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notesMasterIdLst>
    <p:notesMasterId r:id="rId25"/>
  </p:notesMasterIdLst>
  <p:handoutMasterIdLst>
    <p:handoutMasterId r:id="rId26"/>
  </p:handoutMasterIdLst>
  <p:sldIdLst>
    <p:sldId id="292" r:id="rId2"/>
    <p:sldId id="337" r:id="rId3"/>
    <p:sldId id="359" r:id="rId4"/>
    <p:sldId id="360" r:id="rId5"/>
    <p:sldId id="373" r:id="rId6"/>
    <p:sldId id="361" r:id="rId7"/>
    <p:sldId id="362" r:id="rId8"/>
    <p:sldId id="363" r:id="rId9"/>
    <p:sldId id="364" r:id="rId10"/>
    <p:sldId id="365" r:id="rId11"/>
    <p:sldId id="371" r:id="rId12"/>
    <p:sldId id="367" r:id="rId13"/>
    <p:sldId id="372" r:id="rId14"/>
    <p:sldId id="374" r:id="rId15"/>
    <p:sldId id="369" r:id="rId16"/>
    <p:sldId id="376" r:id="rId17"/>
    <p:sldId id="384" r:id="rId18"/>
    <p:sldId id="385" r:id="rId19"/>
    <p:sldId id="379" r:id="rId20"/>
    <p:sldId id="386" r:id="rId21"/>
    <p:sldId id="387" r:id="rId22"/>
    <p:sldId id="381" r:id="rId23"/>
    <p:sldId id="388" r:id="rId24"/>
  </p:sldIdLst>
  <p:sldSz cx="9144000" cy="5715000" type="screen16x10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1149" autoAdjust="0"/>
  </p:normalViewPr>
  <p:slideViewPr>
    <p:cSldViewPr>
      <p:cViewPr varScale="1">
        <p:scale>
          <a:sx n="81" d="100"/>
          <a:sy n="81" d="100"/>
        </p:scale>
        <p:origin x="884" y="6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235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9340FB-466F-4F62-8317-B9E0B52C0C1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08F844F-B126-4F42-86DA-6B1565050971}">
      <dgm:prSet phldrT="[Text]"/>
      <dgm:spPr/>
      <dgm:t>
        <a:bodyPr/>
        <a:lstStyle/>
        <a:p>
          <a:r>
            <a:rPr lang="en-GB" dirty="0"/>
            <a:t>Distributions</a:t>
          </a:r>
        </a:p>
      </dgm:t>
    </dgm:pt>
    <dgm:pt modelId="{28B22FEF-7927-4B9F-98D3-E3511CB73D83}" type="parTrans" cxnId="{2ABAE5ED-FA20-414B-BDCC-2677DC2A89D4}">
      <dgm:prSet/>
      <dgm:spPr/>
      <dgm:t>
        <a:bodyPr/>
        <a:lstStyle/>
        <a:p>
          <a:endParaRPr lang="en-GB"/>
        </a:p>
      </dgm:t>
    </dgm:pt>
    <dgm:pt modelId="{B29E5BDE-0030-4F1E-AAD9-F5F759DF1D6D}" type="sibTrans" cxnId="{2ABAE5ED-FA20-414B-BDCC-2677DC2A89D4}">
      <dgm:prSet/>
      <dgm:spPr/>
      <dgm:t>
        <a:bodyPr/>
        <a:lstStyle/>
        <a:p>
          <a:endParaRPr lang="en-GB"/>
        </a:p>
      </dgm:t>
    </dgm:pt>
    <dgm:pt modelId="{94601F9D-B16E-4718-BA45-F538B3ECD59A}">
      <dgm:prSet phldrT="[Text]"/>
      <dgm:spPr/>
      <dgm:t>
        <a:bodyPr/>
        <a:lstStyle/>
        <a:p>
          <a:r>
            <a:rPr lang="en-GB" dirty="0"/>
            <a:t>Grouping</a:t>
          </a:r>
        </a:p>
      </dgm:t>
    </dgm:pt>
    <dgm:pt modelId="{4611A89A-85A7-41C9-B66E-57ABB713AFB3}" type="parTrans" cxnId="{F5E15FEB-0273-453A-AEFE-EE035FD5DB1F}">
      <dgm:prSet/>
      <dgm:spPr/>
      <dgm:t>
        <a:bodyPr/>
        <a:lstStyle/>
        <a:p>
          <a:endParaRPr lang="en-GB"/>
        </a:p>
      </dgm:t>
    </dgm:pt>
    <dgm:pt modelId="{8FA2BCED-48E0-4440-A218-FE452F8EC073}" type="sibTrans" cxnId="{F5E15FEB-0273-453A-AEFE-EE035FD5DB1F}">
      <dgm:prSet/>
      <dgm:spPr/>
      <dgm:t>
        <a:bodyPr/>
        <a:lstStyle/>
        <a:p>
          <a:endParaRPr lang="en-GB"/>
        </a:p>
      </dgm:t>
    </dgm:pt>
    <dgm:pt modelId="{9073061A-7B53-44EB-8A91-5802A70B2ABE}">
      <dgm:prSet phldrT="[Text]"/>
      <dgm:spPr/>
      <dgm:t>
        <a:bodyPr/>
        <a:lstStyle/>
        <a:p>
          <a:r>
            <a:rPr lang="en-GB" dirty="0"/>
            <a:t>Crosstabs</a:t>
          </a:r>
        </a:p>
      </dgm:t>
    </dgm:pt>
    <dgm:pt modelId="{33C5964F-6FAF-491E-A6CA-C8DE9FE428A7}" type="parTrans" cxnId="{9F42E485-6F27-462B-A3A1-A5B6C0BFE0B6}">
      <dgm:prSet/>
      <dgm:spPr/>
      <dgm:t>
        <a:bodyPr/>
        <a:lstStyle/>
        <a:p>
          <a:endParaRPr lang="en-GB"/>
        </a:p>
      </dgm:t>
    </dgm:pt>
    <dgm:pt modelId="{E92B21A6-00E5-4CFA-95C8-3005D0E62AC4}" type="sibTrans" cxnId="{9F42E485-6F27-462B-A3A1-A5B6C0BFE0B6}">
      <dgm:prSet/>
      <dgm:spPr/>
      <dgm:t>
        <a:bodyPr/>
        <a:lstStyle/>
        <a:p>
          <a:endParaRPr lang="en-GB"/>
        </a:p>
      </dgm:t>
    </dgm:pt>
    <dgm:pt modelId="{927CD5BF-B31B-402E-A391-7DFE628B9310}">
      <dgm:prSet phldrT="[Text]"/>
      <dgm:spPr/>
      <dgm:t>
        <a:bodyPr/>
        <a:lstStyle/>
        <a:p>
          <a:r>
            <a:rPr lang="en-GB" dirty="0"/>
            <a:t>Pivots</a:t>
          </a:r>
        </a:p>
      </dgm:t>
    </dgm:pt>
    <dgm:pt modelId="{0E828424-F73C-4C18-8E60-5C1B83696C94}" type="parTrans" cxnId="{A58FC517-E06E-42AE-A527-726B4FB330A1}">
      <dgm:prSet/>
      <dgm:spPr/>
      <dgm:t>
        <a:bodyPr/>
        <a:lstStyle/>
        <a:p>
          <a:endParaRPr lang="en-GB"/>
        </a:p>
      </dgm:t>
    </dgm:pt>
    <dgm:pt modelId="{2E4C8F5F-7914-4828-A4D4-F6E8635951D6}" type="sibTrans" cxnId="{A58FC517-E06E-42AE-A527-726B4FB330A1}">
      <dgm:prSet/>
      <dgm:spPr/>
      <dgm:t>
        <a:bodyPr/>
        <a:lstStyle/>
        <a:p>
          <a:endParaRPr lang="en-GB"/>
        </a:p>
      </dgm:t>
    </dgm:pt>
    <dgm:pt modelId="{0CAE624A-77D8-40F7-9ABC-3F908136E6C9}" type="pres">
      <dgm:prSet presAssocID="{8F9340FB-466F-4F62-8317-B9E0B52C0C17}" presName="diagram" presStyleCnt="0">
        <dgm:presLayoutVars>
          <dgm:dir/>
          <dgm:resizeHandles val="exact"/>
        </dgm:presLayoutVars>
      </dgm:prSet>
      <dgm:spPr/>
    </dgm:pt>
    <dgm:pt modelId="{31EBB47A-0D17-4BF9-93A9-5FA0BC719EBB}" type="pres">
      <dgm:prSet presAssocID="{208F844F-B126-4F42-86DA-6B1565050971}" presName="node" presStyleLbl="node1" presStyleIdx="0" presStyleCnt="4">
        <dgm:presLayoutVars>
          <dgm:bulletEnabled val="1"/>
        </dgm:presLayoutVars>
      </dgm:prSet>
      <dgm:spPr/>
    </dgm:pt>
    <dgm:pt modelId="{B1224960-0227-4440-924B-67B3543F204D}" type="pres">
      <dgm:prSet presAssocID="{B29E5BDE-0030-4F1E-AAD9-F5F759DF1D6D}" presName="sibTrans" presStyleCnt="0"/>
      <dgm:spPr/>
    </dgm:pt>
    <dgm:pt modelId="{3E0443DE-B2AD-4362-9EB0-29C5DD6B4663}" type="pres">
      <dgm:prSet presAssocID="{94601F9D-B16E-4718-BA45-F538B3ECD59A}" presName="node" presStyleLbl="node1" presStyleIdx="1" presStyleCnt="4">
        <dgm:presLayoutVars>
          <dgm:bulletEnabled val="1"/>
        </dgm:presLayoutVars>
      </dgm:prSet>
      <dgm:spPr/>
    </dgm:pt>
    <dgm:pt modelId="{C3205784-741B-4D64-BF00-5D6E6EE79167}" type="pres">
      <dgm:prSet presAssocID="{8FA2BCED-48E0-4440-A218-FE452F8EC073}" presName="sibTrans" presStyleCnt="0"/>
      <dgm:spPr/>
    </dgm:pt>
    <dgm:pt modelId="{32B2F6E7-19C0-4FF0-9A14-A60BE985D95D}" type="pres">
      <dgm:prSet presAssocID="{9073061A-7B53-44EB-8A91-5802A70B2ABE}" presName="node" presStyleLbl="node1" presStyleIdx="2" presStyleCnt="4">
        <dgm:presLayoutVars>
          <dgm:bulletEnabled val="1"/>
        </dgm:presLayoutVars>
      </dgm:prSet>
      <dgm:spPr/>
    </dgm:pt>
    <dgm:pt modelId="{18B73D82-4E7D-459A-A62F-5BCB4A66AD18}" type="pres">
      <dgm:prSet presAssocID="{E92B21A6-00E5-4CFA-95C8-3005D0E62AC4}" presName="sibTrans" presStyleCnt="0"/>
      <dgm:spPr/>
    </dgm:pt>
    <dgm:pt modelId="{1CED0698-AAD8-4B70-8C50-2ADCF43A6328}" type="pres">
      <dgm:prSet presAssocID="{927CD5BF-B31B-402E-A391-7DFE628B9310}" presName="node" presStyleLbl="node1" presStyleIdx="3" presStyleCnt="4">
        <dgm:presLayoutVars>
          <dgm:bulletEnabled val="1"/>
        </dgm:presLayoutVars>
      </dgm:prSet>
      <dgm:spPr/>
    </dgm:pt>
  </dgm:ptLst>
  <dgm:cxnLst>
    <dgm:cxn modelId="{A58FC517-E06E-42AE-A527-726B4FB330A1}" srcId="{8F9340FB-466F-4F62-8317-B9E0B52C0C17}" destId="{927CD5BF-B31B-402E-A391-7DFE628B9310}" srcOrd="3" destOrd="0" parTransId="{0E828424-F73C-4C18-8E60-5C1B83696C94}" sibTransId="{2E4C8F5F-7914-4828-A4D4-F6E8635951D6}"/>
    <dgm:cxn modelId="{013CEC21-81DA-448B-BC99-CB8A669C97B0}" type="presOf" srcId="{9073061A-7B53-44EB-8A91-5802A70B2ABE}" destId="{32B2F6E7-19C0-4FF0-9A14-A60BE985D95D}" srcOrd="0" destOrd="0" presId="urn:microsoft.com/office/officeart/2005/8/layout/default"/>
    <dgm:cxn modelId="{CD014335-8C13-424B-8745-A74AD2B2B1B1}" type="presOf" srcId="{94601F9D-B16E-4718-BA45-F538B3ECD59A}" destId="{3E0443DE-B2AD-4362-9EB0-29C5DD6B4663}" srcOrd="0" destOrd="0" presId="urn:microsoft.com/office/officeart/2005/8/layout/default"/>
    <dgm:cxn modelId="{72698C4E-3217-4764-9093-A56B2A5BAE49}" type="presOf" srcId="{927CD5BF-B31B-402E-A391-7DFE628B9310}" destId="{1CED0698-AAD8-4B70-8C50-2ADCF43A6328}" srcOrd="0" destOrd="0" presId="urn:microsoft.com/office/officeart/2005/8/layout/default"/>
    <dgm:cxn modelId="{7D4E4D7A-3471-48FB-99AC-E3E1698FA798}" type="presOf" srcId="{208F844F-B126-4F42-86DA-6B1565050971}" destId="{31EBB47A-0D17-4BF9-93A9-5FA0BC719EBB}" srcOrd="0" destOrd="0" presId="urn:microsoft.com/office/officeart/2005/8/layout/default"/>
    <dgm:cxn modelId="{9F42E485-6F27-462B-A3A1-A5B6C0BFE0B6}" srcId="{8F9340FB-466F-4F62-8317-B9E0B52C0C17}" destId="{9073061A-7B53-44EB-8A91-5802A70B2ABE}" srcOrd="2" destOrd="0" parTransId="{33C5964F-6FAF-491E-A6CA-C8DE9FE428A7}" sibTransId="{E92B21A6-00E5-4CFA-95C8-3005D0E62AC4}"/>
    <dgm:cxn modelId="{F5E15FEB-0273-453A-AEFE-EE035FD5DB1F}" srcId="{8F9340FB-466F-4F62-8317-B9E0B52C0C17}" destId="{94601F9D-B16E-4718-BA45-F538B3ECD59A}" srcOrd="1" destOrd="0" parTransId="{4611A89A-85A7-41C9-B66E-57ABB713AFB3}" sibTransId="{8FA2BCED-48E0-4440-A218-FE452F8EC073}"/>
    <dgm:cxn modelId="{5B1DE2EC-DF48-4B19-AF7F-F89164C5E341}" type="presOf" srcId="{8F9340FB-466F-4F62-8317-B9E0B52C0C17}" destId="{0CAE624A-77D8-40F7-9ABC-3F908136E6C9}" srcOrd="0" destOrd="0" presId="urn:microsoft.com/office/officeart/2005/8/layout/default"/>
    <dgm:cxn modelId="{2ABAE5ED-FA20-414B-BDCC-2677DC2A89D4}" srcId="{8F9340FB-466F-4F62-8317-B9E0B52C0C17}" destId="{208F844F-B126-4F42-86DA-6B1565050971}" srcOrd="0" destOrd="0" parTransId="{28B22FEF-7927-4B9F-98D3-E3511CB73D83}" sibTransId="{B29E5BDE-0030-4F1E-AAD9-F5F759DF1D6D}"/>
    <dgm:cxn modelId="{B44BAB95-B570-4B13-A386-111DABFC55F6}" type="presParOf" srcId="{0CAE624A-77D8-40F7-9ABC-3F908136E6C9}" destId="{31EBB47A-0D17-4BF9-93A9-5FA0BC719EBB}" srcOrd="0" destOrd="0" presId="urn:microsoft.com/office/officeart/2005/8/layout/default"/>
    <dgm:cxn modelId="{9DE721A3-B8EC-43BF-ADF1-FFAA184882EA}" type="presParOf" srcId="{0CAE624A-77D8-40F7-9ABC-3F908136E6C9}" destId="{B1224960-0227-4440-924B-67B3543F204D}" srcOrd="1" destOrd="0" presId="urn:microsoft.com/office/officeart/2005/8/layout/default"/>
    <dgm:cxn modelId="{652DD9BA-A2B2-40D7-A5E2-D59316519A7A}" type="presParOf" srcId="{0CAE624A-77D8-40F7-9ABC-3F908136E6C9}" destId="{3E0443DE-B2AD-4362-9EB0-29C5DD6B4663}" srcOrd="2" destOrd="0" presId="urn:microsoft.com/office/officeart/2005/8/layout/default"/>
    <dgm:cxn modelId="{E71C714B-D7FF-486D-8C8B-CFECFE35A3F1}" type="presParOf" srcId="{0CAE624A-77D8-40F7-9ABC-3F908136E6C9}" destId="{C3205784-741B-4D64-BF00-5D6E6EE79167}" srcOrd="3" destOrd="0" presId="urn:microsoft.com/office/officeart/2005/8/layout/default"/>
    <dgm:cxn modelId="{7DE7779F-3B7D-4EE0-8D5B-2B32E867909E}" type="presParOf" srcId="{0CAE624A-77D8-40F7-9ABC-3F908136E6C9}" destId="{32B2F6E7-19C0-4FF0-9A14-A60BE985D95D}" srcOrd="4" destOrd="0" presId="urn:microsoft.com/office/officeart/2005/8/layout/default"/>
    <dgm:cxn modelId="{39AD6F28-DCE4-42B1-AF69-129C95B091B8}" type="presParOf" srcId="{0CAE624A-77D8-40F7-9ABC-3F908136E6C9}" destId="{18B73D82-4E7D-459A-A62F-5BCB4A66AD18}" srcOrd="5" destOrd="0" presId="urn:microsoft.com/office/officeart/2005/8/layout/default"/>
    <dgm:cxn modelId="{56178C39-4314-40BF-856F-1580A552F8B6}" type="presParOf" srcId="{0CAE624A-77D8-40F7-9ABC-3F908136E6C9}" destId="{1CED0698-AAD8-4B70-8C50-2ADCF43A632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9340FB-466F-4F62-8317-B9E0B52C0C1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08F844F-B126-4F42-86DA-6B1565050971}">
      <dgm:prSet phldrT="[Text]"/>
      <dgm:spPr/>
      <dgm:t>
        <a:bodyPr/>
        <a:lstStyle/>
        <a:p>
          <a:r>
            <a:rPr lang="en-GB" dirty="0"/>
            <a:t>Distributions</a:t>
          </a:r>
        </a:p>
      </dgm:t>
    </dgm:pt>
    <dgm:pt modelId="{28B22FEF-7927-4B9F-98D3-E3511CB73D83}" type="parTrans" cxnId="{2ABAE5ED-FA20-414B-BDCC-2677DC2A89D4}">
      <dgm:prSet/>
      <dgm:spPr/>
      <dgm:t>
        <a:bodyPr/>
        <a:lstStyle/>
        <a:p>
          <a:endParaRPr lang="en-GB"/>
        </a:p>
      </dgm:t>
    </dgm:pt>
    <dgm:pt modelId="{B29E5BDE-0030-4F1E-AAD9-F5F759DF1D6D}" type="sibTrans" cxnId="{2ABAE5ED-FA20-414B-BDCC-2677DC2A89D4}">
      <dgm:prSet/>
      <dgm:spPr/>
      <dgm:t>
        <a:bodyPr/>
        <a:lstStyle/>
        <a:p>
          <a:endParaRPr lang="en-GB"/>
        </a:p>
      </dgm:t>
    </dgm:pt>
    <dgm:pt modelId="{94601F9D-B16E-4718-BA45-F538B3ECD59A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dirty="0"/>
            <a:t>Grouping</a:t>
          </a:r>
        </a:p>
      </dgm:t>
    </dgm:pt>
    <dgm:pt modelId="{4611A89A-85A7-41C9-B66E-57ABB713AFB3}" type="parTrans" cxnId="{F5E15FEB-0273-453A-AEFE-EE035FD5DB1F}">
      <dgm:prSet/>
      <dgm:spPr/>
      <dgm:t>
        <a:bodyPr/>
        <a:lstStyle/>
        <a:p>
          <a:endParaRPr lang="en-GB"/>
        </a:p>
      </dgm:t>
    </dgm:pt>
    <dgm:pt modelId="{8FA2BCED-48E0-4440-A218-FE452F8EC073}" type="sibTrans" cxnId="{F5E15FEB-0273-453A-AEFE-EE035FD5DB1F}">
      <dgm:prSet/>
      <dgm:spPr/>
      <dgm:t>
        <a:bodyPr/>
        <a:lstStyle/>
        <a:p>
          <a:endParaRPr lang="en-GB"/>
        </a:p>
      </dgm:t>
    </dgm:pt>
    <dgm:pt modelId="{9073061A-7B53-44EB-8A91-5802A70B2ABE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dirty="0"/>
            <a:t>Crosstabs</a:t>
          </a:r>
        </a:p>
      </dgm:t>
    </dgm:pt>
    <dgm:pt modelId="{33C5964F-6FAF-491E-A6CA-C8DE9FE428A7}" type="parTrans" cxnId="{9F42E485-6F27-462B-A3A1-A5B6C0BFE0B6}">
      <dgm:prSet/>
      <dgm:spPr/>
      <dgm:t>
        <a:bodyPr/>
        <a:lstStyle/>
        <a:p>
          <a:endParaRPr lang="en-GB"/>
        </a:p>
      </dgm:t>
    </dgm:pt>
    <dgm:pt modelId="{E92B21A6-00E5-4CFA-95C8-3005D0E62AC4}" type="sibTrans" cxnId="{9F42E485-6F27-462B-A3A1-A5B6C0BFE0B6}">
      <dgm:prSet/>
      <dgm:spPr/>
      <dgm:t>
        <a:bodyPr/>
        <a:lstStyle/>
        <a:p>
          <a:endParaRPr lang="en-GB"/>
        </a:p>
      </dgm:t>
    </dgm:pt>
    <dgm:pt modelId="{927CD5BF-B31B-402E-A391-7DFE628B9310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dirty="0"/>
            <a:t>Pivots</a:t>
          </a:r>
        </a:p>
      </dgm:t>
    </dgm:pt>
    <dgm:pt modelId="{0E828424-F73C-4C18-8E60-5C1B83696C94}" type="parTrans" cxnId="{A58FC517-E06E-42AE-A527-726B4FB330A1}">
      <dgm:prSet/>
      <dgm:spPr/>
      <dgm:t>
        <a:bodyPr/>
        <a:lstStyle/>
        <a:p>
          <a:endParaRPr lang="en-GB"/>
        </a:p>
      </dgm:t>
    </dgm:pt>
    <dgm:pt modelId="{2E4C8F5F-7914-4828-A4D4-F6E8635951D6}" type="sibTrans" cxnId="{A58FC517-E06E-42AE-A527-726B4FB330A1}">
      <dgm:prSet/>
      <dgm:spPr/>
      <dgm:t>
        <a:bodyPr/>
        <a:lstStyle/>
        <a:p>
          <a:endParaRPr lang="en-GB"/>
        </a:p>
      </dgm:t>
    </dgm:pt>
    <dgm:pt modelId="{0CAE624A-77D8-40F7-9ABC-3F908136E6C9}" type="pres">
      <dgm:prSet presAssocID="{8F9340FB-466F-4F62-8317-B9E0B52C0C17}" presName="diagram" presStyleCnt="0">
        <dgm:presLayoutVars>
          <dgm:dir/>
          <dgm:resizeHandles val="exact"/>
        </dgm:presLayoutVars>
      </dgm:prSet>
      <dgm:spPr/>
    </dgm:pt>
    <dgm:pt modelId="{31EBB47A-0D17-4BF9-93A9-5FA0BC719EBB}" type="pres">
      <dgm:prSet presAssocID="{208F844F-B126-4F42-86DA-6B1565050971}" presName="node" presStyleLbl="node1" presStyleIdx="0" presStyleCnt="4">
        <dgm:presLayoutVars>
          <dgm:bulletEnabled val="1"/>
        </dgm:presLayoutVars>
      </dgm:prSet>
      <dgm:spPr/>
    </dgm:pt>
    <dgm:pt modelId="{B1224960-0227-4440-924B-67B3543F204D}" type="pres">
      <dgm:prSet presAssocID="{B29E5BDE-0030-4F1E-AAD9-F5F759DF1D6D}" presName="sibTrans" presStyleCnt="0"/>
      <dgm:spPr/>
    </dgm:pt>
    <dgm:pt modelId="{3E0443DE-B2AD-4362-9EB0-29C5DD6B4663}" type="pres">
      <dgm:prSet presAssocID="{94601F9D-B16E-4718-BA45-F538B3ECD59A}" presName="node" presStyleLbl="node1" presStyleIdx="1" presStyleCnt="4">
        <dgm:presLayoutVars>
          <dgm:bulletEnabled val="1"/>
        </dgm:presLayoutVars>
      </dgm:prSet>
      <dgm:spPr/>
    </dgm:pt>
    <dgm:pt modelId="{C3205784-741B-4D64-BF00-5D6E6EE79167}" type="pres">
      <dgm:prSet presAssocID="{8FA2BCED-48E0-4440-A218-FE452F8EC073}" presName="sibTrans" presStyleCnt="0"/>
      <dgm:spPr/>
    </dgm:pt>
    <dgm:pt modelId="{32B2F6E7-19C0-4FF0-9A14-A60BE985D95D}" type="pres">
      <dgm:prSet presAssocID="{9073061A-7B53-44EB-8A91-5802A70B2ABE}" presName="node" presStyleLbl="node1" presStyleIdx="2" presStyleCnt="4">
        <dgm:presLayoutVars>
          <dgm:bulletEnabled val="1"/>
        </dgm:presLayoutVars>
      </dgm:prSet>
      <dgm:spPr/>
    </dgm:pt>
    <dgm:pt modelId="{18B73D82-4E7D-459A-A62F-5BCB4A66AD18}" type="pres">
      <dgm:prSet presAssocID="{E92B21A6-00E5-4CFA-95C8-3005D0E62AC4}" presName="sibTrans" presStyleCnt="0"/>
      <dgm:spPr/>
    </dgm:pt>
    <dgm:pt modelId="{1CED0698-AAD8-4B70-8C50-2ADCF43A6328}" type="pres">
      <dgm:prSet presAssocID="{927CD5BF-B31B-402E-A391-7DFE628B9310}" presName="node" presStyleLbl="node1" presStyleIdx="3" presStyleCnt="4">
        <dgm:presLayoutVars>
          <dgm:bulletEnabled val="1"/>
        </dgm:presLayoutVars>
      </dgm:prSet>
      <dgm:spPr/>
    </dgm:pt>
  </dgm:ptLst>
  <dgm:cxnLst>
    <dgm:cxn modelId="{A58FC517-E06E-42AE-A527-726B4FB330A1}" srcId="{8F9340FB-466F-4F62-8317-B9E0B52C0C17}" destId="{927CD5BF-B31B-402E-A391-7DFE628B9310}" srcOrd="3" destOrd="0" parTransId="{0E828424-F73C-4C18-8E60-5C1B83696C94}" sibTransId="{2E4C8F5F-7914-4828-A4D4-F6E8635951D6}"/>
    <dgm:cxn modelId="{013CEC21-81DA-448B-BC99-CB8A669C97B0}" type="presOf" srcId="{9073061A-7B53-44EB-8A91-5802A70B2ABE}" destId="{32B2F6E7-19C0-4FF0-9A14-A60BE985D95D}" srcOrd="0" destOrd="0" presId="urn:microsoft.com/office/officeart/2005/8/layout/default"/>
    <dgm:cxn modelId="{CD014335-8C13-424B-8745-A74AD2B2B1B1}" type="presOf" srcId="{94601F9D-B16E-4718-BA45-F538B3ECD59A}" destId="{3E0443DE-B2AD-4362-9EB0-29C5DD6B4663}" srcOrd="0" destOrd="0" presId="urn:microsoft.com/office/officeart/2005/8/layout/default"/>
    <dgm:cxn modelId="{72698C4E-3217-4764-9093-A56B2A5BAE49}" type="presOf" srcId="{927CD5BF-B31B-402E-A391-7DFE628B9310}" destId="{1CED0698-AAD8-4B70-8C50-2ADCF43A6328}" srcOrd="0" destOrd="0" presId="urn:microsoft.com/office/officeart/2005/8/layout/default"/>
    <dgm:cxn modelId="{7D4E4D7A-3471-48FB-99AC-E3E1698FA798}" type="presOf" srcId="{208F844F-B126-4F42-86DA-6B1565050971}" destId="{31EBB47A-0D17-4BF9-93A9-5FA0BC719EBB}" srcOrd="0" destOrd="0" presId="urn:microsoft.com/office/officeart/2005/8/layout/default"/>
    <dgm:cxn modelId="{9F42E485-6F27-462B-A3A1-A5B6C0BFE0B6}" srcId="{8F9340FB-466F-4F62-8317-B9E0B52C0C17}" destId="{9073061A-7B53-44EB-8A91-5802A70B2ABE}" srcOrd="2" destOrd="0" parTransId="{33C5964F-6FAF-491E-A6CA-C8DE9FE428A7}" sibTransId="{E92B21A6-00E5-4CFA-95C8-3005D0E62AC4}"/>
    <dgm:cxn modelId="{F5E15FEB-0273-453A-AEFE-EE035FD5DB1F}" srcId="{8F9340FB-466F-4F62-8317-B9E0B52C0C17}" destId="{94601F9D-B16E-4718-BA45-F538B3ECD59A}" srcOrd="1" destOrd="0" parTransId="{4611A89A-85A7-41C9-B66E-57ABB713AFB3}" sibTransId="{8FA2BCED-48E0-4440-A218-FE452F8EC073}"/>
    <dgm:cxn modelId="{5B1DE2EC-DF48-4B19-AF7F-F89164C5E341}" type="presOf" srcId="{8F9340FB-466F-4F62-8317-B9E0B52C0C17}" destId="{0CAE624A-77D8-40F7-9ABC-3F908136E6C9}" srcOrd="0" destOrd="0" presId="urn:microsoft.com/office/officeart/2005/8/layout/default"/>
    <dgm:cxn modelId="{2ABAE5ED-FA20-414B-BDCC-2677DC2A89D4}" srcId="{8F9340FB-466F-4F62-8317-B9E0B52C0C17}" destId="{208F844F-B126-4F42-86DA-6B1565050971}" srcOrd="0" destOrd="0" parTransId="{28B22FEF-7927-4B9F-98D3-E3511CB73D83}" sibTransId="{B29E5BDE-0030-4F1E-AAD9-F5F759DF1D6D}"/>
    <dgm:cxn modelId="{B44BAB95-B570-4B13-A386-111DABFC55F6}" type="presParOf" srcId="{0CAE624A-77D8-40F7-9ABC-3F908136E6C9}" destId="{31EBB47A-0D17-4BF9-93A9-5FA0BC719EBB}" srcOrd="0" destOrd="0" presId="urn:microsoft.com/office/officeart/2005/8/layout/default"/>
    <dgm:cxn modelId="{9DE721A3-B8EC-43BF-ADF1-FFAA184882EA}" type="presParOf" srcId="{0CAE624A-77D8-40F7-9ABC-3F908136E6C9}" destId="{B1224960-0227-4440-924B-67B3543F204D}" srcOrd="1" destOrd="0" presId="urn:microsoft.com/office/officeart/2005/8/layout/default"/>
    <dgm:cxn modelId="{652DD9BA-A2B2-40D7-A5E2-D59316519A7A}" type="presParOf" srcId="{0CAE624A-77D8-40F7-9ABC-3F908136E6C9}" destId="{3E0443DE-B2AD-4362-9EB0-29C5DD6B4663}" srcOrd="2" destOrd="0" presId="urn:microsoft.com/office/officeart/2005/8/layout/default"/>
    <dgm:cxn modelId="{E71C714B-D7FF-486D-8C8B-CFECFE35A3F1}" type="presParOf" srcId="{0CAE624A-77D8-40F7-9ABC-3F908136E6C9}" destId="{C3205784-741B-4D64-BF00-5D6E6EE79167}" srcOrd="3" destOrd="0" presId="urn:microsoft.com/office/officeart/2005/8/layout/default"/>
    <dgm:cxn modelId="{7DE7779F-3B7D-4EE0-8D5B-2B32E867909E}" type="presParOf" srcId="{0CAE624A-77D8-40F7-9ABC-3F908136E6C9}" destId="{32B2F6E7-19C0-4FF0-9A14-A60BE985D95D}" srcOrd="4" destOrd="0" presId="urn:microsoft.com/office/officeart/2005/8/layout/default"/>
    <dgm:cxn modelId="{39AD6F28-DCE4-42B1-AF69-129C95B091B8}" type="presParOf" srcId="{0CAE624A-77D8-40F7-9ABC-3F908136E6C9}" destId="{18B73D82-4E7D-459A-A62F-5BCB4A66AD18}" srcOrd="5" destOrd="0" presId="urn:microsoft.com/office/officeart/2005/8/layout/default"/>
    <dgm:cxn modelId="{56178C39-4314-40BF-856F-1580A552F8B6}" type="presParOf" srcId="{0CAE624A-77D8-40F7-9ABC-3F908136E6C9}" destId="{1CED0698-AAD8-4B70-8C50-2ADCF43A632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9340FB-466F-4F62-8317-B9E0B52C0C1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08F844F-B126-4F42-86DA-6B1565050971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GB" dirty="0"/>
            <a:t>Distributions</a:t>
          </a:r>
        </a:p>
      </dgm:t>
    </dgm:pt>
    <dgm:pt modelId="{28B22FEF-7927-4B9F-98D3-E3511CB73D83}" type="parTrans" cxnId="{2ABAE5ED-FA20-414B-BDCC-2677DC2A89D4}">
      <dgm:prSet/>
      <dgm:spPr/>
      <dgm:t>
        <a:bodyPr/>
        <a:lstStyle/>
        <a:p>
          <a:endParaRPr lang="en-GB"/>
        </a:p>
      </dgm:t>
    </dgm:pt>
    <dgm:pt modelId="{B29E5BDE-0030-4F1E-AAD9-F5F759DF1D6D}" type="sibTrans" cxnId="{2ABAE5ED-FA20-414B-BDCC-2677DC2A89D4}">
      <dgm:prSet/>
      <dgm:spPr/>
      <dgm:t>
        <a:bodyPr/>
        <a:lstStyle/>
        <a:p>
          <a:endParaRPr lang="en-GB"/>
        </a:p>
      </dgm:t>
    </dgm:pt>
    <dgm:pt modelId="{94601F9D-B16E-4718-BA45-F538B3ECD59A}">
      <dgm:prSet phldrT="[Text]"/>
      <dgm:spPr/>
      <dgm:t>
        <a:bodyPr/>
        <a:lstStyle/>
        <a:p>
          <a:r>
            <a:rPr lang="en-GB" dirty="0"/>
            <a:t>Grouping</a:t>
          </a:r>
        </a:p>
      </dgm:t>
    </dgm:pt>
    <dgm:pt modelId="{4611A89A-85A7-41C9-B66E-57ABB713AFB3}" type="parTrans" cxnId="{F5E15FEB-0273-453A-AEFE-EE035FD5DB1F}">
      <dgm:prSet/>
      <dgm:spPr/>
      <dgm:t>
        <a:bodyPr/>
        <a:lstStyle/>
        <a:p>
          <a:endParaRPr lang="en-GB"/>
        </a:p>
      </dgm:t>
    </dgm:pt>
    <dgm:pt modelId="{8FA2BCED-48E0-4440-A218-FE452F8EC073}" type="sibTrans" cxnId="{F5E15FEB-0273-453A-AEFE-EE035FD5DB1F}">
      <dgm:prSet/>
      <dgm:spPr/>
      <dgm:t>
        <a:bodyPr/>
        <a:lstStyle/>
        <a:p>
          <a:endParaRPr lang="en-GB"/>
        </a:p>
      </dgm:t>
    </dgm:pt>
    <dgm:pt modelId="{9073061A-7B53-44EB-8A91-5802A70B2ABE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GB" dirty="0"/>
            <a:t>Crosstabs</a:t>
          </a:r>
        </a:p>
      </dgm:t>
    </dgm:pt>
    <dgm:pt modelId="{33C5964F-6FAF-491E-A6CA-C8DE9FE428A7}" type="parTrans" cxnId="{9F42E485-6F27-462B-A3A1-A5B6C0BFE0B6}">
      <dgm:prSet/>
      <dgm:spPr/>
      <dgm:t>
        <a:bodyPr/>
        <a:lstStyle/>
        <a:p>
          <a:endParaRPr lang="en-GB"/>
        </a:p>
      </dgm:t>
    </dgm:pt>
    <dgm:pt modelId="{E92B21A6-00E5-4CFA-95C8-3005D0E62AC4}" type="sibTrans" cxnId="{9F42E485-6F27-462B-A3A1-A5B6C0BFE0B6}">
      <dgm:prSet/>
      <dgm:spPr/>
      <dgm:t>
        <a:bodyPr/>
        <a:lstStyle/>
        <a:p>
          <a:endParaRPr lang="en-GB"/>
        </a:p>
      </dgm:t>
    </dgm:pt>
    <dgm:pt modelId="{927CD5BF-B31B-402E-A391-7DFE628B9310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GB" dirty="0"/>
            <a:t>Pivots</a:t>
          </a:r>
        </a:p>
      </dgm:t>
    </dgm:pt>
    <dgm:pt modelId="{0E828424-F73C-4C18-8E60-5C1B83696C94}" type="parTrans" cxnId="{A58FC517-E06E-42AE-A527-726B4FB330A1}">
      <dgm:prSet/>
      <dgm:spPr/>
      <dgm:t>
        <a:bodyPr/>
        <a:lstStyle/>
        <a:p>
          <a:endParaRPr lang="en-GB"/>
        </a:p>
      </dgm:t>
    </dgm:pt>
    <dgm:pt modelId="{2E4C8F5F-7914-4828-A4D4-F6E8635951D6}" type="sibTrans" cxnId="{A58FC517-E06E-42AE-A527-726B4FB330A1}">
      <dgm:prSet/>
      <dgm:spPr/>
      <dgm:t>
        <a:bodyPr/>
        <a:lstStyle/>
        <a:p>
          <a:endParaRPr lang="en-GB"/>
        </a:p>
      </dgm:t>
    </dgm:pt>
    <dgm:pt modelId="{0CAE624A-77D8-40F7-9ABC-3F908136E6C9}" type="pres">
      <dgm:prSet presAssocID="{8F9340FB-466F-4F62-8317-B9E0B52C0C17}" presName="diagram" presStyleCnt="0">
        <dgm:presLayoutVars>
          <dgm:dir/>
          <dgm:resizeHandles val="exact"/>
        </dgm:presLayoutVars>
      </dgm:prSet>
      <dgm:spPr/>
    </dgm:pt>
    <dgm:pt modelId="{31EBB47A-0D17-4BF9-93A9-5FA0BC719EBB}" type="pres">
      <dgm:prSet presAssocID="{208F844F-B126-4F42-86DA-6B1565050971}" presName="node" presStyleLbl="node1" presStyleIdx="0" presStyleCnt="4">
        <dgm:presLayoutVars>
          <dgm:bulletEnabled val="1"/>
        </dgm:presLayoutVars>
      </dgm:prSet>
      <dgm:spPr/>
    </dgm:pt>
    <dgm:pt modelId="{B1224960-0227-4440-924B-67B3543F204D}" type="pres">
      <dgm:prSet presAssocID="{B29E5BDE-0030-4F1E-AAD9-F5F759DF1D6D}" presName="sibTrans" presStyleCnt="0"/>
      <dgm:spPr/>
    </dgm:pt>
    <dgm:pt modelId="{3E0443DE-B2AD-4362-9EB0-29C5DD6B4663}" type="pres">
      <dgm:prSet presAssocID="{94601F9D-B16E-4718-BA45-F538B3ECD59A}" presName="node" presStyleLbl="node1" presStyleIdx="1" presStyleCnt="4">
        <dgm:presLayoutVars>
          <dgm:bulletEnabled val="1"/>
        </dgm:presLayoutVars>
      </dgm:prSet>
      <dgm:spPr/>
    </dgm:pt>
    <dgm:pt modelId="{C3205784-741B-4D64-BF00-5D6E6EE79167}" type="pres">
      <dgm:prSet presAssocID="{8FA2BCED-48E0-4440-A218-FE452F8EC073}" presName="sibTrans" presStyleCnt="0"/>
      <dgm:spPr/>
    </dgm:pt>
    <dgm:pt modelId="{32B2F6E7-19C0-4FF0-9A14-A60BE985D95D}" type="pres">
      <dgm:prSet presAssocID="{9073061A-7B53-44EB-8A91-5802A70B2ABE}" presName="node" presStyleLbl="node1" presStyleIdx="2" presStyleCnt="4">
        <dgm:presLayoutVars>
          <dgm:bulletEnabled val="1"/>
        </dgm:presLayoutVars>
      </dgm:prSet>
      <dgm:spPr/>
    </dgm:pt>
    <dgm:pt modelId="{18B73D82-4E7D-459A-A62F-5BCB4A66AD18}" type="pres">
      <dgm:prSet presAssocID="{E92B21A6-00E5-4CFA-95C8-3005D0E62AC4}" presName="sibTrans" presStyleCnt="0"/>
      <dgm:spPr/>
    </dgm:pt>
    <dgm:pt modelId="{1CED0698-AAD8-4B70-8C50-2ADCF43A6328}" type="pres">
      <dgm:prSet presAssocID="{927CD5BF-B31B-402E-A391-7DFE628B9310}" presName="node" presStyleLbl="node1" presStyleIdx="3" presStyleCnt="4">
        <dgm:presLayoutVars>
          <dgm:bulletEnabled val="1"/>
        </dgm:presLayoutVars>
      </dgm:prSet>
      <dgm:spPr/>
    </dgm:pt>
  </dgm:ptLst>
  <dgm:cxnLst>
    <dgm:cxn modelId="{A58FC517-E06E-42AE-A527-726B4FB330A1}" srcId="{8F9340FB-466F-4F62-8317-B9E0B52C0C17}" destId="{927CD5BF-B31B-402E-A391-7DFE628B9310}" srcOrd="3" destOrd="0" parTransId="{0E828424-F73C-4C18-8E60-5C1B83696C94}" sibTransId="{2E4C8F5F-7914-4828-A4D4-F6E8635951D6}"/>
    <dgm:cxn modelId="{013CEC21-81DA-448B-BC99-CB8A669C97B0}" type="presOf" srcId="{9073061A-7B53-44EB-8A91-5802A70B2ABE}" destId="{32B2F6E7-19C0-4FF0-9A14-A60BE985D95D}" srcOrd="0" destOrd="0" presId="urn:microsoft.com/office/officeart/2005/8/layout/default"/>
    <dgm:cxn modelId="{CD014335-8C13-424B-8745-A74AD2B2B1B1}" type="presOf" srcId="{94601F9D-B16E-4718-BA45-F538B3ECD59A}" destId="{3E0443DE-B2AD-4362-9EB0-29C5DD6B4663}" srcOrd="0" destOrd="0" presId="urn:microsoft.com/office/officeart/2005/8/layout/default"/>
    <dgm:cxn modelId="{72698C4E-3217-4764-9093-A56B2A5BAE49}" type="presOf" srcId="{927CD5BF-B31B-402E-A391-7DFE628B9310}" destId="{1CED0698-AAD8-4B70-8C50-2ADCF43A6328}" srcOrd="0" destOrd="0" presId="urn:microsoft.com/office/officeart/2005/8/layout/default"/>
    <dgm:cxn modelId="{7D4E4D7A-3471-48FB-99AC-E3E1698FA798}" type="presOf" srcId="{208F844F-B126-4F42-86DA-6B1565050971}" destId="{31EBB47A-0D17-4BF9-93A9-5FA0BC719EBB}" srcOrd="0" destOrd="0" presId="urn:microsoft.com/office/officeart/2005/8/layout/default"/>
    <dgm:cxn modelId="{9F42E485-6F27-462B-A3A1-A5B6C0BFE0B6}" srcId="{8F9340FB-466F-4F62-8317-B9E0B52C0C17}" destId="{9073061A-7B53-44EB-8A91-5802A70B2ABE}" srcOrd="2" destOrd="0" parTransId="{33C5964F-6FAF-491E-A6CA-C8DE9FE428A7}" sibTransId="{E92B21A6-00E5-4CFA-95C8-3005D0E62AC4}"/>
    <dgm:cxn modelId="{F5E15FEB-0273-453A-AEFE-EE035FD5DB1F}" srcId="{8F9340FB-466F-4F62-8317-B9E0B52C0C17}" destId="{94601F9D-B16E-4718-BA45-F538B3ECD59A}" srcOrd="1" destOrd="0" parTransId="{4611A89A-85A7-41C9-B66E-57ABB713AFB3}" sibTransId="{8FA2BCED-48E0-4440-A218-FE452F8EC073}"/>
    <dgm:cxn modelId="{5B1DE2EC-DF48-4B19-AF7F-F89164C5E341}" type="presOf" srcId="{8F9340FB-466F-4F62-8317-B9E0B52C0C17}" destId="{0CAE624A-77D8-40F7-9ABC-3F908136E6C9}" srcOrd="0" destOrd="0" presId="urn:microsoft.com/office/officeart/2005/8/layout/default"/>
    <dgm:cxn modelId="{2ABAE5ED-FA20-414B-BDCC-2677DC2A89D4}" srcId="{8F9340FB-466F-4F62-8317-B9E0B52C0C17}" destId="{208F844F-B126-4F42-86DA-6B1565050971}" srcOrd="0" destOrd="0" parTransId="{28B22FEF-7927-4B9F-98D3-E3511CB73D83}" sibTransId="{B29E5BDE-0030-4F1E-AAD9-F5F759DF1D6D}"/>
    <dgm:cxn modelId="{B44BAB95-B570-4B13-A386-111DABFC55F6}" type="presParOf" srcId="{0CAE624A-77D8-40F7-9ABC-3F908136E6C9}" destId="{31EBB47A-0D17-4BF9-93A9-5FA0BC719EBB}" srcOrd="0" destOrd="0" presId="urn:microsoft.com/office/officeart/2005/8/layout/default"/>
    <dgm:cxn modelId="{9DE721A3-B8EC-43BF-ADF1-FFAA184882EA}" type="presParOf" srcId="{0CAE624A-77D8-40F7-9ABC-3F908136E6C9}" destId="{B1224960-0227-4440-924B-67B3543F204D}" srcOrd="1" destOrd="0" presId="urn:microsoft.com/office/officeart/2005/8/layout/default"/>
    <dgm:cxn modelId="{652DD9BA-A2B2-40D7-A5E2-D59316519A7A}" type="presParOf" srcId="{0CAE624A-77D8-40F7-9ABC-3F908136E6C9}" destId="{3E0443DE-B2AD-4362-9EB0-29C5DD6B4663}" srcOrd="2" destOrd="0" presId="urn:microsoft.com/office/officeart/2005/8/layout/default"/>
    <dgm:cxn modelId="{E71C714B-D7FF-486D-8C8B-CFECFE35A3F1}" type="presParOf" srcId="{0CAE624A-77D8-40F7-9ABC-3F908136E6C9}" destId="{C3205784-741B-4D64-BF00-5D6E6EE79167}" srcOrd="3" destOrd="0" presId="urn:microsoft.com/office/officeart/2005/8/layout/default"/>
    <dgm:cxn modelId="{7DE7779F-3B7D-4EE0-8D5B-2B32E867909E}" type="presParOf" srcId="{0CAE624A-77D8-40F7-9ABC-3F908136E6C9}" destId="{32B2F6E7-19C0-4FF0-9A14-A60BE985D95D}" srcOrd="4" destOrd="0" presId="urn:microsoft.com/office/officeart/2005/8/layout/default"/>
    <dgm:cxn modelId="{39AD6F28-DCE4-42B1-AF69-129C95B091B8}" type="presParOf" srcId="{0CAE624A-77D8-40F7-9ABC-3F908136E6C9}" destId="{18B73D82-4E7D-459A-A62F-5BCB4A66AD18}" srcOrd="5" destOrd="0" presId="urn:microsoft.com/office/officeart/2005/8/layout/default"/>
    <dgm:cxn modelId="{56178C39-4314-40BF-856F-1580A552F8B6}" type="presParOf" srcId="{0CAE624A-77D8-40F7-9ABC-3F908136E6C9}" destId="{1CED0698-AAD8-4B70-8C50-2ADCF43A632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9340FB-466F-4F62-8317-B9E0B52C0C1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08F844F-B126-4F42-86DA-6B1565050971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dirty="0"/>
            <a:t>Distributions</a:t>
          </a:r>
        </a:p>
      </dgm:t>
    </dgm:pt>
    <dgm:pt modelId="{28B22FEF-7927-4B9F-98D3-E3511CB73D83}" type="parTrans" cxnId="{2ABAE5ED-FA20-414B-BDCC-2677DC2A89D4}">
      <dgm:prSet/>
      <dgm:spPr/>
      <dgm:t>
        <a:bodyPr/>
        <a:lstStyle/>
        <a:p>
          <a:endParaRPr lang="en-GB"/>
        </a:p>
      </dgm:t>
    </dgm:pt>
    <dgm:pt modelId="{B29E5BDE-0030-4F1E-AAD9-F5F759DF1D6D}" type="sibTrans" cxnId="{2ABAE5ED-FA20-414B-BDCC-2677DC2A89D4}">
      <dgm:prSet/>
      <dgm:spPr/>
      <dgm:t>
        <a:bodyPr/>
        <a:lstStyle/>
        <a:p>
          <a:endParaRPr lang="en-GB"/>
        </a:p>
      </dgm:t>
    </dgm:pt>
    <dgm:pt modelId="{94601F9D-B16E-4718-BA45-F538B3ECD59A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dirty="0"/>
            <a:t>Grouping</a:t>
          </a:r>
        </a:p>
      </dgm:t>
    </dgm:pt>
    <dgm:pt modelId="{4611A89A-85A7-41C9-B66E-57ABB713AFB3}" type="parTrans" cxnId="{F5E15FEB-0273-453A-AEFE-EE035FD5DB1F}">
      <dgm:prSet/>
      <dgm:spPr/>
      <dgm:t>
        <a:bodyPr/>
        <a:lstStyle/>
        <a:p>
          <a:endParaRPr lang="en-GB"/>
        </a:p>
      </dgm:t>
    </dgm:pt>
    <dgm:pt modelId="{8FA2BCED-48E0-4440-A218-FE452F8EC073}" type="sibTrans" cxnId="{F5E15FEB-0273-453A-AEFE-EE035FD5DB1F}">
      <dgm:prSet/>
      <dgm:spPr/>
      <dgm:t>
        <a:bodyPr/>
        <a:lstStyle/>
        <a:p>
          <a:endParaRPr lang="en-GB"/>
        </a:p>
      </dgm:t>
    </dgm:pt>
    <dgm:pt modelId="{9073061A-7B53-44EB-8A91-5802A70B2ABE}">
      <dgm:prSet phldrT="[Text]"/>
      <dgm:spPr/>
      <dgm:t>
        <a:bodyPr/>
        <a:lstStyle/>
        <a:p>
          <a:r>
            <a:rPr lang="en-GB" dirty="0"/>
            <a:t>Crosstabs</a:t>
          </a:r>
        </a:p>
      </dgm:t>
    </dgm:pt>
    <dgm:pt modelId="{33C5964F-6FAF-491E-A6CA-C8DE9FE428A7}" type="parTrans" cxnId="{9F42E485-6F27-462B-A3A1-A5B6C0BFE0B6}">
      <dgm:prSet/>
      <dgm:spPr/>
      <dgm:t>
        <a:bodyPr/>
        <a:lstStyle/>
        <a:p>
          <a:endParaRPr lang="en-GB"/>
        </a:p>
      </dgm:t>
    </dgm:pt>
    <dgm:pt modelId="{E92B21A6-00E5-4CFA-95C8-3005D0E62AC4}" type="sibTrans" cxnId="{9F42E485-6F27-462B-A3A1-A5B6C0BFE0B6}">
      <dgm:prSet/>
      <dgm:spPr/>
      <dgm:t>
        <a:bodyPr/>
        <a:lstStyle/>
        <a:p>
          <a:endParaRPr lang="en-GB"/>
        </a:p>
      </dgm:t>
    </dgm:pt>
    <dgm:pt modelId="{927CD5BF-B31B-402E-A391-7DFE628B9310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dirty="0"/>
            <a:t>Pivots</a:t>
          </a:r>
        </a:p>
      </dgm:t>
    </dgm:pt>
    <dgm:pt modelId="{0E828424-F73C-4C18-8E60-5C1B83696C94}" type="parTrans" cxnId="{A58FC517-E06E-42AE-A527-726B4FB330A1}">
      <dgm:prSet/>
      <dgm:spPr/>
      <dgm:t>
        <a:bodyPr/>
        <a:lstStyle/>
        <a:p>
          <a:endParaRPr lang="en-GB"/>
        </a:p>
      </dgm:t>
    </dgm:pt>
    <dgm:pt modelId="{2E4C8F5F-7914-4828-A4D4-F6E8635951D6}" type="sibTrans" cxnId="{A58FC517-E06E-42AE-A527-726B4FB330A1}">
      <dgm:prSet/>
      <dgm:spPr/>
      <dgm:t>
        <a:bodyPr/>
        <a:lstStyle/>
        <a:p>
          <a:endParaRPr lang="en-GB"/>
        </a:p>
      </dgm:t>
    </dgm:pt>
    <dgm:pt modelId="{0CAE624A-77D8-40F7-9ABC-3F908136E6C9}" type="pres">
      <dgm:prSet presAssocID="{8F9340FB-466F-4F62-8317-B9E0B52C0C17}" presName="diagram" presStyleCnt="0">
        <dgm:presLayoutVars>
          <dgm:dir/>
          <dgm:resizeHandles val="exact"/>
        </dgm:presLayoutVars>
      </dgm:prSet>
      <dgm:spPr/>
    </dgm:pt>
    <dgm:pt modelId="{31EBB47A-0D17-4BF9-93A9-5FA0BC719EBB}" type="pres">
      <dgm:prSet presAssocID="{208F844F-B126-4F42-86DA-6B1565050971}" presName="node" presStyleLbl="node1" presStyleIdx="0" presStyleCnt="4">
        <dgm:presLayoutVars>
          <dgm:bulletEnabled val="1"/>
        </dgm:presLayoutVars>
      </dgm:prSet>
      <dgm:spPr/>
    </dgm:pt>
    <dgm:pt modelId="{B1224960-0227-4440-924B-67B3543F204D}" type="pres">
      <dgm:prSet presAssocID="{B29E5BDE-0030-4F1E-AAD9-F5F759DF1D6D}" presName="sibTrans" presStyleCnt="0"/>
      <dgm:spPr/>
    </dgm:pt>
    <dgm:pt modelId="{3E0443DE-B2AD-4362-9EB0-29C5DD6B4663}" type="pres">
      <dgm:prSet presAssocID="{94601F9D-B16E-4718-BA45-F538B3ECD59A}" presName="node" presStyleLbl="node1" presStyleIdx="1" presStyleCnt="4">
        <dgm:presLayoutVars>
          <dgm:bulletEnabled val="1"/>
        </dgm:presLayoutVars>
      </dgm:prSet>
      <dgm:spPr/>
    </dgm:pt>
    <dgm:pt modelId="{C3205784-741B-4D64-BF00-5D6E6EE79167}" type="pres">
      <dgm:prSet presAssocID="{8FA2BCED-48E0-4440-A218-FE452F8EC073}" presName="sibTrans" presStyleCnt="0"/>
      <dgm:spPr/>
    </dgm:pt>
    <dgm:pt modelId="{32B2F6E7-19C0-4FF0-9A14-A60BE985D95D}" type="pres">
      <dgm:prSet presAssocID="{9073061A-7B53-44EB-8A91-5802A70B2ABE}" presName="node" presStyleLbl="node1" presStyleIdx="2" presStyleCnt="4">
        <dgm:presLayoutVars>
          <dgm:bulletEnabled val="1"/>
        </dgm:presLayoutVars>
      </dgm:prSet>
      <dgm:spPr/>
    </dgm:pt>
    <dgm:pt modelId="{18B73D82-4E7D-459A-A62F-5BCB4A66AD18}" type="pres">
      <dgm:prSet presAssocID="{E92B21A6-00E5-4CFA-95C8-3005D0E62AC4}" presName="sibTrans" presStyleCnt="0"/>
      <dgm:spPr/>
    </dgm:pt>
    <dgm:pt modelId="{1CED0698-AAD8-4B70-8C50-2ADCF43A6328}" type="pres">
      <dgm:prSet presAssocID="{927CD5BF-B31B-402E-A391-7DFE628B9310}" presName="node" presStyleLbl="node1" presStyleIdx="3" presStyleCnt="4">
        <dgm:presLayoutVars>
          <dgm:bulletEnabled val="1"/>
        </dgm:presLayoutVars>
      </dgm:prSet>
      <dgm:spPr/>
    </dgm:pt>
  </dgm:ptLst>
  <dgm:cxnLst>
    <dgm:cxn modelId="{A58FC517-E06E-42AE-A527-726B4FB330A1}" srcId="{8F9340FB-466F-4F62-8317-B9E0B52C0C17}" destId="{927CD5BF-B31B-402E-A391-7DFE628B9310}" srcOrd="3" destOrd="0" parTransId="{0E828424-F73C-4C18-8E60-5C1B83696C94}" sibTransId="{2E4C8F5F-7914-4828-A4D4-F6E8635951D6}"/>
    <dgm:cxn modelId="{013CEC21-81DA-448B-BC99-CB8A669C97B0}" type="presOf" srcId="{9073061A-7B53-44EB-8A91-5802A70B2ABE}" destId="{32B2F6E7-19C0-4FF0-9A14-A60BE985D95D}" srcOrd="0" destOrd="0" presId="urn:microsoft.com/office/officeart/2005/8/layout/default"/>
    <dgm:cxn modelId="{CD014335-8C13-424B-8745-A74AD2B2B1B1}" type="presOf" srcId="{94601F9D-B16E-4718-BA45-F538B3ECD59A}" destId="{3E0443DE-B2AD-4362-9EB0-29C5DD6B4663}" srcOrd="0" destOrd="0" presId="urn:microsoft.com/office/officeart/2005/8/layout/default"/>
    <dgm:cxn modelId="{72698C4E-3217-4764-9093-A56B2A5BAE49}" type="presOf" srcId="{927CD5BF-B31B-402E-A391-7DFE628B9310}" destId="{1CED0698-AAD8-4B70-8C50-2ADCF43A6328}" srcOrd="0" destOrd="0" presId="urn:microsoft.com/office/officeart/2005/8/layout/default"/>
    <dgm:cxn modelId="{7D4E4D7A-3471-48FB-99AC-E3E1698FA798}" type="presOf" srcId="{208F844F-B126-4F42-86DA-6B1565050971}" destId="{31EBB47A-0D17-4BF9-93A9-5FA0BC719EBB}" srcOrd="0" destOrd="0" presId="urn:microsoft.com/office/officeart/2005/8/layout/default"/>
    <dgm:cxn modelId="{9F42E485-6F27-462B-A3A1-A5B6C0BFE0B6}" srcId="{8F9340FB-466F-4F62-8317-B9E0B52C0C17}" destId="{9073061A-7B53-44EB-8A91-5802A70B2ABE}" srcOrd="2" destOrd="0" parTransId="{33C5964F-6FAF-491E-A6CA-C8DE9FE428A7}" sibTransId="{E92B21A6-00E5-4CFA-95C8-3005D0E62AC4}"/>
    <dgm:cxn modelId="{F5E15FEB-0273-453A-AEFE-EE035FD5DB1F}" srcId="{8F9340FB-466F-4F62-8317-B9E0B52C0C17}" destId="{94601F9D-B16E-4718-BA45-F538B3ECD59A}" srcOrd="1" destOrd="0" parTransId="{4611A89A-85A7-41C9-B66E-57ABB713AFB3}" sibTransId="{8FA2BCED-48E0-4440-A218-FE452F8EC073}"/>
    <dgm:cxn modelId="{5B1DE2EC-DF48-4B19-AF7F-F89164C5E341}" type="presOf" srcId="{8F9340FB-466F-4F62-8317-B9E0B52C0C17}" destId="{0CAE624A-77D8-40F7-9ABC-3F908136E6C9}" srcOrd="0" destOrd="0" presId="urn:microsoft.com/office/officeart/2005/8/layout/default"/>
    <dgm:cxn modelId="{2ABAE5ED-FA20-414B-BDCC-2677DC2A89D4}" srcId="{8F9340FB-466F-4F62-8317-B9E0B52C0C17}" destId="{208F844F-B126-4F42-86DA-6B1565050971}" srcOrd="0" destOrd="0" parTransId="{28B22FEF-7927-4B9F-98D3-E3511CB73D83}" sibTransId="{B29E5BDE-0030-4F1E-AAD9-F5F759DF1D6D}"/>
    <dgm:cxn modelId="{B44BAB95-B570-4B13-A386-111DABFC55F6}" type="presParOf" srcId="{0CAE624A-77D8-40F7-9ABC-3F908136E6C9}" destId="{31EBB47A-0D17-4BF9-93A9-5FA0BC719EBB}" srcOrd="0" destOrd="0" presId="urn:microsoft.com/office/officeart/2005/8/layout/default"/>
    <dgm:cxn modelId="{9DE721A3-B8EC-43BF-ADF1-FFAA184882EA}" type="presParOf" srcId="{0CAE624A-77D8-40F7-9ABC-3F908136E6C9}" destId="{B1224960-0227-4440-924B-67B3543F204D}" srcOrd="1" destOrd="0" presId="urn:microsoft.com/office/officeart/2005/8/layout/default"/>
    <dgm:cxn modelId="{652DD9BA-A2B2-40D7-A5E2-D59316519A7A}" type="presParOf" srcId="{0CAE624A-77D8-40F7-9ABC-3F908136E6C9}" destId="{3E0443DE-B2AD-4362-9EB0-29C5DD6B4663}" srcOrd="2" destOrd="0" presId="urn:microsoft.com/office/officeart/2005/8/layout/default"/>
    <dgm:cxn modelId="{E71C714B-D7FF-486D-8C8B-CFECFE35A3F1}" type="presParOf" srcId="{0CAE624A-77D8-40F7-9ABC-3F908136E6C9}" destId="{C3205784-741B-4D64-BF00-5D6E6EE79167}" srcOrd="3" destOrd="0" presId="urn:microsoft.com/office/officeart/2005/8/layout/default"/>
    <dgm:cxn modelId="{7DE7779F-3B7D-4EE0-8D5B-2B32E867909E}" type="presParOf" srcId="{0CAE624A-77D8-40F7-9ABC-3F908136E6C9}" destId="{32B2F6E7-19C0-4FF0-9A14-A60BE985D95D}" srcOrd="4" destOrd="0" presId="urn:microsoft.com/office/officeart/2005/8/layout/default"/>
    <dgm:cxn modelId="{39AD6F28-DCE4-42B1-AF69-129C95B091B8}" type="presParOf" srcId="{0CAE624A-77D8-40F7-9ABC-3F908136E6C9}" destId="{18B73D82-4E7D-459A-A62F-5BCB4A66AD18}" srcOrd="5" destOrd="0" presId="urn:microsoft.com/office/officeart/2005/8/layout/default"/>
    <dgm:cxn modelId="{56178C39-4314-40BF-856F-1580A552F8B6}" type="presParOf" srcId="{0CAE624A-77D8-40F7-9ABC-3F908136E6C9}" destId="{1CED0698-AAD8-4B70-8C50-2ADCF43A632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9340FB-466F-4F62-8317-B9E0B52C0C1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08F844F-B126-4F42-86DA-6B1565050971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Distributions</a:t>
          </a:r>
        </a:p>
      </dgm:t>
    </dgm:pt>
    <dgm:pt modelId="{28B22FEF-7927-4B9F-98D3-E3511CB73D83}" type="parTrans" cxnId="{2ABAE5ED-FA20-414B-BDCC-2677DC2A89D4}">
      <dgm:prSet/>
      <dgm:spPr/>
      <dgm:t>
        <a:bodyPr/>
        <a:lstStyle/>
        <a:p>
          <a:endParaRPr lang="en-GB"/>
        </a:p>
      </dgm:t>
    </dgm:pt>
    <dgm:pt modelId="{B29E5BDE-0030-4F1E-AAD9-F5F759DF1D6D}" type="sibTrans" cxnId="{2ABAE5ED-FA20-414B-BDCC-2677DC2A89D4}">
      <dgm:prSet/>
      <dgm:spPr/>
      <dgm:t>
        <a:bodyPr/>
        <a:lstStyle/>
        <a:p>
          <a:endParaRPr lang="en-GB"/>
        </a:p>
      </dgm:t>
    </dgm:pt>
    <dgm:pt modelId="{94601F9D-B16E-4718-BA45-F538B3ECD59A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Grouping</a:t>
          </a:r>
        </a:p>
      </dgm:t>
    </dgm:pt>
    <dgm:pt modelId="{4611A89A-85A7-41C9-B66E-57ABB713AFB3}" type="parTrans" cxnId="{F5E15FEB-0273-453A-AEFE-EE035FD5DB1F}">
      <dgm:prSet/>
      <dgm:spPr/>
      <dgm:t>
        <a:bodyPr/>
        <a:lstStyle/>
        <a:p>
          <a:endParaRPr lang="en-GB"/>
        </a:p>
      </dgm:t>
    </dgm:pt>
    <dgm:pt modelId="{8FA2BCED-48E0-4440-A218-FE452F8EC073}" type="sibTrans" cxnId="{F5E15FEB-0273-453A-AEFE-EE035FD5DB1F}">
      <dgm:prSet/>
      <dgm:spPr/>
      <dgm:t>
        <a:bodyPr/>
        <a:lstStyle/>
        <a:p>
          <a:endParaRPr lang="en-GB"/>
        </a:p>
      </dgm:t>
    </dgm:pt>
    <dgm:pt modelId="{9073061A-7B53-44EB-8A91-5802A70B2ABE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Crosstabs</a:t>
          </a:r>
        </a:p>
      </dgm:t>
    </dgm:pt>
    <dgm:pt modelId="{33C5964F-6FAF-491E-A6CA-C8DE9FE428A7}" type="parTrans" cxnId="{9F42E485-6F27-462B-A3A1-A5B6C0BFE0B6}">
      <dgm:prSet/>
      <dgm:spPr/>
      <dgm:t>
        <a:bodyPr/>
        <a:lstStyle/>
        <a:p>
          <a:endParaRPr lang="en-GB"/>
        </a:p>
      </dgm:t>
    </dgm:pt>
    <dgm:pt modelId="{E92B21A6-00E5-4CFA-95C8-3005D0E62AC4}" type="sibTrans" cxnId="{9F42E485-6F27-462B-A3A1-A5B6C0BFE0B6}">
      <dgm:prSet/>
      <dgm:spPr/>
      <dgm:t>
        <a:bodyPr/>
        <a:lstStyle/>
        <a:p>
          <a:endParaRPr lang="en-GB"/>
        </a:p>
      </dgm:t>
    </dgm:pt>
    <dgm:pt modelId="{927CD5BF-B31B-402E-A391-7DFE628B9310}">
      <dgm:prSet phldrT="[Text]"/>
      <dgm:spPr/>
      <dgm:t>
        <a:bodyPr/>
        <a:lstStyle/>
        <a:p>
          <a:r>
            <a:rPr lang="en-GB" dirty="0"/>
            <a:t>Pivots</a:t>
          </a:r>
        </a:p>
      </dgm:t>
    </dgm:pt>
    <dgm:pt modelId="{0E828424-F73C-4C18-8E60-5C1B83696C94}" type="parTrans" cxnId="{A58FC517-E06E-42AE-A527-726B4FB330A1}">
      <dgm:prSet/>
      <dgm:spPr/>
      <dgm:t>
        <a:bodyPr/>
        <a:lstStyle/>
        <a:p>
          <a:endParaRPr lang="en-GB"/>
        </a:p>
      </dgm:t>
    </dgm:pt>
    <dgm:pt modelId="{2E4C8F5F-7914-4828-A4D4-F6E8635951D6}" type="sibTrans" cxnId="{A58FC517-E06E-42AE-A527-726B4FB330A1}">
      <dgm:prSet/>
      <dgm:spPr/>
      <dgm:t>
        <a:bodyPr/>
        <a:lstStyle/>
        <a:p>
          <a:endParaRPr lang="en-GB"/>
        </a:p>
      </dgm:t>
    </dgm:pt>
    <dgm:pt modelId="{0CAE624A-77D8-40F7-9ABC-3F908136E6C9}" type="pres">
      <dgm:prSet presAssocID="{8F9340FB-466F-4F62-8317-B9E0B52C0C17}" presName="diagram" presStyleCnt="0">
        <dgm:presLayoutVars>
          <dgm:dir/>
          <dgm:resizeHandles val="exact"/>
        </dgm:presLayoutVars>
      </dgm:prSet>
      <dgm:spPr/>
    </dgm:pt>
    <dgm:pt modelId="{31EBB47A-0D17-4BF9-93A9-5FA0BC719EBB}" type="pres">
      <dgm:prSet presAssocID="{208F844F-B126-4F42-86DA-6B1565050971}" presName="node" presStyleLbl="node1" presStyleIdx="0" presStyleCnt="4">
        <dgm:presLayoutVars>
          <dgm:bulletEnabled val="1"/>
        </dgm:presLayoutVars>
      </dgm:prSet>
      <dgm:spPr/>
    </dgm:pt>
    <dgm:pt modelId="{B1224960-0227-4440-924B-67B3543F204D}" type="pres">
      <dgm:prSet presAssocID="{B29E5BDE-0030-4F1E-AAD9-F5F759DF1D6D}" presName="sibTrans" presStyleCnt="0"/>
      <dgm:spPr/>
    </dgm:pt>
    <dgm:pt modelId="{3E0443DE-B2AD-4362-9EB0-29C5DD6B4663}" type="pres">
      <dgm:prSet presAssocID="{94601F9D-B16E-4718-BA45-F538B3ECD59A}" presName="node" presStyleLbl="node1" presStyleIdx="1" presStyleCnt="4">
        <dgm:presLayoutVars>
          <dgm:bulletEnabled val="1"/>
        </dgm:presLayoutVars>
      </dgm:prSet>
      <dgm:spPr/>
    </dgm:pt>
    <dgm:pt modelId="{C3205784-741B-4D64-BF00-5D6E6EE79167}" type="pres">
      <dgm:prSet presAssocID="{8FA2BCED-48E0-4440-A218-FE452F8EC073}" presName="sibTrans" presStyleCnt="0"/>
      <dgm:spPr/>
    </dgm:pt>
    <dgm:pt modelId="{32B2F6E7-19C0-4FF0-9A14-A60BE985D95D}" type="pres">
      <dgm:prSet presAssocID="{9073061A-7B53-44EB-8A91-5802A70B2ABE}" presName="node" presStyleLbl="node1" presStyleIdx="2" presStyleCnt="4">
        <dgm:presLayoutVars>
          <dgm:bulletEnabled val="1"/>
        </dgm:presLayoutVars>
      </dgm:prSet>
      <dgm:spPr/>
    </dgm:pt>
    <dgm:pt modelId="{18B73D82-4E7D-459A-A62F-5BCB4A66AD18}" type="pres">
      <dgm:prSet presAssocID="{E92B21A6-00E5-4CFA-95C8-3005D0E62AC4}" presName="sibTrans" presStyleCnt="0"/>
      <dgm:spPr/>
    </dgm:pt>
    <dgm:pt modelId="{1CED0698-AAD8-4B70-8C50-2ADCF43A6328}" type="pres">
      <dgm:prSet presAssocID="{927CD5BF-B31B-402E-A391-7DFE628B9310}" presName="node" presStyleLbl="node1" presStyleIdx="3" presStyleCnt="4">
        <dgm:presLayoutVars>
          <dgm:bulletEnabled val="1"/>
        </dgm:presLayoutVars>
      </dgm:prSet>
      <dgm:spPr/>
    </dgm:pt>
  </dgm:ptLst>
  <dgm:cxnLst>
    <dgm:cxn modelId="{A58FC517-E06E-42AE-A527-726B4FB330A1}" srcId="{8F9340FB-466F-4F62-8317-B9E0B52C0C17}" destId="{927CD5BF-B31B-402E-A391-7DFE628B9310}" srcOrd="3" destOrd="0" parTransId="{0E828424-F73C-4C18-8E60-5C1B83696C94}" sibTransId="{2E4C8F5F-7914-4828-A4D4-F6E8635951D6}"/>
    <dgm:cxn modelId="{013CEC21-81DA-448B-BC99-CB8A669C97B0}" type="presOf" srcId="{9073061A-7B53-44EB-8A91-5802A70B2ABE}" destId="{32B2F6E7-19C0-4FF0-9A14-A60BE985D95D}" srcOrd="0" destOrd="0" presId="urn:microsoft.com/office/officeart/2005/8/layout/default"/>
    <dgm:cxn modelId="{CD014335-8C13-424B-8745-A74AD2B2B1B1}" type="presOf" srcId="{94601F9D-B16E-4718-BA45-F538B3ECD59A}" destId="{3E0443DE-B2AD-4362-9EB0-29C5DD6B4663}" srcOrd="0" destOrd="0" presId="urn:microsoft.com/office/officeart/2005/8/layout/default"/>
    <dgm:cxn modelId="{72698C4E-3217-4764-9093-A56B2A5BAE49}" type="presOf" srcId="{927CD5BF-B31B-402E-A391-7DFE628B9310}" destId="{1CED0698-AAD8-4B70-8C50-2ADCF43A6328}" srcOrd="0" destOrd="0" presId="urn:microsoft.com/office/officeart/2005/8/layout/default"/>
    <dgm:cxn modelId="{7D4E4D7A-3471-48FB-99AC-E3E1698FA798}" type="presOf" srcId="{208F844F-B126-4F42-86DA-6B1565050971}" destId="{31EBB47A-0D17-4BF9-93A9-5FA0BC719EBB}" srcOrd="0" destOrd="0" presId="urn:microsoft.com/office/officeart/2005/8/layout/default"/>
    <dgm:cxn modelId="{9F42E485-6F27-462B-A3A1-A5B6C0BFE0B6}" srcId="{8F9340FB-466F-4F62-8317-B9E0B52C0C17}" destId="{9073061A-7B53-44EB-8A91-5802A70B2ABE}" srcOrd="2" destOrd="0" parTransId="{33C5964F-6FAF-491E-A6CA-C8DE9FE428A7}" sibTransId="{E92B21A6-00E5-4CFA-95C8-3005D0E62AC4}"/>
    <dgm:cxn modelId="{F5E15FEB-0273-453A-AEFE-EE035FD5DB1F}" srcId="{8F9340FB-466F-4F62-8317-B9E0B52C0C17}" destId="{94601F9D-B16E-4718-BA45-F538B3ECD59A}" srcOrd="1" destOrd="0" parTransId="{4611A89A-85A7-41C9-B66E-57ABB713AFB3}" sibTransId="{8FA2BCED-48E0-4440-A218-FE452F8EC073}"/>
    <dgm:cxn modelId="{5B1DE2EC-DF48-4B19-AF7F-F89164C5E341}" type="presOf" srcId="{8F9340FB-466F-4F62-8317-B9E0B52C0C17}" destId="{0CAE624A-77D8-40F7-9ABC-3F908136E6C9}" srcOrd="0" destOrd="0" presId="urn:microsoft.com/office/officeart/2005/8/layout/default"/>
    <dgm:cxn modelId="{2ABAE5ED-FA20-414B-BDCC-2677DC2A89D4}" srcId="{8F9340FB-466F-4F62-8317-B9E0B52C0C17}" destId="{208F844F-B126-4F42-86DA-6B1565050971}" srcOrd="0" destOrd="0" parTransId="{28B22FEF-7927-4B9F-98D3-E3511CB73D83}" sibTransId="{B29E5BDE-0030-4F1E-AAD9-F5F759DF1D6D}"/>
    <dgm:cxn modelId="{B44BAB95-B570-4B13-A386-111DABFC55F6}" type="presParOf" srcId="{0CAE624A-77D8-40F7-9ABC-3F908136E6C9}" destId="{31EBB47A-0D17-4BF9-93A9-5FA0BC719EBB}" srcOrd="0" destOrd="0" presId="urn:microsoft.com/office/officeart/2005/8/layout/default"/>
    <dgm:cxn modelId="{9DE721A3-B8EC-43BF-ADF1-FFAA184882EA}" type="presParOf" srcId="{0CAE624A-77D8-40F7-9ABC-3F908136E6C9}" destId="{B1224960-0227-4440-924B-67B3543F204D}" srcOrd="1" destOrd="0" presId="urn:microsoft.com/office/officeart/2005/8/layout/default"/>
    <dgm:cxn modelId="{652DD9BA-A2B2-40D7-A5E2-D59316519A7A}" type="presParOf" srcId="{0CAE624A-77D8-40F7-9ABC-3F908136E6C9}" destId="{3E0443DE-B2AD-4362-9EB0-29C5DD6B4663}" srcOrd="2" destOrd="0" presId="urn:microsoft.com/office/officeart/2005/8/layout/default"/>
    <dgm:cxn modelId="{E71C714B-D7FF-486D-8C8B-CFECFE35A3F1}" type="presParOf" srcId="{0CAE624A-77D8-40F7-9ABC-3F908136E6C9}" destId="{C3205784-741B-4D64-BF00-5D6E6EE79167}" srcOrd="3" destOrd="0" presId="urn:microsoft.com/office/officeart/2005/8/layout/default"/>
    <dgm:cxn modelId="{7DE7779F-3B7D-4EE0-8D5B-2B32E867909E}" type="presParOf" srcId="{0CAE624A-77D8-40F7-9ABC-3F908136E6C9}" destId="{32B2F6E7-19C0-4FF0-9A14-A60BE985D95D}" srcOrd="4" destOrd="0" presId="urn:microsoft.com/office/officeart/2005/8/layout/default"/>
    <dgm:cxn modelId="{39AD6F28-DCE4-42B1-AF69-129C95B091B8}" type="presParOf" srcId="{0CAE624A-77D8-40F7-9ABC-3F908136E6C9}" destId="{18B73D82-4E7D-459A-A62F-5BCB4A66AD18}" srcOrd="5" destOrd="0" presId="urn:microsoft.com/office/officeart/2005/8/layout/default"/>
    <dgm:cxn modelId="{56178C39-4314-40BF-856F-1580A552F8B6}" type="presParOf" srcId="{0CAE624A-77D8-40F7-9ABC-3F908136E6C9}" destId="{1CED0698-AAD8-4B70-8C50-2ADCF43A632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EBB47A-0D17-4BF9-93A9-5FA0BC719EBB}">
      <dsp:nvSpPr>
        <dsp:cNvPr id="0" name=""/>
        <dsp:cNvSpPr/>
      </dsp:nvSpPr>
      <dsp:spPr>
        <a:xfrm>
          <a:off x="972026" y="1428"/>
          <a:ext cx="2847975" cy="1708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Distributions</a:t>
          </a:r>
        </a:p>
      </dsp:txBody>
      <dsp:txXfrm>
        <a:off x="972026" y="1428"/>
        <a:ext cx="2847975" cy="1708785"/>
      </dsp:txXfrm>
    </dsp:sp>
    <dsp:sp modelId="{3E0443DE-B2AD-4362-9EB0-29C5DD6B4663}">
      <dsp:nvSpPr>
        <dsp:cNvPr id="0" name=""/>
        <dsp:cNvSpPr/>
      </dsp:nvSpPr>
      <dsp:spPr>
        <a:xfrm>
          <a:off x="4104798" y="1428"/>
          <a:ext cx="2847975" cy="1708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Grouping</a:t>
          </a:r>
        </a:p>
      </dsp:txBody>
      <dsp:txXfrm>
        <a:off x="4104798" y="1428"/>
        <a:ext cx="2847975" cy="1708785"/>
      </dsp:txXfrm>
    </dsp:sp>
    <dsp:sp modelId="{32B2F6E7-19C0-4FF0-9A14-A60BE985D95D}">
      <dsp:nvSpPr>
        <dsp:cNvPr id="0" name=""/>
        <dsp:cNvSpPr/>
      </dsp:nvSpPr>
      <dsp:spPr>
        <a:xfrm>
          <a:off x="972026" y="1995011"/>
          <a:ext cx="2847975" cy="1708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Crosstabs</a:t>
          </a:r>
        </a:p>
      </dsp:txBody>
      <dsp:txXfrm>
        <a:off x="972026" y="1995011"/>
        <a:ext cx="2847975" cy="1708785"/>
      </dsp:txXfrm>
    </dsp:sp>
    <dsp:sp modelId="{1CED0698-AAD8-4B70-8C50-2ADCF43A6328}">
      <dsp:nvSpPr>
        <dsp:cNvPr id="0" name=""/>
        <dsp:cNvSpPr/>
      </dsp:nvSpPr>
      <dsp:spPr>
        <a:xfrm>
          <a:off x="4104798" y="1995011"/>
          <a:ext cx="2847975" cy="1708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Pivots</a:t>
          </a:r>
        </a:p>
      </dsp:txBody>
      <dsp:txXfrm>
        <a:off x="4104798" y="1995011"/>
        <a:ext cx="2847975" cy="17087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EBB47A-0D17-4BF9-93A9-5FA0BC719EBB}">
      <dsp:nvSpPr>
        <dsp:cNvPr id="0" name=""/>
        <dsp:cNvSpPr/>
      </dsp:nvSpPr>
      <dsp:spPr>
        <a:xfrm>
          <a:off x="972026" y="1428"/>
          <a:ext cx="2847975" cy="1708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Distributions</a:t>
          </a:r>
        </a:p>
      </dsp:txBody>
      <dsp:txXfrm>
        <a:off x="972026" y="1428"/>
        <a:ext cx="2847975" cy="1708785"/>
      </dsp:txXfrm>
    </dsp:sp>
    <dsp:sp modelId="{3E0443DE-B2AD-4362-9EB0-29C5DD6B4663}">
      <dsp:nvSpPr>
        <dsp:cNvPr id="0" name=""/>
        <dsp:cNvSpPr/>
      </dsp:nvSpPr>
      <dsp:spPr>
        <a:xfrm>
          <a:off x="4104798" y="1428"/>
          <a:ext cx="2847975" cy="1708785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Grouping</a:t>
          </a:r>
        </a:p>
      </dsp:txBody>
      <dsp:txXfrm>
        <a:off x="4104798" y="1428"/>
        <a:ext cx="2847975" cy="1708785"/>
      </dsp:txXfrm>
    </dsp:sp>
    <dsp:sp modelId="{32B2F6E7-19C0-4FF0-9A14-A60BE985D95D}">
      <dsp:nvSpPr>
        <dsp:cNvPr id="0" name=""/>
        <dsp:cNvSpPr/>
      </dsp:nvSpPr>
      <dsp:spPr>
        <a:xfrm>
          <a:off x="972026" y="1995011"/>
          <a:ext cx="2847975" cy="1708785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Crosstabs</a:t>
          </a:r>
        </a:p>
      </dsp:txBody>
      <dsp:txXfrm>
        <a:off x="972026" y="1995011"/>
        <a:ext cx="2847975" cy="1708785"/>
      </dsp:txXfrm>
    </dsp:sp>
    <dsp:sp modelId="{1CED0698-AAD8-4B70-8C50-2ADCF43A6328}">
      <dsp:nvSpPr>
        <dsp:cNvPr id="0" name=""/>
        <dsp:cNvSpPr/>
      </dsp:nvSpPr>
      <dsp:spPr>
        <a:xfrm>
          <a:off x="4104798" y="1995011"/>
          <a:ext cx="2847975" cy="1708785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Pivots</a:t>
          </a:r>
        </a:p>
      </dsp:txBody>
      <dsp:txXfrm>
        <a:off x="4104798" y="1995011"/>
        <a:ext cx="2847975" cy="17087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EBB47A-0D17-4BF9-93A9-5FA0BC719EBB}">
      <dsp:nvSpPr>
        <dsp:cNvPr id="0" name=""/>
        <dsp:cNvSpPr/>
      </dsp:nvSpPr>
      <dsp:spPr>
        <a:xfrm>
          <a:off x="972026" y="1428"/>
          <a:ext cx="2847975" cy="1708785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Distributions</a:t>
          </a:r>
        </a:p>
      </dsp:txBody>
      <dsp:txXfrm>
        <a:off x="972026" y="1428"/>
        <a:ext cx="2847975" cy="1708785"/>
      </dsp:txXfrm>
    </dsp:sp>
    <dsp:sp modelId="{3E0443DE-B2AD-4362-9EB0-29C5DD6B4663}">
      <dsp:nvSpPr>
        <dsp:cNvPr id="0" name=""/>
        <dsp:cNvSpPr/>
      </dsp:nvSpPr>
      <dsp:spPr>
        <a:xfrm>
          <a:off x="4104798" y="1428"/>
          <a:ext cx="2847975" cy="1708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Grouping</a:t>
          </a:r>
        </a:p>
      </dsp:txBody>
      <dsp:txXfrm>
        <a:off x="4104798" y="1428"/>
        <a:ext cx="2847975" cy="1708785"/>
      </dsp:txXfrm>
    </dsp:sp>
    <dsp:sp modelId="{32B2F6E7-19C0-4FF0-9A14-A60BE985D95D}">
      <dsp:nvSpPr>
        <dsp:cNvPr id="0" name=""/>
        <dsp:cNvSpPr/>
      </dsp:nvSpPr>
      <dsp:spPr>
        <a:xfrm>
          <a:off x="972026" y="1995011"/>
          <a:ext cx="2847975" cy="1708785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Crosstabs</a:t>
          </a:r>
        </a:p>
      </dsp:txBody>
      <dsp:txXfrm>
        <a:off x="972026" y="1995011"/>
        <a:ext cx="2847975" cy="1708785"/>
      </dsp:txXfrm>
    </dsp:sp>
    <dsp:sp modelId="{1CED0698-AAD8-4B70-8C50-2ADCF43A6328}">
      <dsp:nvSpPr>
        <dsp:cNvPr id="0" name=""/>
        <dsp:cNvSpPr/>
      </dsp:nvSpPr>
      <dsp:spPr>
        <a:xfrm>
          <a:off x="4104798" y="1995011"/>
          <a:ext cx="2847975" cy="1708785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Pivots</a:t>
          </a:r>
        </a:p>
      </dsp:txBody>
      <dsp:txXfrm>
        <a:off x="4104798" y="1995011"/>
        <a:ext cx="2847975" cy="17087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EBB47A-0D17-4BF9-93A9-5FA0BC719EBB}">
      <dsp:nvSpPr>
        <dsp:cNvPr id="0" name=""/>
        <dsp:cNvSpPr/>
      </dsp:nvSpPr>
      <dsp:spPr>
        <a:xfrm>
          <a:off x="972026" y="1428"/>
          <a:ext cx="2847975" cy="1708785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Distributions</a:t>
          </a:r>
        </a:p>
      </dsp:txBody>
      <dsp:txXfrm>
        <a:off x="972026" y="1428"/>
        <a:ext cx="2847975" cy="1708785"/>
      </dsp:txXfrm>
    </dsp:sp>
    <dsp:sp modelId="{3E0443DE-B2AD-4362-9EB0-29C5DD6B4663}">
      <dsp:nvSpPr>
        <dsp:cNvPr id="0" name=""/>
        <dsp:cNvSpPr/>
      </dsp:nvSpPr>
      <dsp:spPr>
        <a:xfrm>
          <a:off x="4104798" y="1428"/>
          <a:ext cx="2847975" cy="1708785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Grouping</a:t>
          </a:r>
        </a:p>
      </dsp:txBody>
      <dsp:txXfrm>
        <a:off x="4104798" y="1428"/>
        <a:ext cx="2847975" cy="1708785"/>
      </dsp:txXfrm>
    </dsp:sp>
    <dsp:sp modelId="{32B2F6E7-19C0-4FF0-9A14-A60BE985D95D}">
      <dsp:nvSpPr>
        <dsp:cNvPr id="0" name=""/>
        <dsp:cNvSpPr/>
      </dsp:nvSpPr>
      <dsp:spPr>
        <a:xfrm>
          <a:off x="972026" y="1995011"/>
          <a:ext cx="2847975" cy="1708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Crosstabs</a:t>
          </a:r>
        </a:p>
      </dsp:txBody>
      <dsp:txXfrm>
        <a:off x="972026" y="1995011"/>
        <a:ext cx="2847975" cy="1708785"/>
      </dsp:txXfrm>
    </dsp:sp>
    <dsp:sp modelId="{1CED0698-AAD8-4B70-8C50-2ADCF43A6328}">
      <dsp:nvSpPr>
        <dsp:cNvPr id="0" name=""/>
        <dsp:cNvSpPr/>
      </dsp:nvSpPr>
      <dsp:spPr>
        <a:xfrm>
          <a:off x="4104798" y="1995011"/>
          <a:ext cx="2847975" cy="1708785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Pivots</a:t>
          </a:r>
        </a:p>
      </dsp:txBody>
      <dsp:txXfrm>
        <a:off x="4104798" y="1995011"/>
        <a:ext cx="2847975" cy="17087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EBB47A-0D17-4BF9-93A9-5FA0BC719EBB}">
      <dsp:nvSpPr>
        <dsp:cNvPr id="0" name=""/>
        <dsp:cNvSpPr/>
      </dsp:nvSpPr>
      <dsp:spPr>
        <a:xfrm>
          <a:off x="972026" y="1428"/>
          <a:ext cx="2847975" cy="1708785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Distributions</a:t>
          </a:r>
        </a:p>
      </dsp:txBody>
      <dsp:txXfrm>
        <a:off x="972026" y="1428"/>
        <a:ext cx="2847975" cy="1708785"/>
      </dsp:txXfrm>
    </dsp:sp>
    <dsp:sp modelId="{3E0443DE-B2AD-4362-9EB0-29C5DD6B4663}">
      <dsp:nvSpPr>
        <dsp:cNvPr id="0" name=""/>
        <dsp:cNvSpPr/>
      </dsp:nvSpPr>
      <dsp:spPr>
        <a:xfrm>
          <a:off x="4104798" y="1428"/>
          <a:ext cx="2847975" cy="1708785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Grouping</a:t>
          </a:r>
        </a:p>
      </dsp:txBody>
      <dsp:txXfrm>
        <a:off x="4104798" y="1428"/>
        <a:ext cx="2847975" cy="1708785"/>
      </dsp:txXfrm>
    </dsp:sp>
    <dsp:sp modelId="{32B2F6E7-19C0-4FF0-9A14-A60BE985D95D}">
      <dsp:nvSpPr>
        <dsp:cNvPr id="0" name=""/>
        <dsp:cNvSpPr/>
      </dsp:nvSpPr>
      <dsp:spPr>
        <a:xfrm>
          <a:off x="972026" y="1995011"/>
          <a:ext cx="2847975" cy="1708785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Crosstabs</a:t>
          </a:r>
        </a:p>
      </dsp:txBody>
      <dsp:txXfrm>
        <a:off x="972026" y="1995011"/>
        <a:ext cx="2847975" cy="1708785"/>
      </dsp:txXfrm>
    </dsp:sp>
    <dsp:sp modelId="{1CED0698-AAD8-4B70-8C50-2ADCF43A6328}">
      <dsp:nvSpPr>
        <dsp:cNvPr id="0" name=""/>
        <dsp:cNvSpPr/>
      </dsp:nvSpPr>
      <dsp:spPr>
        <a:xfrm>
          <a:off x="4104798" y="1995011"/>
          <a:ext cx="2847975" cy="1708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Pivots</a:t>
          </a:r>
        </a:p>
      </dsp:txBody>
      <dsp:txXfrm>
        <a:off x="4104798" y="1995011"/>
        <a:ext cx="2847975" cy="1708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FA4FD-FDEC-4F40-8AAA-1D8B1F275120}" type="datetimeFigureOut">
              <a:rPr lang="en-GB" smtClean="0"/>
              <a:pPr/>
              <a:t>18/08/2018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E3C47-803B-438B-86B1-3F1093A8071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518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917D9-0207-4099-B87D-5C0D613D4B3C}" type="datetimeFigureOut">
              <a:rPr lang="en-GB" smtClean="0"/>
              <a:pPr/>
              <a:t>18/08/2018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744538"/>
            <a:ext cx="59547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D2E77-3567-467C-9F7B-567CE74C810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56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3810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18/08/2018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London academy of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238500"/>
            <a:ext cx="6400800" cy="14605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3241"/>
            <a:ext cx="7772400" cy="1225021"/>
          </a:xfrm>
        </p:spPr>
        <p:txBody>
          <a:bodyPr/>
          <a:lstStyle>
            <a:lvl1pPr algn="ctr">
              <a:defRPr sz="3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18/08/2018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18/08/2018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864"/>
            <a:ext cx="7924800" cy="648416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057300"/>
            <a:ext cx="7924800" cy="3705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8244408" y="5188178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2AF594C-2F5B-4B3E-89C0-8D242680606B}" type="slidenum">
              <a:rPr lang="en-GB" sz="1100" i="1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GB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4135438"/>
            <a:ext cx="7885113" cy="1135062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2885282"/>
            <a:ext cx="7885113" cy="1250156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18/08/2018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London academy of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333500"/>
            <a:ext cx="3733800" cy="34290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333500"/>
            <a:ext cx="3733800" cy="34290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866"/>
            <a:ext cx="7924800" cy="952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18/08/2018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London academy of 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841500"/>
            <a:ext cx="3733800" cy="29210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841500"/>
            <a:ext cx="3733800" cy="29210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866"/>
            <a:ext cx="79248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33500"/>
            <a:ext cx="3733800" cy="478896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333500"/>
            <a:ext cx="3733800" cy="478896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18/08/2018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London academy of 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866"/>
            <a:ext cx="7924800" cy="952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18/08/2018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London academy of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18/08/2018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London academy of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206500"/>
            <a:ext cx="4648200" cy="355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206500"/>
            <a:ext cx="2971800" cy="91440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123243"/>
            <a:ext cx="2971800" cy="2639258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18/08/2018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London academy of 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06500"/>
            <a:ext cx="2971800" cy="91440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206500"/>
            <a:ext cx="3419856" cy="289560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3242"/>
            <a:ext cx="2971800" cy="2004258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18/08/2018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London academy of 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866"/>
            <a:ext cx="7924800" cy="9525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33501"/>
            <a:ext cx="79248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5296959"/>
            <a:ext cx="1524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CA217B18-AE1D-4EA2-B8E2-BBAD8D3BBFF3}" type="datetimeFigureOut">
              <a:rPr lang="en-GB" smtClean="0"/>
              <a:pPr/>
              <a:t>18/08/2018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5296959"/>
            <a:ext cx="990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1.4 Data Extraction &amp; Processing - II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5305772"/>
            <a:ext cx="4032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© London Academy of IT,</a:t>
            </a:r>
            <a:r>
              <a:rPr lang="en-GB" sz="1200" baseline="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www.londonacademyofit.co.uk</a:t>
            </a:r>
          </a:p>
        </p:txBody>
      </p:sp>
      <p:pic>
        <p:nvPicPr>
          <p:cNvPr id="5" name="Picture 4" descr="logo-with-name-transparent-hi-r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4208" y="4153644"/>
            <a:ext cx="2449659" cy="116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071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9253"/>
            <a:ext cx="7924800" cy="648416"/>
          </a:xfrm>
        </p:spPr>
        <p:txBody>
          <a:bodyPr/>
          <a:lstStyle/>
          <a:p>
            <a:r>
              <a:rPr lang="en-GB" dirty="0"/>
              <a:t>Univariate Distribution - Skewness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30950F-238D-4257-A41C-0918B28F286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78372" y="1057275"/>
            <a:ext cx="758725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68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CDAFE6-CDCE-4FCD-89BD-5C6063AEFDE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sz="4400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Univariate Distribution - 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830D8-2C20-4508-9C1E-F69D1A59C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B79F94-C254-405F-8AAA-CF48DAFAE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F8FF15-3AEC-442F-9EBE-A0F108B94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60556"/>
            <a:ext cx="3705200" cy="37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64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67"/>
            <a:ext cx="7924800" cy="648416"/>
          </a:xfrm>
        </p:spPr>
        <p:txBody>
          <a:bodyPr/>
          <a:lstStyle/>
          <a:p>
            <a:r>
              <a:rPr lang="en-GB" dirty="0"/>
              <a:t>Scatter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9DFDA7-B93E-4F9B-B17E-4FE0E1B6EAE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51682" y="1057275"/>
            <a:ext cx="744063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74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CDAFE6-CDCE-4FCD-89BD-5C6063AEFDE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sz="4400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Scatter Plot - 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830D8-2C20-4508-9C1E-F69D1A59C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B79F94-C254-405F-8AAA-CF48DAFAE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F8FF15-3AEC-442F-9EBE-A0F108B94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60556"/>
            <a:ext cx="3705200" cy="37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93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Data Analysis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CBFB222-A306-4EC3-B8DA-DFB3E6EDCA0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36061403"/>
              </p:ext>
            </p:extLst>
          </p:nvPr>
        </p:nvGraphicFramePr>
        <p:xfrm>
          <a:off x="609600" y="1057275"/>
          <a:ext cx="7924800" cy="3705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0783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67"/>
            <a:ext cx="7924800" cy="648416"/>
          </a:xfrm>
        </p:spPr>
        <p:txBody>
          <a:bodyPr/>
          <a:lstStyle/>
          <a:p>
            <a:r>
              <a:rPr lang="en-GB" dirty="0"/>
              <a:t>Grouping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A74FFD-611B-4A6B-9D0D-3D0FFF74EE7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99592" y="1273324"/>
            <a:ext cx="6973276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66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67"/>
            <a:ext cx="7924800" cy="648416"/>
          </a:xfrm>
        </p:spPr>
        <p:txBody>
          <a:bodyPr/>
          <a:lstStyle/>
          <a:p>
            <a:r>
              <a:rPr lang="en-GB" dirty="0"/>
              <a:t>Grouping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1A33573-D83D-4D22-9B89-AF71DE12914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13808" y="1057275"/>
            <a:ext cx="7116384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16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CDAFE6-CDCE-4FCD-89BD-5C6063AEFDE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sz="4400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Grouping - 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830D8-2C20-4508-9C1E-F69D1A59C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B79F94-C254-405F-8AAA-CF48DAFAE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F8FF15-3AEC-442F-9EBE-A0F108B94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60556"/>
            <a:ext cx="3705200" cy="37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45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Data Analysis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CBFB222-A306-4EC3-B8DA-DFB3E6EDCA0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00278475"/>
              </p:ext>
            </p:extLst>
          </p:nvPr>
        </p:nvGraphicFramePr>
        <p:xfrm>
          <a:off x="609600" y="1057275"/>
          <a:ext cx="7924800" cy="3705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6263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9254"/>
            <a:ext cx="7924800" cy="648416"/>
          </a:xfrm>
        </p:spPr>
        <p:txBody>
          <a:bodyPr/>
          <a:lstStyle/>
          <a:p>
            <a:r>
              <a:rPr lang="en-GB" dirty="0"/>
              <a:t>Crosstab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2DD4BCA-8987-46DA-A79C-47802D92484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9600" y="1087673"/>
            <a:ext cx="7924800" cy="364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Project Life Cycle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30206A-8359-420E-9635-EB76BFA4EDD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9600" y="1243857"/>
            <a:ext cx="7924800" cy="341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69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CDAFE6-CDCE-4FCD-89BD-5C6063AEFDE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sz="4400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Crosstab - 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830D8-2C20-4508-9C1E-F69D1A59C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B79F94-C254-405F-8AAA-CF48DAFAE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F8FF15-3AEC-442F-9EBE-A0F108B94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60556"/>
            <a:ext cx="3705200" cy="37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98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Data Analysis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CBFB222-A306-4EC3-B8DA-DFB3E6EDCA0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83530223"/>
              </p:ext>
            </p:extLst>
          </p:nvPr>
        </p:nvGraphicFramePr>
        <p:xfrm>
          <a:off x="609600" y="1057275"/>
          <a:ext cx="7924800" cy="3705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0152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67"/>
            <a:ext cx="7924800" cy="648416"/>
          </a:xfrm>
        </p:spPr>
        <p:txBody>
          <a:bodyPr/>
          <a:lstStyle/>
          <a:p>
            <a:r>
              <a:rPr lang="en-GB" dirty="0"/>
              <a:t>Pivot Table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68648EA-D6D1-40EB-9B6F-56B92A05F8B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13320" y="1057275"/>
            <a:ext cx="6917359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06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CDAFE6-CDCE-4FCD-89BD-5C6063AEFDE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sz="4400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Pivot table - 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830D8-2C20-4508-9C1E-F69D1A59C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B79F94-C254-405F-8AAA-CF48DAFAE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F8FF15-3AEC-442F-9EBE-A0F108B94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60556"/>
            <a:ext cx="3705200" cy="37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93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Organize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789784-097F-4D2D-9394-7003D63EE81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9600" y="1087105"/>
            <a:ext cx="7924800" cy="364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2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Data Analysis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CBFB222-A306-4EC3-B8DA-DFB3E6EDCA0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08982508"/>
              </p:ext>
            </p:extLst>
          </p:nvPr>
        </p:nvGraphicFramePr>
        <p:xfrm>
          <a:off x="609600" y="1057275"/>
          <a:ext cx="7924800" cy="3705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7540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Data Analysis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CBFB222-A306-4EC3-B8DA-DFB3E6EDCA0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3093672"/>
              </p:ext>
            </p:extLst>
          </p:nvPr>
        </p:nvGraphicFramePr>
        <p:xfrm>
          <a:off x="609600" y="1057275"/>
          <a:ext cx="7924800" cy="3705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7185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F897E6-38F2-4448-B332-F650137A9E5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Scatter plot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1687D6-E904-406F-9934-E0502C6CC1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Histogram</a:t>
            </a:r>
          </a:p>
          <a:p>
            <a:r>
              <a:rPr lang="en-GB" dirty="0"/>
              <a:t>Kernel Density Estimation (KDE) plot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858843-42D7-482D-8D45-D31071812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Univariate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F802D16-F9DA-47E4-A0FF-4E41BD69B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Bivariate</a:t>
            </a:r>
          </a:p>
        </p:txBody>
      </p:sp>
    </p:spTree>
    <p:extLst>
      <p:ext uri="{BB962C8B-B14F-4D97-AF65-F5344CB8AC3E}">
        <p14:creationId xmlns:p14="http://schemas.microsoft.com/office/powerpoint/2010/main" val="1882512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67"/>
            <a:ext cx="7924800" cy="648416"/>
          </a:xfrm>
        </p:spPr>
        <p:txBody>
          <a:bodyPr/>
          <a:lstStyle/>
          <a:p>
            <a:r>
              <a:rPr lang="en-GB" dirty="0"/>
              <a:t>Histogram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24D7A-C1D5-4222-B63C-029F238BB8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EB600-7D6F-4C79-83F8-F3210984D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79467"/>
            <a:ext cx="7740352" cy="381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2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67"/>
            <a:ext cx="7924800" cy="648416"/>
          </a:xfrm>
        </p:spPr>
        <p:txBody>
          <a:bodyPr/>
          <a:lstStyle/>
          <a:p>
            <a:r>
              <a:rPr lang="en-GB" dirty="0"/>
              <a:t>Kernel Density Estimation (KDE) Plot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24D7A-C1D5-4222-B63C-029F238BB8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4A7175-CC0C-4215-B397-9990323BB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65926"/>
            <a:ext cx="7380312" cy="288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62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67"/>
            <a:ext cx="7924800" cy="648416"/>
          </a:xfrm>
        </p:spPr>
        <p:txBody>
          <a:bodyPr/>
          <a:lstStyle/>
          <a:p>
            <a:r>
              <a:rPr lang="en-GB" dirty="0"/>
              <a:t>Normal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8E01D2-3A07-4283-914A-5C954934DD0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3631" y="1057275"/>
            <a:ext cx="6636737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22963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11175</TotalTime>
  <Words>111</Words>
  <Application>Microsoft Office PowerPoint</Application>
  <PresentationFormat>On-screen Show (16:10)</PresentationFormat>
  <Paragraphs>84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Narrow</vt:lpstr>
      <vt:lpstr>Calibri</vt:lpstr>
      <vt:lpstr>Tahoma</vt:lpstr>
      <vt:lpstr>Horizon</vt:lpstr>
      <vt:lpstr>1.4 Data Extraction &amp; Processing - II</vt:lpstr>
      <vt:lpstr>Project Life Cycle</vt:lpstr>
      <vt:lpstr>Organize</vt:lpstr>
      <vt:lpstr>Data Analysis </vt:lpstr>
      <vt:lpstr>Data Analysis </vt:lpstr>
      <vt:lpstr>Distributions</vt:lpstr>
      <vt:lpstr>Histogram</vt:lpstr>
      <vt:lpstr>Kernel Density Estimation (KDE) Plot</vt:lpstr>
      <vt:lpstr>Normal Distribution</vt:lpstr>
      <vt:lpstr>Univariate Distribution - Skewness</vt:lpstr>
      <vt:lpstr>Univariate Distribution - Demo</vt:lpstr>
      <vt:lpstr>Scatter Plot</vt:lpstr>
      <vt:lpstr>Scatter Plot - Demo</vt:lpstr>
      <vt:lpstr>Data Analysis </vt:lpstr>
      <vt:lpstr>Grouping</vt:lpstr>
      <vt:lpstr>Grouping</vt:lpstr>
      <vt:lpstr>Grouping - Demo</vt:lpstr>
      <vt:lpstr>Data Analysis </vt:lpstr>
      <vt:lpstr>Crosstab</vt:lpstr>
      <vt:lpstr>Crosstab - Demo</vt:lpstr>
      <vt:lpstr>Data Analysis </vt:lpstr>
      <vt:lpstr>Pivot Table</vt:lpstr>
      <vt:lpstr>Pivot table -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and Administration</dc:title>
  <dc:creator>mykazi</dc:creator>
  <cp:lastModifiedBy>Natraj</cp:lastModifiedBy>
  <cp:revision>689</cp:revision>
  <cp:lastPrinted>2013-08-25T18:51:00Z</cp:lastPrinted>
  <dcterms:created xsi:type="dcterms:W3CDTF">2012-02-25T11:00:25Z</dcterms:created>
  <dcterms:modified xsi:type="dcterms:W3CDTF">2018-08-18T15:01:57Z</dcterms:modified>
</cp:coreProperties>
</file>