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7"/>
  </p:notesMasterIdLst>
  <p:handoutMasterIdLst>
    <p:handoutMasterId r:id="rId28"/>
  </p:handoutMasterIdLst>
  <p:sldIdLst>
    <p:sldId id="292" r:id="rId2"/>
    <p:sldId id="331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70" r:id="rId18"/>
    <p:sldId id="391" r:id="rId19"/>
    <p:sldId id="392" r:id="rId20"/>
    <p:sldId id="372" r:id="rId21"/>
    <p:sldId id="373" r:id="rId22"/>
    <p:sldId id="393" r:id="rId23"/>
    <p:sldId id="374" r:id="rId24"/>
    <p:sldId id="375" r:id="rId25"/>
    <p:sldId id="358" r:id="rId26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149" autoAdjust="0"/>
  </p:normalViewPr>
  <p:slideViewPr>
    <p:cSldViewPr>
      <p:cViewPr varScale="1">
        <p:scale>
          <a:sx n="87" d="100"/>
          <a:sy n="87" d="100"/>
        </p:scale>
        <p:origin x="93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F92F0A-678B-4D74-ABD9-A71FF5724749}">
      <dgm:prSet phldrT="[Text]"/>
      <dgm:spPr/>
      <dgm:t>
        <a:bodyPr/>
        <a:lstStyle/>
        <a:p>
          <a:r>
            <a:rPr lang="en-GB" dirty="0"/>
            <a:t>Data Munging</a:t>
          </a:r>
        </a:p>
      </dgm:t>
    </dgm:pt>
    <dgm:pt modelId="{F1BAFFC7-8D4F-4E81-B771-CB1FADFB37C5}" type="parTrans" cxnId="{590C3DFB-1009-4929-A581-EB53F1828063}">
      <dgm:prSet/>
      <dgm:spPr/>
      <dgm:t>
        <a:bodyPr/>
        <a:lstStyle/>
        <a:p>
          <a:endParaRPr lang="en-GB"/>
        </a:p>
      </dgm:t>
    </dgm:pt>
    <dgm:pt modelId="{E3C1E47C-CA06-4064-9E7A-8ACD30CAD90E}" type="sibTrans" cxnId="{590C3DFB-1009-4929-A581-EB53F1828063}">
      <dgm:prSet/>
      <dgm:spPr/>
      <dgm:t>
        <a:bodyPr/>
        <a:lstStyle/>
        <a:p>
          <a:endParaRPr lang="en-GB"/>
        </a:p>
      </dgm:t>
    </dgm:pt>
    <dgm:pt modelId="{F44417C8-B049-487F-9812-A5D34F7872A1}">
      <dgm:prSet phldrT="[Text]"/>
      <dgm:spPr/>
      <dgm:t>
        <a:bodyPr/>
        <a:lstStyle/>
        <a:p>
          <a:r>
            <a:rPr lang="en-GB" dirty="0"/>
            <a:t>Feature Engineering</a:t>
          </a:r>
        </a:p>
      </dgm:t>
    </dgm:pt>
    <dgm:pt modelId="{629AABA3-B23F-4277-89FD-D2AF9F793473}" type="parTrans" cxnId="{ED320EE9-78CE-4243-BEAC-ADFAE878AD3C}">
      <dgm:prSet/>
      <dgm:spPr/>
      <dgm:t>
        <a:bodyPr/>
        <a:lstStyle/>
        <a:p>
          <a:endParaRPr lang="en-GB"/>
        </a:p>
      </dgm:t>
    </dgm:pt>
    <dgm:pt modelId="{01F0D65F-7900-4833-81FF-41C89E7D7939}" type="sibTrans" cxnId="{ED320EE9-78CE-4243-BEAC-ADFAE878AD3C}">
      <dgm:prSet/>
      <dgm:spPr/>
      <dgm:t>
        <a:bodyPr/>
        <a:lstStyle/>
        <a:p>
          <a:endParaRPr lang="en-GB"/>
        </a:p>
      </dgm:t>
    </dgm:pt>
    <dgm:pt modelId="{328438B3-51D9-40DC-AE37-9FC8D355AFEE}">
      <dgm:prSet phldrT="[Text]"/>
      <dgm:spPr/>
      <dgm:t>
        <a:bodyPr/>
        <a:lstStyle/>
        <a:p>
          <a:r>
            <a:rPr lang="en-GB" dirty="0"/>
            <a:t>Visualization</a:t>
          </a:r>
        </a:p>
      </dgm:t>
    </dgm:pt>
    <dgm:pt modelId="{8C556DB6-E245-422C-946A-AE39EC29D002}" type="parTrans" cxnId="{6B3A604C-8CDE-4D3B-9B8E-876DA7824266}">
      <dgm:prSet/>
      <dgm:spPr/>
      <dgm:t>
        <a:bodyPr/>
        <a:lstStyle/>
        <a:p>
          <a:endParaRPr lang="en-GB"/>
        </a:p>
      </dgm:t>
    </dgm:pt>
    <dgm:pt modelId="{65C46C04-FF9E-48A8-BD87-B7B7F148A135}" type="sibTrans" cxnId="{6B3A604C-8CDE-4D3B-9B8E-876DA7824266}">
      <dgm:prSet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923097ED-0C32-4B5F-B2F6-8B3E3A9A6145}" type="pres">
      <dgm:prSet presAssocID="{F9F92F0A-678B-4D74-ABD9-A71FF5724749}" presName="node" presStyleLbl="node1" presStyleIdx="0" presStyleCnt="3">
        <dgm:presLayoutVars>
          <dgm:bulletEnabled val="1"/>
        </dgm:presLayoutVars>
      </dgm:prSet>
      <dgm:spPr/>
    </dgm:pt>
    <dgm:pt modelId="{2CB38342-454F-48D7-926D-7408CE1EA274}" type="pres">
      <dgm:prSet presAssocID="{E3C1E47C-CA06-4064-9E7A-8ACD30CAD90E}" presName="sibTrans" presStyleCnt="0"/>
      <dgm:spPr/>
    </dgm:pt>
    <dgm:pt modelId="{F765848D-FAB6-417A-B35B-AC45B1264705}" type="pres">
      <dgm:prSet presAssocID="{F44417C8-B049-487F-9812-A5D34F7872A1}" presName="node" presStyleLbl="node1" presStyleIdx="1" presStyleCnt="3">
        <dgm:presLayoutVars>
          <dgm:bulletEnabled val="1"/>
        </dgm:presLayoutVars>
      </dgm:prSet>
      <dgm:spPr/>
    </dgm:pt>
    <dgm:pt modelId="{4C51FDB1-6511-4AC5-89D9-603CB0F27186}" type="pres">
      <dgm:prSet presAssocID="{01F0D65F-7900-4833-81FF-41C89E7D7939}" presName="sibTrans" presStyleCnt="0"/>
      <dgm:spPr/>
    </dgm:pt>
    <dgm:pt modelId="{5D4FF8DE-7939-45C6-8BDE-E489CD3CEBBF}" type="pres">
      <dgm:prSet presAssocID="{328438B3-51D9-40DC-AE37-9FC8D355AFEE}" presName="node" presStyleLbl="node1" presStyleIdx="2" presStyleCnt="3">
        <dgm:presLayoutVars>
          <dgm:bulletEnabled val="1"/>
        </dgm:presLayoutVars>
      </dgm:prSet>
      <dgm:spPr/>
    </dgm:pt>
  </dgm:ptLst>
  <dgm:cxnLst>
    <dgm:cxn modelId="{6B3A604C-8CDE-4D3B-9B8E-876DA7824266}" srcId="{35163F48-9534-4356-BA36-EEF0A778BE5E}" destId="{328438B3-51D9-40DC-AE37-9FC8D355AFEE}" srcOrd="2" destOrd="0" parTransId="{8C556DB6-E245-422C-946A-AE39EC29D002}" sibTransId="{65C46C04-FF9E-48A8-BD87-B7B7F148A135}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E1EDD386-61D5-4A1F-A5B4-9BE52F5D1B8F}" type="presOf" srcId="{328438B3-51D9-40DC-AE37-9FC8D355AFEE}" destId="{5D4FF8DE-7939-45C6-8BDE-E489CD3CEBBF}" srcOrd="0" destOrd="0" presId="urn:microsoft.com/office/officeart/2005/8/layout/default"/>
    <dgm:cxn modelId="{56DAC0E3-A02F-4C1C-9ED7-81729C98CC9B}" type="presOf" srcId="{F9F92F0A-678B-4D74-ABD9-A71FF5724749}" destId="{923097ED-0C32-4B5F-B2F6-8B3E3A9A6145}" srcOrd="0" destOrd="0" presId="urn:microsoft.com/office/officeart/2005/8/layout/default"/>
    <dgm:cxn modelId="{ED320EE9-78CE-4243-BEAC-ADFAE878AD3C}" srcId="{35163F48-9534-4356-BA36-EEF0A778BE5E}" destId="{F44417C8-B049-487F-9812-A5D34F7872A1}" srcOrd="1" destOrd="0" parTransId="{629AABA3-B23F-4277-89FD-D2AF9F793473}" sibTransId="{01F0D65F-7900-4833-81FF-41C89E7D7939}"/>
    <dgm:cxn modelId="{590C3DFB-1009-4929-A581-EB53F1828063}" srcId="{35163F48-9534-4356-BA36-EEF0A778BE5E}" destId="{F9F92F0A-678B-4D74-ABD9-A71FF5724749}" srcOrd="0" destOrd="0" parTransId="{F1BAFFC7-8D4F-4E81-B771-CB1FADFB37C5}" sibTransId="{E3C1E47C-CA06-4064-9E7A-8ACD30CAD90E}"/>
    <dgm:cxn modelId="{5FA996FC-F4CA-4901-9483-45869CF4C084}" type="presOf" srcId="{F44417C8-B049-487F-9812-A5D34F7872A1}" destId="{F765848D-FAB6-417A-B35B-AC45B1264705}" srcOrd="0" destOrd="0" presId="urn:microsoft.com/office/officeart/2005/8/layout/default"/>
    <dgm:cxn modelId="{023D447E-30FA-4AC6-831F-48E4D440FBC2}" type="presParOf" srcId="{2CCE9F38-3F6C-45A6-9963-71CAE31732FD}" destId="{923097ED-0C32-4B5F-B2F6-8B3E3A9A6145}" srcOrd="0" destOrd="0" presId="urn:microsoft.com/office/officeart/2005/8/layout/default"/>
    <dgm:cxn modelId="{115278CA-C59B-40FC-8794-566448BBB3C9}" type="presParOf" srcId="{2CCE9F38-3F6C-45A6-9963-71CAE31732FD}" destId="{2CB38342-454F-48D7-926D-7408CE1EA274}" srcOrd="1" destOrd="0" presId="urn:microsoft.com/office/officeart/2005/8/layout/default"/>
    <dgm:cxn modelId="{7BBE773A-6CEB-43C4-8265-39F0754119D7}" type="presParOf" srcId="{2CCE9F38-3F6C-45A6-9963-71CAE31732FD}" destId="{F765848D-FAB6-417A-B35B-AC45B1264705}" srcOrd="2" destOrd="0" presId="urn:microsoft.com/office/officeart/2005/8/layout/default"/>
    <dgm:cxn modelId="{D54A1650-D81F-4766-8877-627DC7B1AC79}" type="presParOf" srcId="{2CCE9F38-3F6C-45A6-9963-71CAE31732FD}" destId="{4C51FDB1-6511-4AC5-89D9-603CB0F27186}" srcOrd="3" destOrd="0" presId="urn:microsoft.com/office/officeart/2005/8/layout/default"/>
    <dgm:cxn modelId="{B20DD7F3-6049-443C-B6E8-6DAF33F004FF}" type="presParOf" srcId="{2CCE9F38-3F6C-45A6-9963-71CAE31732FD}" destId="{5D4FF8DE-7939-45C6-8BDE-E489CD3CEB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9E5E9A-ED42-46C6-A541-AF3898B21D48}">
      <dgm:prSet/>
      <dgm:spPr/>
      <dgm:t>
        <a:bodyPr/>
        <a:lstStyle/>
        <a:p>
          <a:r>
            <a:rPr lang="en-GB" dirty="0"/>
            <a:t>Binary Encoding</a:t>
          </a:r>
        </a:p>
      </dgm:t>
    </dgm:pt>
    <dgm:pt modelId="{5925EBA4-E202-4193-8AFF-851A16EB31CE}" type="parTrans" cxnId="{C55E130D-82FF-4532-8085-C59260177A7E}">
      <dgm:prSet/>
      <dgm:spPr/>
      <dgm:t>
        <a:bodyPr/>
        <a:lstStyle/>
        <a:p>
          <a:endParaRPr lang="en-GB"/>
        </a:p>
      </dgm:t>
    </dgm:pt>
    <dgm:pt modelId="{5B5AC0C4-D192-4D0E-953D-1B99742896F2}" type="sibTrans" cxnId="{C55E130D-82FF-4532-8085-C59260177A7E}">
      <dgm:prSet/>
      <dgm:spPr/>
      <dgm:t>
        <a:bodyPr/>
        <a:lstStyle/>
        <a:p>
          <a:endParaRPr lang="en-GB"/>
        </a:p>
      </dgm:t>
    </dgm:pt>
    <dgm:pt modelId="{9B8CA8F4-4445-45CD-9D8D-510616F3F0AA}">
      <dgm:prSet/>
      <dgm:spPr/>
      <dgm:t>
        <a:bodyPr/>
        <a:lstStyle/>
        <a:p>
          <a:r>
            <a:rPr lang="en-GB" dirty="0"/>
            <a:t>Label Encoding</a:t>
          </a:r>
        </a:p>
      </dgm:t>
    </dgm:pt>
    <dgm:pt modelId="{257D702D-823B-4314-B75D-042C5E1F4F63}" type="parTrans" cxnId="{F699EFE1-F12D-4885-86B8-CFC6D4B3453C}">
      <dgm:prSet/>
      <dgm:spPr/>
      <dgm:t>
        <a:bodyPr/>
        <a:lstStyle/>
        <a:p>
          <a:endParaRPr lang="en-GB"/>
        </a:p>
      </dgm:t>
    </dgm:pt>
    <dgm:pt modelId="{7DBE6901-4DF4-4A27-B4C4-432C23360A4D}" type="sibTrans" cxnId="{F699EFE1-F12D-4885-86B8-CFC6D4B3453C}">
      <dgm:prSet/>
      <dgm:spPr/>
      <dgm:t>
        <a:bodyPr/>
        <a:lstStyle/>
        <a:p>
          <a:endParaRPr lang="en-GB"/>
        </a:p>
      </dgm:t>
    </dgm:pt>
    <dgm:pt modelId="{8C720595-661D-4CC2-B987-4DEFA65CEF3E}">
      <dgm:prSet/>
      <dgm:spPr/>
      <dgm:t>
        <a:bodyPr/>
        <a:lstStyle/>
        <a:p>
          <a:r>
            <a:rPr lang="en-GB" dirty="0"/>
            <a:t>One-Hot Encoding</a:t>
          </a:r>
        </a:p>
      </dgm:t>
    </dgm:pt>
    <dgm:pt modelId="{DC41734C-4917-458B-9D29-F3AF16E34B23}" type="parTrans" cxnId="{76C30A11-FAAB-45FC-820D-E3E632A75896}">
      <dgm:prSet/>
      <dgm:spPr/>
      <dgm:t>
        <a:bodyPr/>
        <a:lstStyle/>
        <a:p>
          <a:endParaRPr lang="en-GB"/>
        </a:p>
      </dgm:t>
    </dgm:pt>
    <dgm:pt modelId="{2D7299D4-14EB-41C2-8582-1DD48AA0BC3D}" type="sibTrans" cxnId="{76C30A11-FAAB-45FC-820D-E3E632A75896}">
      <dgm:prSet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B668A4F2-7212-42F6-BFD1-42B12A4754DD}" type="pres">
      <dgm:prSet presAssocID="{B09E5E9A-ED42-46C6-A541-AF3898B21D48}" presName="node" presStyleLbl="node1" presStyleIdx="0" presStyleCnt="3">
        <dgm:presLayoutVars>
          <dgm:bulletEnabled val="1"/>
        </dgm:presLayoutVars>
      </dgm:prSet>
      <dgm:spPr/>
    </dgm:pt>
    <dgm:pt modelId="{9374D897-031D-4A97-A3D5-8ADB64EC7890}" type="pres">
      <dgm:prSet presAssocID="{5B5AC0C4-D192-4D0E-953D-1B99742896F2}" presName="sibTrans" presStyleCnt="0"/>
      <dgm:spPr/>
    </dgm:pt>
    <dgm:pt modelId="{15E241C6-7F6D-4397-B50E-9913FBA5A006}" type="pres">
      <dgm:prSet presAssocID="{9B8CA8F4-4445-45CD-9D8D-510616F3F0AA}" presName="node" presStyleLbl="node1" presStyleIdx="1" presStyleCnt="3">
        <dgm:presLayoutVars>
          <dgm:bulletEnabled val="1"/>
        </dgm:presLayoutVars>
      </dgm:prSet>
      <dgm:spPr/>
    </dgm:pt>
    <dgm:pt modelId="{240C8906-05DC-4969-A554-29E6656CE5C1}" type="pres">
      <dgm:prSet presAssocID="{7DBE6901-4DF4-4A27-B4C4-432C23360A4D}" presName="sibTrans" presStyleCnt="0"/>
      <dgm:spPr/>
    </dgm:pt>
    <dgm:pt modelId="{40488692-62E5-49E3-9098-11BD50C3BD82}" type="pres">
      <dgm:prSet presAssocID="{8C720595-661D-4CC2-B987-4DEFA65CEF3E}" presName="node" presStyleLbl="node1" presStyleIdx="2" presStyleCnt="3">
        <dgm:presLayoutVars>
          <dgm:bulletEnabled val="1"/>
        </dgm:presLayoutVars>
      </dgm:prSet>
      <dgm:spPr/>
    </dgm:pt>
  </dgm:ptLst>
  <dgm:cxnLst>
    <dgm:cxn modelId="{C55E130D-82FF-4532-8085-C59260177A7E}" srcId="{35163F48-9534-4356-BA36-EEF0A778BE5E}" destId="{B09E5E9A-ED42-46C6-A541-AF3898B21D48}" srcOrd="0" destOrd="0" parTransId="{5925EBA4-E202-4193-8AFF-851A16EB31CE}" sibTransId="{5B5AC0C4-D192-4D0E-953D-1B99742896F2}"/>
    <dgm:cxn modelId="{76C30A11-FAAB-45FC-820D-E3E632A75896}" srcId="{35163F48-9534-4356-BA36-EEF0A778BE5E}" destId="{8C720595-661D-4CC2-B987-4DEFA65CEF3E}" srcOrd="2" destOrd="0" parTransId="{DC41734C-4917-458B-9D29-F3AF16E34B23}" sibTransId="{2D7299D4-14EB-41C2-8582-1DD48AA0BC3D}"/>
    <dgm:cxn modelId="{B05B7A19-12CC-4C5E-ADC8-27CD7AED279D}" type="presOf" srcId="{8C720595-661D-4CC2-B987-4DEFA65CEF3E}" destId="{40488692-62E5-49E3-9098-11BD50C3BD82}" srcOrd="0" destOrd="0" presId="urn:microsoft.com/office/officeart/2005/8/layout/default"/>
    <dgm:cxn modelId="{738A0D35-2689-41E1-AE35-1EBF900CDEFE}" type="presOf" srcId="{9B8CA8F4-4445-45CD-9D8D-510616F3F0AA}" destId="{15E241C6-7F6D-4397-B50E-9913FBA5A006}" srcOrd="0" destOrd="0" presId="urn:microsoft.com/office/officeart/2005/8/layout/default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3F9BC4DA-006D-4418-B93C-73E99FF85A7C}" type="presOf" srcId="{B09E5E9A-ED42-46C6-A541-AF3898B21D48}" destId="{B668A4F2-7212-42F6-BFD1-42B12A4754DD}" srcOrd="0" destOrd="0" presId="urn:microsoft.com/office/officeart/2005/8/layout/default"/>
    <dgm:cxn modelId="{F699EFE1-F12D-4885-86B8-CFC6D4B3453C}" srcId="{35163F48-9534-4356-BA36-EEF0A778BE5E}" destId="{9B8CA8F4-4445-45CD-9D8D-510616F3F0AA}" srcOrd="1" destOrd="0" parTransId="{257D702D-823B-4314-B75D-042C5E1F4F63}" sibTransId="{7DBE6901-4DF4-4A27-B4C4-432C23360A4D}"/>
    <dgm:cxn modelId="{ED671723-C4C5-429F-A446-481451E6B9DC}" type="presParOf" srcId="{2CCE9F38-3F6C-45A6-9963-71CAE31732FD}" destId="{B668A4F2-7212-42F6-BFD1-42B12A4754DD}" srcOrd="0" destOrd="0" presId="urn:microsoft.com/office/officeart/2005/8/layout/default"/>
    <dgm:cxn modelId="{DF0853AE-AAD7-42F6-9C27-466D48547116}" type="presParOf" srcId="{2CCE9F38-3F6C-45A6-9963-71CAE31732FD}" destId="{9374D897-031D-4A97-A3D5-8ADB64EC7890}" srcOrd="1" destOrd="0" presId="urn:microsoft.com/office/officeart/2005/8/layout/default"/>
    <dgm:cxn modelId="{C6C003F8-3794-47F1-9EFD-65E26D6096B6}" type="presParOf" srcId="{2CCE9F38-3F6C-45A6-9963-71CAE31732FD}" destId="{15E241C6-7F6D-4397-B50E-9913FBA5A006}" srcOrd="2" destOrd="0" presId="urn:microsoft.com/office/officeart/2005/8/layout/default"/>
    <dgm:cxn modelId="{1C3B2B7B-B411-4FF8-BD9C-E874441892E7}" type="presParOf" srcId="{2CCE9F38-3F6C-45A6-9963-71CAE31732FD}" destId="{240C8906-05DC-4969-A554-29E6656CE5C1}" srcOrd="3" destOrd="0" presId="urn:microsoft.com/office/officeart/2005/8/layout/default"/>
    <dgm:cxn modelId="{F64F6C95-E0C0-436D-9BEE-A2E5B0B3DE1D}" type="presParOf" srcId="{2CCE9F38-3F6C-45A6-9963-71CAE31732FD}" destId="{40488692-62E5-49E3-9098-11BD50C3BD8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F92F0A-678B-4D74-ABD9-A71FF5724749}">
      <dgm:prSet phldrT="[Text]"/>
      <dgm:spPr/>
      <dgm:t>
        <a:bodyPr/>
        <a:lstStyle/>
        <a:p>
          <a:r>
            <a:rPr lang="en-GB" dirty="0"/>
            <a:t>Treating Missing Values</a:t>
          </a:r>
        </a:p>
      </dgm:t>
    </dgm:pt>
    <dgm:pt modelId="{F1BAFFC7-8D4F-4E81-B771-CB1FADFB37C5}" type="parTrans" cxnId="{590C3DFB-1009-4929-A581-EB53F1828063}">
      <dgm:prSet/>
      <dgm:spPr/>
      <dgm:t>
        <a:bodyPr/>
        <a:lstStyle/>
        <a:p>
          <a:endParaRPr lang="en-GB"/>
        </a:p>
      </dgm:t>
    </dgm:pt>
    <dgm:pt modelId="{E3C1E47C-CA06-4064-9E7A-8ACD30CAD90E}" type="sibTrans" cxnId="{590C3DFB-1009-4929-A581-EB53F1828063}">
      <dgm:prSet/>
      <dgm:spPr/>
      <dgm:t>
        <a:bodyPr/>
        <a:lstStyle/>
        <a:p>
          <a:endParaRPr lang="en-GB"/>
        </a:p>
      </dgm:t>
    </dgm:pt>
    <dgm:pt modelId="{F44417C8-B049-487F-9812-A5D34F7872A1}">
      <dgm:prSet phldrT="[Text]"/>
      <dgm:spPr/>
      <dgm:t>
        <a:bodyPr/>
        <a:lstStyle/>
        <a:p>
          <a:r>
            <a:rPr lang="en-GB" dirty="0"/>
            <a:t>Treating Outliers</a:t>
          </a:r>
        </a:p>
      </dgm:t>
    </dgm:pt>
    <dgm:pt modelId="{629AABA3-B23F-4277-89FD-D2AF9F793473}" type="parTrans" cxnId="{ED320EE9-78CE-4243-BEAC-ADFAE878AD3C}">
      <dgm:prSet/>
      <dgm:spPr/>
      <dgm:t>
        <a:bodyPr/>
        <a:lstStyle/>
        <a:p>
          <a:endParaRPr lang="en-GB"/>
        </a:p>
      </dgm:t>
    </dgm:pt>
    <dgm:pt modelId="{01F0D65F-7900-4833-81FF-41C89E7D7939}" type="sibTrans" cxnId="{ED320EE9-78CE-4243-BEAC-ADFAE878AD3C}">
      <dgm:prSet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923097ED-0C32-4B5F-B2F6-8B3E3A9A6145}" type="pres">
      <dgm:prSet presAssocID="{F9F92F0A-678B-4D74-ABD9-A71FF5724749}" presName="node" presStyleLbl="node1" presStyleIdx="0" presStyleCnt="2">
        <dgm:presLayoutVars>
          <dgm:bulletEnabled val="1"/>
        </dgm:presLayoutVars>
      </dgm:prSet>
      <dgm:spPr/>
    </dgm:pt>
    <dgm:pt modelId="{2CB38342-454F-48D7-926D-7408CE1EA274}" type="pres">
      <dgm:prSet presAssocID="{E3C1E47C-CA06-4064-9E7A-8ACD30CAD90E}" presName="sibTrans" presStyleCnt="0"/>
      <dgm:spPr/>
    </dgm:pt>
    <dgm:pt modelId="{F765848D-FAB6-417A-B35B-AC45B1264705}" type="pres">
      <dgm:prSet presAssocID="{F44417C8-B049-487F-9812-A5D34F7872A1}" presName="node" presStyleLbl="node1" presStyleIdx="1" presStyleCnt="2">
        <dgm:presLayoutVars>
          <dgm:bulletEnabled val="1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56DAC0E3-A02F-4C1C-9ED7-81729C98CC9B}" type="presOf" srcId="{F9F92F0A-678B-4D74-ABD9-A71FF5724749}" destId="{923097ED-0C32-4B5F-B2F6-8B3E3A9A6145}" srcOrd="0" destOrd="0" presId="urn:microsoft.com/office/officeart/2005/8/layout/default"/>
    <dgm:cxn modelId="{ED320EE9-78CE-4243-BEAC-ADFAE878AD3C}" srcId="{35163F48-9534-4356-BA36-EEF0A778BE5E}" destId="{F44417C8-B049-487F-9812-A5D34F7872A1}" srcOrd="1" destOrd="0" parTransId="{629AABA3-B23F-4277-89FD-D2AF9F793473}" sibTransId="{01F0D65F-7900-4833-81FF-41C89E7D7939}"/>
    <dgm:cxn modelId="{590C3DFB-1009-4929-A581-EB53F1828063}" srcId="{35163F48-9534-4356-BA36-EEF0A778BE5E}" destId="{F9F92F0A-678B-4D74-ABD9-A71FF5724749}" srcOrd="0" destOrd="0" parTransId="{F1BAFFC7-8D4F-4E81-B771-CB1FADFB37C5}" sibTransId="{E3C1E47C-CA06-4064-9E7A-8ACD30CAD90E}"/>
    <dgm:cxn modelId="{5FA996FC-F4CA-4901-9483-45869CF4C084}" type="presOf" srcId="{F44417C8-B049-487F-9812-A5D34F7872A1}" destId="{F765848D-FAB6-417A-B35B-AC45B1264705}" srcOrd="0" destOrd="0" presId="urn:microsoft.com/office/officeart/2005/8/layout/default"/>
    <dgm:cxn modelId="{023D447E-30FA-4AC6-831F-48E4D440FBC2}" type="presParOf" srcId="{2CCE9F38-3F6C-45A6-9963-71CAE31732FD}" destId="{923097ED-0C32-4B5F-B2F6-8B3E3A9A6145}" srcOrd="0" destOrd="0" presId="urn:microsoft.com/office/officeart/2005/8/layout/default"/>
    <dgm:cxn modelId="{115278CA-C59B-40FC-8794-566448BBB3C9}" type="presParOf" srcId="{2CCE9F38-3F6C-45A6-9963-71CAE31732FD}" destId="{2CB38342-454F-48D7-926D-7408CE1EA274}" srcOrd="1" destOrd="0" presId="urn:microsoft.com/office/officeart/2005/8/layout/default"/>
    <dgm:cxn modelId="{7BBE773A-6CEB-43C4-8265-39F0754119D7}" type="presParOf" srcId="{2CCE9F38-3F6C-45A6-9963-71CAE31732FD}" destId="{F765848D-FAB6-417A-B35B-AC45B126470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97ED-0C32-4B5F-B2F6-8B3E3A9A6145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Data Munging</a:t>
          </a:r>
        </a:p>
      </dsp:txBody>
      <dsp:txXfrm>
        <a:off x="744" y="145603"/>
        <a:ext cx="2902148" cy="1741289"/>
      </dsp:txXfrm>
    </dsp:sp>
    <dsp:sp modelId="{F765848D-FAB6-417A-B35B-AC45B1264705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Feature Engineering</a:t>
          </a:r>
        </a:p>
      </dsp:txBody>
      <dsp:txXfrm>
        <a:off x="3193107" y="145603"/>
        <a:ext cx="2902148" cy="1741289"/>
      </dsp:txXfrm>
    </dsp:sp>
    <dsp:sp modelId="{5D4FF8DE-7939-45C6-8BDE-E489CD3CEBBF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Visualization</a:t>
          </a:r>
        </a:p>
      </dsp:txBody>
      <dsp:txXfrm>
        <a:off x="1596925" y="2177107"/>
        <a:ext cx="2902148" cy="17412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8A4F2-7212-42F6-BFD1-42B12A4754DD}">
      <dsp:nvSpPr>
        <dsp:cNvPr id="0" name=""/>
        <dsp:cNvSpPr/>
      </dsp:nvSpPr>
      <dsp:spPr>
        <a:xfrm>
          <a:off x="634593" y="1187"/>
          <a:ext cx="2059766" cy="123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Binary Encoding</a:t>
          </a:r>
        </a:p>
      </dsp:txBody>
      <dsp:txXfrm>
        <a:off x="634593" y="1187"/>
        <a:ext cx="2059766" cy="1235860"/>
      </dsp:txXfrm>
    </dsp:sp>
    <dsp:sp modelId="{15E241C6-7F6D-4397-B50E-9913FBA5A006}">
      <dsp:nvSpPr>
        <dsp:cNvPr id="0" name=""/>
        <dsp:cNvSpPr/>
      </dsp:nvSpPr>
      <dsp:spPr>
        <a:xfrm>
          <a:off x="2900337" y="1187"/>
          <a:ext cx="2059766" cy="123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Label Encoding</a:t>
          </a:r>
        </a:p>
      </dsp:txBody>
      <dsp:txXfrm>
        <a:off x="2900337" y="1187"/>
        <a:ext cx="2059766" cy="1235860"/>
      </dsp:txXfrm>
    </dsp:sp>
    <dsp:sp modelId="{40488692-62E5-49E3-9098-11BD50C3BD82}">
      <dsp:nvSpPr>
        <dsp:cNvPr id="0" name=""/>
        <dsp:cNvSpPr/>
      </dsp:nvSpPr>
      <dsp:spPr>
        <a:xfrm>
          <a:off x="1767465" y="1443024"/>
          <a:ext cx="2059766" cy="123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One-Hot Encoding</a:t>
          </a:r>
        </a:p>
      </dsp:txBody>
      <dsp:txXfrm>
        <a:off x="1767465" y="1443024"/>
        <a:ext cx="2059766" cy="12358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97ED-0C32-4B5F-B2F6-8B3E3A9A6145}">
      <dsp:nvSpPr>
        <dsp:cNvPr id="0" name=""/>
        <dsp:cNvSpPr/>
      </dsp:nvSpPr>
      <dsp:spPr>
        <a:xfrm>
          <a:off x="1485304" y="496"/>
          <a:ext cx="3125390" cy="1875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Treating Missing Values</a:t>
          </a:r>
        </a:p>
      </dsp:txBody>
      <dsp:txXfrm>
        <a:off x="1485304" y="496"/>
        <a:ext cx="3125390" cy="1875234"/>
      </dsp:txXfrm>
    </dsp:sp>
    <dsp:sp modelId="{F765848D-FAB6-417A-B35B-AC45B1264705}">
      <dsp:nvSpPr>
        <dsp:cNvPr id="0" name=""/>
        <dsp:cNvSpPr/>
      </dsp:nvSpPr>
      <dsp:spPr>
        <a:xfrm>
          <a:off x="1485304" y="2188269"/>
          <a:ext cx="3125390" cy="1875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Treating Outliers</a:t>
          </a:r>
        </a:p>
      </dsp:txBody>
      <dsp:txXfrm>
        <a:off x="1485304" y="2188269"/>
        <a:ext cx="3125390" cy="187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0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1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1.5 Data Extraction &amp; Processing </a:t>
            </a:r>
            <a:br>
              <a:rPr lang="en-GB" b="1" dirty="0"/>
            </a:br>
            <a:r>
              <a:rPr lang="en-GB" b="1" dirty="0"/>
              <a:t>Part - III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Median -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3D74B1-5945-4E8B-A7D1-ED65B9616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75" y="1381125"/>
            <a:ext cx="8553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Mode -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1779BE1-78D3-4188-AD3A-93693A032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37" y="1395412"/>
            <a:ext cx="8391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4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Treating Missing values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Treating Missing Values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7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E9FFAE-8A36-47CB-871D-C6E4BE642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1215566"/>
            <a:ext cx="3390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Outliers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D0A993-99F5-412D-A5DD-9A3405541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" y="1400175"/>
            <a:ext cx="8362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Outliers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C0DB42-9639-4F5E-A2FA-4D9887A2A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087" y="1628775"/>
            <a:ext cx="2409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Outliers Treatment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Outliers Treatment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6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9DEFDCE-9B61-4553-B65B-039BE6882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76" y="2209428"/>
            <a:ext cx="822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BBCD4FC-EB9D-46FC-92D2-6A57E069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8207" y="1633364"/>
            <a:ext cx="4162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Feature Engineering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Feature Engineering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12300-6066-4235-A7DB-BBE6C4DB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131540"/>
            <a:ext cx="90963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Categorical Feature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361681"/>
              </p:ext>
            </p:extLst>
          </p:nvPr>
        </p:nvGraphicFramePr>
        <p:xfrm>
          <a:off x="1524000" y="2209428"/>
          <a:ext cx="5594698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6D2D34C-2EB1-47C1-AE9D-5DF46BD0D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035571"/>
            <a:ext cx="5353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Binary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D977F17-F221-48A3-9302-04612DD4D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37" y="1828800"/>
            <a:ext cx="8620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4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Label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999DFDF-9B7D-4AF0-9F56-731A9A5FA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" y="1417340"/>
            <a:ext cx="8591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2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4C194CE-7EF5-4CC0-8427-C70DF8A91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1081663"/>
            <a:ext cx="8524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344279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BBF839F-A6E5-459D-89D6-57BB728EB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96516"/>
            <a:ext cx="7924800" cy="4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Visualization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Visualization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EB41A-9CB2-43CB-9C35-31EFD15B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96516"/>
            <a:ext cx="87249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Session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32959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4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Munging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612938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2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153037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639305-4FAF-4467-84D2-FB9797395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950" y="1481137"/>
            <a:ext cx="3886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639305-4FAF-4467-84D2-FB9797395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1400919"/>
            <a:ext cx="3886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7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2DBFE46-6C01-4A45-9DA2-54A4F95867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1473916"/>
            <a:ext cx="4810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Mean -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F709C9-ED42-4725-9830-F9346BFA3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362075"/>
            <a:ext cx="8496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647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Words>126</Words>
  <Application>Microsoft Office PowerPoint</Application>
  <PresentationFormat>On-screen Show (16:10)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Tahoma</vt:lpstr>
      <vt:lpstr>Horizon</vt:lpstr>
      <vt:lpstr>1.5 Data Extraction &amp; Processing  Part - III</vt:lpstr>
      <vt:lpstr>Data Science Project Life Cycle</vt:lpstr>
      <vt:lpstr>Data Science Project Life Cycle</vt:lpstr>
      <vt:lpstr>Session Overview</vt:lpstr>
      <vt:lpstr>Data Munging</vt:lpstr>
      <vt:lpstr>Missing Values</vt:lpstr>
      <vt:lpstr>Missing Values</vt:lpstr>
      <vt:lpstr>Missing Values</vt:lpstr>
      <vt:lpstr>Mean - Imputation</vt:lpstr>
      <vt:lpstr>Median - Imputation</vt:lpstr>
      <vt:lpstr>Mode - Imputation</vt:lpstr>
      <vt:lpstr>Treating Missing Values - Demo</vt:lpstr>
      <vt:lpstr>Outliers</vt:lpstr>
      <vt:lpstr>Outliers Detection</vt:lpstr>
      <vt:lpstr>Outliers Treatment</vt:lpstr>
      <vt:lpstr>Outliers Treatment - Demo</vt:lpstr>
      <vt:lpstr>Feature Engineering</vt:lpstr>
      <vt:lpstr>Feature Engineering</vt:lpstr>
      <vt:lpstr>Feature Engineering - Demo</vt:lpstr>
      <vt:lpstr>Categorical Feature Encoding</vt:lpstr>
      <vt:lpstr>Binary Encoding</vt:lpstr>
      <vt:lpstr>Label Encoding</vt:lpstr>
      <vt:lpstr>One-Hot Encoding</vt:lpstr>
      <vt:lpstr>Visualization</vt:lpstr>
      <vt:lpstr>Visualization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Natrajis</cp:lastModifiedBy>
  <cp:revision>688</cp:revision>
  <cp:lastPrinted>2013-08-25T18:51:00Z</cp:lastPrinted>
  <dcterms:created xsi:type="dcterms:W3CDTF">2012-02-25T11:00:25Z</dcterms:created>
  <dcterms:modified xsi:type="dcterms:W3CDTF">2018-08-23T10:02:35Z</dcterms:modified>
</cp:coreProperties>
</file>