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32"/>
  </p:notesMasterIdLst>
  <p:handoutMasterIdLst>
    <p:handoutMasterId r:id="rId33"/>
  </p:handoutMasterIdLst>
  <p:sldIdLst>
    <p:sldId id="292" r:id="rId2"/>
    <p:sldId id="331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84" r:id="rId11"/>
    <p:sldId id="385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386" r:id="rId31"/>
  </p:sldIdLst>
  <p:sldSz cx="9144000" cy="5715000" type="screen16x1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1149" autoAdjust="0"/>
  </p:normalViewPr>
  <p:slideViewPr>
    <p:cSldViewPr>
      <p:cViewPr varScale="1">
        <p:scale>
          <a:sx n="87" d="100"/>
          <a:sy n="87" d="100"/>
        </p:scale>
        <p:origin x="930" y="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3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F92F0A-678B-4D74-ABD9-A71FF5724749}">
      <dgm:prSet phldrT="[Text]"/>
      <dgm:spPr/>
      <dgm:t>
        <a:bodyPr/>
        <a:lstStyle/>
        <a:p>
          <a:r>
            <a:rPr lang="en-GB" dirty="0"/>
            <a:t>Machine Learning Basics</a:t>
          </a:r>
        </a:p>
      </dgm:t>
    </dgm:pt>
    <dgm:pt modelId="{F1BAFFC7-8D4F-4E81-B771-CB1FADFB37C5}" type="parTrans" cxnId="{590C3DFB-1009-4929-A581-EB53F1828063}">
      <dgm:prSet/>
      <dgm:spPr/>
      <dgm:t>
        <a:bodyPr/>
        <a:lstStyle/>
        <a:p>
          <a:endParaRPr lang="en-GB"/>
        </a:p>
      </dgm:t>
    </dgm:pt>
    <dgm:pt modelId="{E3C1E47C-CA06-4064-9E7A-8ACD30CAD90E}" type="sibTrans" cxnId="{590C3DFB-1009-4929-A581-EB53F1828063}">
      <dgm:prSet/>
      <dgm:spPr/>
      <dgm:t>
        <a:bodyPr/>
        <a:lstStyle/>
        <a:p>
          <a:endParaRPr lang="en-GB"/>
        </a:p>
      </dgm:t>
    </dgm:pt>
    <dgm:pt modelId="{F44417C8-B049-487F-9812-A5D34F7872A1}">
      <dgm:prSet phldrT="[Text]"/>
      <dgm:spPr/>
      <dgm:t>
        <a:bodyPr/>
        <a:lstStyle/>
        <a:p>
          <a:r>
            <a:rPr lang="en-GB" dirty="0"/>
            <a:t>Classifier</a:t>
          </a:r>
        </a:p>
      </dgm:t>
    </dgm:pt>
    <dgm:pt modelId="{629AABA3-B23F-4277-89FD-D2AF9F793473}" type="parTrans" cxnId="{ED320EE9-78CE-4243-BEAC-ADFAE878AD3C}">
      <dgm:prSet/>
      <dgm:spPr/>
      <dgm:t>
        <a:bodyPr/>
        <a:lstStyle/>
        <a:p>
          <a:endParaRPr lang="en-GB"/>
        </a:p>
      </dgm:t>
    </dgm:pt>
    <dgm:pt modelId="{01F0D65F-7900-4833-81FF-41C89E7D7939}" type="sibTrans" cxnId="{ED320EE9-78CE-4243-BEAC-ADFAE878AD3C}">
      <dgm:prSet/>
      <dgm:spPr/>
      <dgm:t>
        <a:bodyPr/>
        <a:lstStyle/>
        <a:p>
          <a:endParaRPr lang="en-GB"/>
        </a:p>
      </dgm:t>
    </dgm:pt>
    <dgm:pt modelId="{328438B3-51D9-40DC-AE37-9FC8D355AFEE}">
      <dgm:prSet phldrT="[Text]"/>
      <dgm:spPr/>
      <dgm:t>
        <a:bodyPr/>
        <a:lstStyle/>
        <a:p>
          <a:r>
            <a:rPr lang="en-GB" dirty="0"/>
            <a:t>Logistic regression model</a:t>
          </a:r>
        </a:p>
      </dgm:t>
    </dgm:pt>
    <dgm:pt modelId="{8C556DB6-E245-422C-946A-AE39EC29D002}" type="parTrans" cxnId="{6B3A604C-8CDE-4D3B-9B8E-876DA7824266}">
      <dgm:prSet/>
      <dgm:spPr/>
      <dgm:t>
        <a:bodyPr/>
        <a:lstStyle/>
        <a:p>
          <a:endParaRPr lang="en-GB"/>
        </a:p>
      </dgm:t>
    </dgm:pt>
    <dgm:pt modelId="{65C46C04-FF9E-48A8-BD87-B7B7F148A135}" type="sibTrans" cxnId="{6B3A604C-8CDE-4D3B-9B8E-876DA7824266}">
      <dgm:prSet/>
      <dgm:spPr/>
      <dgm:t>
        <a:bodyPr/>
        <a:lstStyle/>
        <a:p>
          <a:endParaRPr lang="en-GB"/>
        </a:p>
      </dgm:t>
    </dgm:pt>
    <dgm:pt modelId="{E66CA84A-8ECF-4C14-8EC0-CCED69129AD1}">
      <dgm:prSet phldrT="[Text]"/>
      <dgm:spPr/>
      <dgm:t>
        <a:bodyPr/>
        <a:lstStyle/>
        <a:p>
          <a:r>
            <a:rPr lang="en-GB" dirty="0"/>
            <a:t>Titanic disaster challenge</a:t>
          </a:r>
        </a:p>
      </dgm:t>
    </dgm:pt>
    <dgm:pt modelId="{9964785A-F0F4-471F-B42B-B16B4DEED3AB}" type="parTrans" cxnId="{54694839-109B-4739-BBDB-E5CA2772E53B}">
      <dgm:prSet/>
      <dgm:spPr/>
    </dgm:pt>
    <dgm:pt modelId="{C59E9350-0088-4FF8-B700-33E0EEEEA412}" type="sibTrans" cxnId="{54694839-109B-4739-BBDB-E5CA2772E53B}">
      <dgm:prSet/>
      <dgm:spPr/>
    </dgm:pt>
    <dgm:pt modelId="{A9C78E3D-1A96-465A-A507-E50C534C5B2D}">
      <dgm:prSet phldrT="[Text]"/>
      <dgm:spPr/>
      <dgm:t>
        <a:bodyPr/>
        <a:lstStyle/>
        <a:p>
          <a:r>
            <a:rPr lang="en-GB" dirty="0"/>
            <a:t>Metrics</a:t>
          </a:r>
        </a:p>
      </dgm:t>
    </dgm:pt>
    <dgm:pt modelId="{C30D22BB-A0C9-48BF-B82E-28F3D61A5117}" type="parTrans" cxnId="{A6063D19-7F04-4722-B0EE-12558EC63BDC}">
      <dgm:prSet/>
      <dgm:spPr/>
    </dgm:pt>
    <dgm:pt modelId="{52D275E6-BE73-42E2-83C4-9E0FFA53087F}" type="sibTrans" cxnId="{A6063D19-7F04-4722-B0EE-12558EC63BDC}">
      <dgm:prSet/>
      <dgm:spPr/>
    </dgm:pt>
    <dgm:pt modelId="{F4D20ADF-11C9-4DAF-809B-B769859DE9A4}">
      <dgm:prSet phldrT="[Text]"/>
      <dgm:spPr/>
      <dgm:t>
        <a:bodyPr/>
        <a:lstStyle/>
        <a:p>
          <a:r>
            <a:rPr lang="en-GB" dirty="0"/>
            <a:t>Baseline Model</a:t>
          </a:r>
        </a:p>
      </dgm:t>
    </dgm:pt>
    <dgm:pt modelId="{DCCF49CC-B62D-4783-8134-2421BFC949B6}" type="parTrans" cxnId="{BC405168-D810-4923-A8FB-2A72A7021A3D}">
      <dgm:prSet/>
      <dgm:spPr/>
    </dgm:pt>
    <dgm:pt modelId="{C35E00EC-FAA8-407F-A495-0F80F7BC11C8}" type="sibTrans" cxnId="{BC405168-D810-4923-A8FB-2A72A7021A3D}">
      <dgm:prSet/>
      <dgm:spPr/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  <dgm:pt modelId="{923097ED-0C32-4B5F-B2F6-8B3E3A9A6145}" type="pres">
      <dgm:prSet presAssocID="{F9F92F0A-678B-4D74-ABD9-A71FF5724749}" presName="node" presStyleLbl="node1" presStyleIdx="0" presStyleCnt="6">
        <dgm:presLayoutVars>
          <dgm:bulletEnabled val="1"/>
        </dgm:presLayoutVars>
      </dgm:prSet>
      <dgm:spPr/>
    </dgm:pt>
    <dgm:pt modelId="{2CB38342-454F-48D7-926D-7408CE1EA274}" type="pres">
      <dgm:prSet presAssocID="{E3C1E47C-CA06-4064-9E7A-8ACD30CAD90E}" presName="sibTrans" presStyleCnt="0"/>
      <dgm:spPr/>
    </dgm:pt>
    <dgm:pt modelId="{A29216E9-3702-4E0C-B228-906C0FBE6DBC}" type="pres">
      <dgm:prSet presAssocID="{E66CA84A-8ECF-4C14-8EC0-CCED69129AD1}" presName="node" presStyleLbl="node1" presStyleIdx="1" presStyleCnt="6">
        <dgm:presLayoutVars>
          <dgm:bulletEnabled val="1"/>
        </dgm:presLayoutVars>
      </dgm:prSet>
      <dgm:spPr/>
    </dgm:pt>
    <dgm:pt modelId="{24996B5A-1C20-46EB-9B95-95683D92D383}" type="pres">
      <dgm:prSet presAssocID="{C59E9350-0088-4FF8-B700-33E0EEEEA412}" presName="sibTrans" presStyleCnt="0"/>
      <dgm:spPr/>
    </dgm:pt>
    <dgm:pt modelId="{F765848D-FAB6-417A-B35B-AC45B1264705}" type="pres">
      <dgm:prSet presAssocID="{F44417C8-B049-487F-9812-A5D34F7872A1}" presName="node" presStyleLbl="node1" presStyleIdx="2" presStyleCnt="6">
        <dgm:presLayoutVars>
          <dgm:bulletEnabled val="1"/>
        </dgm:presLayoutVars>
      </dgm:prSet>
      <dgm:spPr/>
    </dgm:pt>
    <dgm:pt modelId="{4C51FDB1-6511-4AC5-89D9-603CB0F27186}" type="pres">
      <dgm:prSet presAssocID="{01F0D65F-7900-4833-81FF-41C89E7D7939}" presName="sibTrans" presStyleCnt="0"/>
      <dgm:spPr/>
    </dgm:pt>
    <dgm:pt modelId="{46D5CF61-940D-49E9-8301-A5D08DEB11B0}" type="pres">
      <dgm:prSet presAssocID="{A9C78E3D-1A96-465A-A507-E50C534C5B2D}" presName="node" presStyleLbl="node1" presStyleIdx="3" presStyleCnt="6">
        <dgm:presLayoutVars>
          <dgm:bulletEnabled val="1"/>
        </dgm:presLayoutVars>
      </dgm:prSet>
      <dgm:spPr/>
    </dgm:pt>
    <dgm:pt modelId="{5C4EA768-5763-49BE-B367-A7A905ABCAC5}" type="pres">
      <dgm:prSet presAssocID="{52D275E6-BE73-42E2-83C4-9E0FFA53087F}" presName="sibTrans" presStyleCnt="0"/>
      <dgm:spPr/>
    </dgm:pt>
    <dgm:pt modelId="{EE747298-3EF5-4AB7-8E49-C5D4417B52A4}" type="pres">
      <dgm:prSet presAssocID="{F4D20ADF-11C9-4DAF-809B-B769859DE9A4}" presName="node" presStyleLbl="node1" presStyleIdx="4" presStyleCnt="6">
        <dgm:presLayoutVars>
          <dgm:bulletEnabled val="1"/>
        </dgm:presLayoutVars>
      </dgm:prSet>
      <dgm:spPr/>
    </dgm:pt>
    <dgm:pt modelId="{3B8AFCE4-1EDA-4239-9603-E3EA280334C2}" type="pres">
      <dgm:prSet presAssocID="{C35E00EC-FAA8-407F-A495-0F80F7BC11C8}" presName="sibTrans" presStyleCnt="0"/>
      <dgm:spPr/>
    </dgm:pt>
    <dgm:pt modelId="{5D4FF8DE-7939-45C6-8BDE-E489CD3CEBBF}" type="pres">
      <dgm:prSet presAssocID="{328438B3-51D9-40DC-AE37-9FC8D355AFEE}" presName="node" presStyleLbl="node1" presStyleIdx="5" presStyleCnt="6">
        <dgm:presLayoutVars>
          <dgm:bulletEnabled val="1"/>
        </dgm:presLayoutVars>
      </dgm:prSet>
      <dgm:spPr/>
    </dgm:pt>
  </dgm:ptLst>
  <dgm:cxnLst>
    <dgm:cxn modelId="{A6063D19-7F04-4722-B0EE-12558EC63BDC}" srcId="{35163F48-9534-4356-BA36-EEF0A778BE5E}" destId="{A9C78E3D-1A96-465A-A507-E50C534C5B2D}" srcOrd="3" destOrd="0" parTransId="{C30D22BB-A0C9-48BF-B82E-28F3D61A5117}" sibTransId="{52D275E6-BE73-42E2-83C4-9E0FFA53087F}"/>
    <dgm:cxn modelId="{54694839-109B-4739-BBDB-E5CA2772E53B}" srcId="{35163F48-9534-4356-BA36-EEF0A778BE5E}" destId="{E66CA84A-8ECF-4C14-8EC0-CCED69129AD1}" srcOrd="1" destOrd="0" parTransId="{9964785A-F0F4-471F-B42B-B16B4DEED3AB}" sibTransId="{C59E9350-0088-4FF8-B700-33E0EEEEA412}"/>
    <dgm:cxn modelId="{2C9DBB5E-3251-4FFF-8171-F798410845ED}" type="presOf" srcId="{A9C78E3D-1A96-465A-A507-E50C534C5B2D}" destId="{46D5CF61-940D-49E9-8301-A5D08DEB11B0}" srcOrd="0" destOrd="0" presId="urn:microsoft.com/office/officeart/2005/8/layout/default"/>
    <dgm:cxn modelId="{BC405168-D810-4923-A8FB-2A72A7021A3D}" srcId="{35163F48-9534-4356-BA36-EEF0A778BE5E}" destId="{F4D20ADF-11C9-4DAF-809B-B769859DE9A4}" srcOrd="4" destOrd="0" parTransId="{DCCF49CC-B62D-4783-8134-2421BFC949B6}" sibTransId="{C35E00EC-FAA8-407F-A495-0F80F7BC11C8}"/>
    <dgm:cxn modelId="{6B3A604C-8CDE-4D3B-9B8E-876DA7824266}" srcId="{35163F48-9534-4356-BA36-EEF0A778BE5E}" destId="{328438B3-51D9-40DC-AE37-9FC8D355AFEE}" srcOrd="5" destOrd="0" parTransId="{8C556DB6-E245-422C-946A-AE39EC29D002}" sibTransId="{65C46C04-FF9E-48A8-BD87-B7B7F148A135}"/>
    <dgm:cxn modelId="{813F9A52-957A-4291-8037-966A5B58E2C1}" type="presOf" srcId="{35163F48-9534-4356-BA36-EEF0A778BE5E}" destId="{2CCE9F38-3F6C-45A6-9963-71CAE31732FD}" srcOrd="0" destOrd="0" presId="urn:microsoft.com/office/officeart/2005/8/layout/default"/>
    <dgm:cxn modelId="{6CBF9A85-384A-4195-AD76-F0507FBA500A}" type="presOf" srcId="{E66CA84A-8ECF-4C14-8EC0-CCED69129AD1}" destId="{A29216E9-3702-4E0C-B228-906C0FBE6DBC}" srcOrd="0" destOrd="0" presId="urn:microsoft.com/office/officeart/2005/8/layout/default"/>
    <dgm:cxn modelId="{E1EDD386-61D5-4A1F-A5B4-9BE52F5D1B8F}" type="presOf" srcId="{328438B3-51D9-40DC-AE37-9FC8D355AFEE}" destId="{5D4FF8DE-7939-45C6-8BDE-E489CD3CEBBF}" srcOrd="0" destOrd="0" presId="urn:microsoft.com/office/officeart/2005/8/layout/default"/>
    <dgm:cxn modelId="{DB3DA6BD-E021-4678-9BCD-833D8BC99758}" type="presOf" srcId="{F4D20ADF-11C9-4DAF-809B-B769859DE9A4}" destId="{EE747298-3EF5-4AB7-8E49-C5D4417B52A4}" srcOrd="0" destOrd="0" presId="urn:microsoft.com/office/officeart/2005/8/layout/default"/>
    <dgm:cxn modelId="{56DAC0E3-A02F-4C1C-9ED7-81729C98CC9B}" type="presOf" srcId="{F9F92F0A-678B-4D74-ABD9-A71FF5724749}" destId="{923097ED-0C32-4B5F-B2F6-8B3E3A9A6145}" srcOrd="0" destOrd="0" presId="urn:microsoft.com/office/officeart/2005/8/layout/default"/>
    <dgm:cxn modelId="{ED320EE9-78CE-4243-BEAC-ADFAE878AD3C}" srcId="{35163F48-9534-4356-BA36-EEF0A778BE5E}" destId="{F44417C8-B049-487F-9812-A5D34F7872A1}" srcOrd="2" destOrd="0" parTransId="{629AABA3-B23F-4277-89FD-D2AF9F793473}" sibTransId="{01F0D65F-7900-4833-81FF-41C89E7D7939}"/>
    <dgm:cxn modelId="{590C3DFB-1009-4929-A581-EB53F1828063}" srcId="{35163F48-9534-4356-BA36-EEF0A778BE5E}" destId="{F9F92F0A-678B-4D74-ABD9-A71FF5724749}" srcOrd="0" destOrd="0" parTransId="{F1BAFFC7-8D4F-4E81-B771-CB1FADFB37C5}" sibTransId="{E3C1E47C-CA06-4064-9E7A-8ACD30CAD90E}"/>
    <dgm:cxn modelId="{5FA996FC-F4CA-4901-9483-45869CF4C084}" type="presOf" srcId="{F44417C8-B049-487F-9812-A5D34F7872A1}" destId="{F765848D-FAB6-417A-B35B-AC45B1264705}" srcOrd="0" destOrd="0" presId="urn:microsoft.com/office/officeart/2005/8/layout/default"/>
    <dgm:cxn modelId="{023D447E-30FA-4AC6-831F-48E4D440FBC2}" type="presParOf" srcId="{2CCE9F38-3F6C-45A6-9963-71CAE31732FD}" destId="{923097ED-0C32-4B5F-B2F6-8B3E3A9A6145}" srcOrd="0" destOrd="0" presId="urn:microsoft.com/office/officeart/2005/8/layout/default"/>
    <dgm:cxn modelId="{115278CA-C59B-40FC-8794-566448BBB3C9}" type="presParOf" srcId="{2CCE9F38-3F6C-45A6-9963-71CAE31732FD}" destId="{2CB38342-454F-48D7-926D-7408CE1EA274}" srcOrd="1" destOrd="0" presId="urn:microsoft.com/office/officeart/2005/8/layout/default"/>
    <dgm:cxn modelId="{529ED9FA-857B-456B-9004-962CD97190E3}" type="presParOf" srcId="{2CCE9F38-3F6C-45A6-9963-71CAE31732FD}" destId="{A29216E9-3702-4E0C-B228-906C0FBE6DBC}" srcOrd="2" destOrd="0" presId="urn:microsoft.com/office/officeart/2005/8/layout/default"/>
    <dgm:cxn modelId="{CBE6ADFF-D51F-4127-ABA3-751B7AE4563A}" type="presParOf" srcId="{2CCE9F38-3F6C-45A6-9963-71CAE31732FD}" destId="{24996B5A-1C20-46EB-9B95-95683D92D383}" srcOrd="3" destOrd="0" presId="urn:microsoft.com/office/officeart/2005/8/layout/default"/>
    <dgm:cxn modelId="{7BBE773A-6CEB-43C4-8265-39F0754119D7}" type="presParOf" srcId="{2CCE9F38-3F6C-45A6-9963-71CAE31732FD}" destId="{F765848D-FAB6-417A-B35B-AC45B1264705}" srcOrd="4" destOrd="0" presId="urn:microsoft.com/office/officeart/2005/8/layout/default"/>
    <dgm:cxn modelId="{D54A1650-D81F-4766-8877-627DC7B1AC79}" type="presParOf" srcId="{2CCE9F38-3F6C-45A6-9963-71CAE31732FD}" destId="{4C51FDB1-6511-4AC5-89D9-603CB0F27186}" srcOrd="5" destOrd="0" presId="urn:microsoft.com/office/officeart/2005/8/layout/default"/>
    <dgm:cxn modelId="{606F7802-FB83-4EB4-A1B9-1B3121AB2FD7}" type="presParOf" srcId="{2CCE9F38-3F6C-45A6-9963-71CAE31732FD}" destId="{46D5CF61-940D-49E9-8301-A5D08DEB11B0}" srcOrd="6" destOrd="0" presId="urn:microsoft.com/office/officeart/2005/8/layout/default"/>
    <dgm:cxn modelId="{9F2AEA9E-6DAC-4691-AECD-4253257C7C4F}" type="presParOf" srcId="{2CCE9F38-3F6C-45A6-9963-71CAE31732FD}" destId="{5C4EA768-5763-49BE-B367-A7A905ABCAC5}" srcOrd="7" destOrd="0" presId="urn:microsoft.com/office/officeart/2005/8/layout/default"/>
    <dgm:cxn modelId="{1BA470DB-1A82-4B48-A2B9-B61D5D3AFB1D}" type="presParOf" srcId="{2CCE9F38-3F6C-45A6-9963-71CAE31732FD}" destId="{EE747298-3EF5-4AB7-8E49-C5D4417B52A4}" srcOrd="8" destOrd="0" presId="urn:microsoft.com/office/officeart/2005/8/layout/default"/>
    <dgm:cxn modelId="{F2CE4D1E-E2BB-44D9-ACBF-798982A93E51}" type="presParOf" srcId="{2CCE9F38-3F6C-45A6-9963-71CAE31732FD}" destId="{3B8AFCE4-1EDA-4239-9603-E3EA280334C2}" srcOrd="9" destOrd="0" presId="urn:microsoft.com/office/officeart/2005/8/layout/default"/>
    <dgm:cxn modelId="{B20DD7F3-6049-443C-B6E8-6DAF33F004FF}" type="presParOf" srcId="{2CCE9F38-3F6C-45A6-9963-71CAE31732FD}" destId="{5D4FF8DE-7939-45C6-8BDE-E489CD3CEBB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E9374A-1B1B-40CB-A73C-BF99FEA2B28E}">
      <dgm:prSet/>
      <dgm:spPr/>
      <dgm:t>
        <a:bodyPr/>
        <a:lstStyle/>
        <a:p>
          <a:r>
            <a:rPr lang="en-GB" dirty="0"/>
            <a:t>Logistic Regression</a:t>
          </a:r>
        </a:p>
      </dgm:t>
    </dgm:pt>
    <dgm:pt modelId="{10FFF79F-59A0-4C90-8803-F024BB288B7B}" type="parTrans" cxnId="{8C1D1F8D-FCDB-453D-A3B9-468ADE2D7D79}">
      <dgm:prSet/>
      <dgm:spPr/>
    </dgm:pt>
    <dgm:pt modelId="{69830889-C70A-4BF2-9A03-1E46374D229C}" type="sibTrans" cxnId="{8C1D1F8D-FCDB-453D-A3B9-468ADE2D7D79}">
      <dgm:prSet/>
      <dgm:spPr/>
    </dgm:pt>
    <dgm:pt modelId="{A5D15F94-6288-4072-93D3-3096297F50DF}">
      <dgm:prSet/>
      <dgm:spPr/>
      <dgm:t>
        <a:bodyPr/>
        <a:lstStyle/>
        <a:p>
          <a:r>
            <a:rPr lang="en-GB" dirty="0"/>
            <a:t>Support Vector Machine </a:t>
          </a:r>
        </a:p>
      </dgm:t>
    </dgm:pt>
    <dgm:pt modelId="{B3C4E25E-F1A6-4C28-B3C6-4AF5CB66F1DC}" type="parTrans" cxnId="{AB7C55BA-7CF4-47BB-845E-5F8FF66238D3}">
      <dgm:prSet/>
      <dgm:spPr/>
    </dgm:pt>
    <dgm:pt modelId="{5D6BB3B8-63B4-4F31-9B6A-4615FF5AAD33}" type="sibTrans" cxnId="{AB7C55BA-7CF4-47BB-845E-5F8FF66238D3}">
      <dgm:prSet/>
      <dgm:spPr/>
    </dgm:pt>
    <dgm:pt modelId="{0A9EEC7A-0674-4673-8385-152CF812FE42}">
      <dgm:prSet/>
      <dgm:spPr/>
      <dgm:t>
        <a:bodyPr/>
        <a:lstStyle/>
        <a:p>
          <a:r>
            <a:rPr lang="en-GB" dirty="0"/>
            <a:t>Neural Networks</a:t>
          </a:r>
        </a:p>
      </dgm:t>
    </dgm:pt>
    <dgm:pt modelId="{65ED05B3-5615-44FB-A82E-0EE9A98579E8}" type="parTrans" cxnId="{09B739F2-F17A-42CF-B981-7AA988546892}">
      <dgm:prSet/>
      <dgm:spPr/>
    </dgm:pt>
    <dgm:pt modelId="{522826DD-4766-449A-BD77-4D820EC285AE}" type="sibTrans" cxnId="{09B739F2-F17A-42CF-B981-7AA988546892}">
      <dgm:prSet/>
      <dgm:spPr/>
    </dgm:pt>
    <dgm:pt modelId="{5368B83E-A306-4E6F-ADED-CA976401361A}">
      <dgm:prSet/>
      <dgm:spPr/>
      <dgm:t>
        <a:bodyPr/>
        <a:lstStyle/>
        <a:p>
          <a:r>
            <a:rPr lang="en-GB" dirty="0"/>
            <a:t>Random Forest</a:t>
          </a:r>
        </a:p>
      </dgm:t>
    </dgm:pt>
    <dgm:pt modelId="{743E3609-B93E-41BE-8336-34F084384314}" type="parTrans" cxnId="{22F30CE8-99D9-4FED-A911-0868343AF2F4}">
      <dgm:prSet/>
      <dgm:spPr/>
    </dgm:pt>
    <dgm:pt modelId="{6079849F-6A72-4465-9964-C8D11058466D}" type="sibTrans" cxnId="{22F30CE8-99D9-4FED-A911-0868343AF2F4}">
      <dgm:prSet/>
      <dgm:spPr/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  <dgm:pt modelId="{9F868AD6-AB45-4D81-8E3E-788EB781F091}" type="pres">
      <dgm:prSet presAssocID="{35E9374A-1B1B-40CB-A73C-BF99FEA2B28E}" presName="node" presStyleLbl="node1" presStyleIdx="0" presStyleCnt="4">
        <dgm:presLayoutVars>
          <dgm:bulletEnabled val="1"/>
        </dgm:presLayoutVars>
      </dgm:prSet>
      <dgm:spPr/>
    </dgm:pt>
    <dgm:pt modelId="{A403E478-EC67-4345-9F5C-C0DDB0ABB24C}" type="pres">
      <dgm:prSet presAssocID="{69830889-C70A-4BF2-9A03-1E46374D229C}" presName="sibTrans" presStyleCnt="0"/>
      <dgm:spPr/>
    </dgm:pt>
    <dgm:pt modelId="{108E698D-B8FF-4988-B5C2-E4405C82CD3B}" type="pres">
      <dgm:prSet presAssocID="{A5D15F94-6288-4072-93D3-3096297F50DF}" presName="node" presStyleLbl="node1" presStyleIdx="1" presStyleCnt="4">
        <dgm:presLayoutVars>
          <dgm:bulletEnabled val="1"/>
        </dgm:presLayoutVars>
      </dgm:prSet>
      <dgm:spPr/>
    </dgm:pt>
    <dgm:pt modelId="{1D2CAF74-7E9A-4B62-8C68-86D2E486FF32}" type="pres">
      <dgm:prSet presAssocID="{5D6BB3B8-63B4-4F31-9B6A-4615FF5AAD33}" presName="sibTrans" presStyleCnt="0"/>
      <dgm:spPr/>
    </dgm:pt>
    <dgm:pt modelId="{AFB11C38-C513-43FB-BF27-8B226304863D}" type="pres">
      <dgm:prSet presAssocID="{0A9EEC7A-0674-4673-8385-152CF812FE42}" presName="node" presStyleLbl="node1" presStyleIdx="2" presStyleCnt="4">
        <dgm:presLayoutVars>
          <dgm:bulletEnabled val="1"/>
        </dgm:presLayoutVars>
      </dgm:prSet>
      <dgm:spPr/>
    </dgm:pt>
    <dgm:pt modelId="{720BE750-96FB-4753-B48C-E9B1D31A0691}" type="pres">
      <dgm:prSet presAssocID="{522826DD-4766-449A-BD77-4D820EC285AE}" presName="sibTrans" presStyleCnt="0"/>
      <dgm:spPr/>
    </dgm:pt>
    <dgm:pt modelId="{F6DF5E93-3711-45E3-8D8D-4D4F65C3E338}" type="pres">
      <dgm:prSet presAssocID="{5368B83E-A306-4E6F-ADED-CA976401361A}" presName="node" presStyleLbl="node1" presStyleIdx="3" presStyleCnt="4">
        <dgm:presLayoutVars>
          <dgm:bulletEnabled val="1"/>
        </dgm:presLayoutVars>
      </dgm:prSet>
      <dgm:spPr/>
    </dgm:pt>
  </dgm:ptLst>
  <dgm:cxnLst>
    <dgm:cxn modelId="{B64AAC2B-CC2A-445E-93A8-18F88E82B249}" type="presOf" srcId="{35E9374A-1B1B-40CB-A73C-BF99FEA2B28E}" destId="{9F868AD6-AB45-4D81-8E3E-788EB781F091}" srcOrd="0" destOrd="0" presId="urn:microsoft.com/office/officeart/2005/8/layout/default"/>
    <dgm:cxn modelId="{57B90250-9221-462E-BC15-32BFDFC905F4}" type="presOf" srcId="{A5D15F94-6288-4072-93D3-3096297F50DF}" destId="{108E698D-B8FF-4988-B5C2-E4405C82CD3B}" srcOrd="0" destOrd="0" presId="urn:microsoft.com/office/officeart/2005/8/layout/default"/>
    <dgm:cxn modelId="{813F9A52-957A-4291-8037-966A5B58E2C1}" type="presOf" srcId="{35163F48-9534-4356-BA36-EEF0A778BE5E}" destId="{2CCE9F38-3F6C-45A6-9963-71CAE31732FD}" srcOrd="0" destOrd="0" presId="urn:microsoft.com/office/officeart/2005/8/layout/default"/>
    <dgm:cxn modelId="{C0A10D7C-FCFE-4A05-9D63-BB8D7410AEFE}" type="presOf" srcId="{5368B83E-A306-4E6F-ADED-CA976401361A}" destId="{F6DF5E93-3711-45E3-8D8D-4D4F65C3E338}" srcOrd="0" destOrd="0" presId="urn:microsoft.com/office/officeart/2005/8/layout/default"/>
    <dgm:cxn modelId="{9B69B888-92CE-457C-BEA2-4ED8789C29DA}" type="presOf" srcId="{0A9EEC7A-0674-4673-8385-152CF812FE42}" destId="{AFB11C38-C513-43FB-BF27-8B226304863D}" srcOrd="0" destOrd="0" presId="urn:microsoft.com/office/officeart/2005/8/layout/default"/>
    <dgm:cxn modelId="{8C1D1F8D-FCDB-453D-A3B9-468ADE2D7D79}" srcId="{35163F48-9534-4356-BA36-EEF0A778BE5E}" destId="{35E9374A-1B1B-40CB-A73C-BF99FEA2B28E}" srcOrd="0" destOrd="0" parTransId="{10FFF79F-59A0-4C90-8803-F024BB288B7B}" sibTransId="{69830889-C70A-4BF2-9A03-1E46374D229C}"/>
    <dgm:cxn modelId="{AB7C55BA-7CF4-47BB-845E-5F8FF66238D3}" srcId="{35163F48-9534-4356-BA36-EEF0A778BE5E}" destId="{A5D15F94-6288-4072-93D3-3096297F50DF}" srcOrd="1" destOrd="0" parTransId="{B3C4E25E-F1A6-4C28-B3C6-4AF5CB66F1DC}" sibTransId="{5D6BB3B8-63B4-4F31-9B6A-4615FF5AAD33}"/>
    <dgm:cxn modelId="{22F30CE8-99D9-4FED-A911-0868343AF2F4}" srcId="{35163F48-9534-4356-BA36-EEF0A778BE5E}" destId="{5368B83E-A306-4E6F-ADED-CA976401361A}" srcOrd="3" destOrd="0" parTransId="{743E3609-B93E-41BE-8336-34F084384314}" sibTransId="{6079849F-6A72-4465-9964-C8D11058466D}"/>
    <dgm:cxn modelId="{09B739F2-F17A-42CF-B981-7AA988546892}" srcId="{35163F48-9534-4356-BA36-EEF0A778BE5E}" destId="{0A9EEC7A-0674-4673-8385-152CF812FE42}" srcOrd="2" destOrd="0" parTransId="{65ED05B3-5615-44FB-A82E-0EE9A98579E8}" sibTransId="{522826DD-4766-449A-BD77-4D820EC285AE}"/>
    <dgm:cxn modelId="{2E7B6159-70A1-4A4B-BA8B-BBCE588E1E9D}" type="presParOf" srcId="{2CCE9F38-3F6C-45A6-9963-71CAE31732FD}" destId="{9F868AD6-AB45-4D81-8E3E-788EB781F091}" srcOrd="0" destOrd="0" presId="urn:microsoft.com/office/officeart/2005/8/layout/default"/>
    <dgm:cxn modelId="{B013537E-239F-4FB3-B214-73E77762FA55}" type="presParOf" srcId="{2CCE9F38-3F6C-45A6-9963-71CAE31732FD}" destId="{A403E478-EC67-4345-9F5C-C0DDB0ABB24C}" srcOrd="1" destOrd="0" presId="urn:microsoft.com/office/officeart/2005/8/layout/default"/>
    <dgm:cxn modelId="{35E3CDC8-7B4B-42E1-8C5B-A989B0CB1A84}" type="presParOf" srcId="{2CCE9F38-3F6C-45A6-9963-71CAE31732FD}" destId="{108E698D-B8FF-4988-B5C2-E4405C82CD3B}" srcOrd="2" destOrd="0" presId="urn:microsoft.com/office/officeart/2005/8/layout/default"/>
    <dgm:cxn modelId="{2D730491-0F1D-4264-BAFF-C286585A5EF9}" type="presParOf" srcId="{2CCE9F38-3F6C-45A6-9963-71CAE31732FD}" destId="{1D2CAF74-7E9A-4B62-8C68-86D2E486FF32}" srcOrd="3" destOrd="0" presId="urn:microsoft.com/office/officeart/2005/8/layout/default"/>
    <dgm:cxn modelId="{2741B38F-A187-4FB3-A865-2AB8F3A0E188}" type="presParOf" srcId="{2CCE9F38-3F6C-45A6-9963-71CAE31732FD}" destId="{AFB11C38-C513-43FB-BF27-8B226304863D}" srcOrd="4" destOrd="0" presId="urn:microsoft.com/office/officeart/2005/8/layout/default"/>
    <dgm:cxn modelId="{8756235D-11ED-426E-8CD2-5070870C2F5C}" type="presParOf" srcId="{2CCE9F38-3F6C-45A6-9963-71CAE31732FD}" destId="{720BE750-96FB-4753-B48C-E9B1D31A0691}" srcOrd="5" destOrd="0" presId="urn:microsoft.com/office/officeart/2005/8/layout/default"/>
    <dgm:cxn modelId="{B1902600-05C2-45B1-8D63-C3F16CF0B961}" type="presParOf" srcId="{2CCE9F38-3F6C-45A6-9963-71CAE31732FD}" destId="{F6DF5E93-3711-45E3-8D8D-4D4F65C3E33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B6D9596-E2BF-46A2-89F4-241739AB5F1B}">
      <dgm:prSet/>
      <dgm:spPr/>
      <dgm:t>
        <a:bodyPr/>
        <a:lstStyle/>
        <a:p>
          <a:r>
            <a:rPr lang="en-GB" dirty="0"/>
            <a:t>Accuracy</a:t>
          </a:r>
        </a:p>
      </dgm:t>
    </dgm:pt>
    <dgm:pt modelId="{041E9822-2F8B-4E73-9CBC-CA9118CB999B}" type="parTrans" cxnId="{8F45BFAF-7434-4CB0-BA52-19DD53CD34A4}">
      <dgm:prSet/>
      <dgm:spPr/>
    </dgm:pt>
    <dgm:pt modelId="{CC7F306D-4AEF-4487-9E35-3A7190F65852}" type="sibTrans" cxnId="{8F45BFAF-7434-4CB0-BA52-19DD53CD34A4}">
      <dgm:prSet/>
      <dgm:spPr/>
    </dgm:pt>
    <dgm:pt modelId="{C6AA036B-1B2E-41CC-B14A-9B289E2DFCC9}">
      <dgm:prSet/>
      <dgm:spPr/>
      <dgm:t>
        <a:bodyPr/>
        <a:lstStyle/>
        <a:p>
          <a:r>
            <a:rPr lang="en-GB" dirty="0"/>
            <a:t>Precision</a:t>
          </a:r>
        </a:p>
      </dgm:t>
    </dgm:pt>
    <dgm:pt modelId="{44D5878C-77CC-4F85-AFF1-59E70FFDEF96}" type="parTrans" cxnId="{03350313-013F-4F29-844B-0C72CE793EDF}">
      <dgm:prSet/>
      <dgm:spPr/>
    </dgm:pt>
    <dgm:pt modelId="{8CF10384-E476-4E89-8C50-2A832003CB64}" type="sibTrans" cxnId="{03350313-013F-4F29-844B-0C72CE793EDF}">
      <dgm:prSet/>
      <dgm:spPr/>
    </dgm:pt>
    <dgm:pt modelId="{8E6C69D2-4D4D-4FE1-8FA9-C87A8C8FBF80}">
      <dgm:prSet/>
      <dgm:spPr/>
      <dgm:t>
        <a:bodyPr/>
        <a:lstStyle/>
        <a:p>
          <a:r>
            <a:rPr lang="en-GB" dirty="0"/>
            <a:t>Recall</a:t>
          </a:r>
        </a:p>
      </dgm:t>
    </dgm:pt>
    <dgm:pt modelId="{2939BD27-4949-4FC2-A7AD-ECFFD6FB0502}" type="parTrans" cxnId="{DC1B8031-7770-4DAE-AFD6-C1EAA8633AF4}">
      <dgm:prSet/>
      <dgm:spPr/>
    </dgm:pt>
    <dgm:pt modelId="{F2E97D66-E8BA-4BA2-8659-F8D98C074A4C}" type="sibTrans" cxnId="{DC1B8031-7770-4DAE-AFD6-C1EAA8633AF4}">
      <dgm:prSet/>
      <dgm:spPr/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  <dgm:pt modelId="{6B7132A8-7E42-432D-AE98-B68F0714FD9A}" type="pres">
      <dgm:prSet presAssocID="{9B6D9596-E2BF-46A2-89F4-241739AB5F1B}" presName="node" presStyleLbl="node1" presStyleIdx="0" presStyleCnt="3">
        <dgm:presLayoutVars>
          <dgm:bulletEnabled val="1"/>
        </dgm:presLayoutVars>
      </dgm:prSet>
      <dgm:spPr/>
    </dgm:pt>
    <dgm:pt modelId="{2A1B37FA-8640-4C69-9F44-BFBBC0E1F6D8}" type="pres">
      <dgm:prSet presAssocID="{CC7F306D-4AEF-4487-9E35-3A7190F65852}" presName="sibTrans" presStyleCnt="0"/>
      <dgm:spPr/>
    </dgm:pt>
    <dgm:pt modelId="{9F44D298-F9D3-4C88-99BE-99BEC0BF9387}" type="pres">
      <dgm:prSet presAssocID="{C6AA036B-1B2E-41CC-B14A-9B289E2DFCC9}" presName="node" presStyleLbl="node1" presStyleIdx="1" presStyleCnt="3">
        <dgm:presLayoutVars>
          <dgm:bulletEnabled val="1"/>
        </dgm:presLayoutVars>
      </dgm:prSet>
      <dgm:spPr/>
    </dgm:pt>
    <dgm:pt modelId="{05FEC694-6A37-42BE-B34F-DD21197ADA05}" type="pres">
      <dgm:prSet presAssocID="{8CF10384-E476-4E89-8C50-2A832003CB64}" presName="sibTrans" presStyleCnt="0"/>
      <dgm:spPr/>
    </dgm:pt>
    <dgm:pt modelId="{F389950B-9E73-4CA2-A0B4-1D0F5592302F}" type="pres">
      <dgm:prSet presAssocID="{8E6C69D2-4D4D-4FE1-8FA9-C87A8C8FBF80}" presName="node" presStyleLbl="node1" presStyleIdx="2" presStyleCnt="3">
        <dgm:presLayoutVars>
          <dgm:bulletEnabled val="1"/>
        </dgm:presLayoutVars>
      </dgm:prSet>
      <dgm:spPr/>
    </dgm:pt>
  </dgm:ptLst>
  <dgm:cxnLst>
    <dgm:cxn modelId="{230ADB07-96B4-4D36-8762-D6163BAE28AC}" type="presOf" srcId="{8E6C69D2-4D4D-4FE1-8FA9-C87A8C8FBF80}" destId="{F389950B-9E73-4CA2-A0B4-1D0F5592302F}" srcOrd="0" destOrd="0" presId="urn:microsoft.com/office/officeart/2005/8/layout/default"/>
    <dgm:cxn modelId="{03350313-013F-4F29-844B-0C72CE793EDF}" srcId="{35163F48-9534-4356-BA36-EEF0A778BE5E}" destId="{C6AA036B-1B2E-41CC-B14A-9B289E2DFCC9}" srcOrd="1" destOrd="0" parTransId="{44D5878C-77CC-4F85-AFF1-59E70FFDEF96}" sibTransId="{8CF10384-E476-4E89-8C50-2A832003CB64}"/>
    <dgm:cxn modelId="{DC1B8031-7770-4DAE-AFD6-C1EAA8633AF4}" srcId="{35163F48-9534-4356-BA36-EEF0A778BE5E}" destId="{8E6C69D2-4D4D-4FE1-8FA9-C87A8C8FBF80}" srcOrd="2" destOrd="0" parTransId="{2939BD27-4949-4FC2-A7AD-ECFFD6FB0502}" sibTransId="{F2E97D66-E8BA-4BA2-8659-F8D98C074A4C}"/>
    <dgm:cxn modelId="{BABF5342-3B83-4807-95C2-F23D0D31E933}" type="presOf" srcId="{C6AA036B-1B2E-41CC-B14A-9B289E2DFCC9}" destId="{9F44D298-F9D3-4C88-99BE-99BEC0BF9387}" srcOrd="0" destOrd="0" presId="urn:microsoft.com/office/officeart/2005/8/layout/default"/>
    <dgm:cxn modelId="{37027E4E-4F61-46FA-BA97-974DA0F90981}" type="presOf" srcId="{9B6D9596-E2BF-46A2-89F4-241739AB5F1B}" destId="{6B7132A8-7E42-432D-AE98-B68F0714FD9A}" srcOrd="0" destOrd="0" presId="urn:microsoft.com/office/officeart/2005/8/layout/default"/>
    <dgm:cxn modelId="{813F9A52-957A-4291-8037-966A5B58E2C1}" type="presOf" srcId="{35163F48-9534-4356-BA36-EEF0A778BE5E}" destId="{2CCE9F38-3F6C-45A6-9963-71CAE31732FD}" srcOrd="0" destOrd="0" presId="urn:microsoft.com/office/officeart/2005/8/layout/default"/>
    <dgm:cxn modelId="{8F45BFAF-7434-4CB0-BA52-19DD53CD34A4}" srcId="{35163F48-9534-4356-BA36-EEF0A778BE5E}" destId="{9B6D9596-E2BF-46A2-89F4-241739AB5F1B}" srcOrd="0" destOrd="0" parTransId="{041E9822-2F8B-4E73-9CBC-CA9118CB999B}" sibTransId="{CC7F306D-4AEF-4487-9E35-3A7190F65852}"/>
    <dgm:cxn modelId="{D06AA4C7-A3BD-4711-A02D-1E8FC66491A8}" type="presParOf" srcId="{2CCE9F38-3F6C-45A6-9963-71CAE31732FD}" destId="{6B7132A8-7E42-432D-AE98-B68F0714FD9A}" srcOrd="0" destOrd="0" presId="urn:microsoft.com/office/officeart/2005/8/layout/default"/>
    <dgm:cxn modelId="{195ACB8B-C267-48F0-84A7-704076F5DD98}" type="presParOf" srcId="{2CCE9F38-3F6C-45A6-9963-71CAE31732FD}" destId="{2A1B37FA-8640-4C69-9F44-BFBBC0E1F6D8}" srcOrd="1" destOrd="0" presId="urn:microsoft.com/office/officeart/2005/8/layout/default"/>
    <dgm:cxn modelId="{934D9881-7F57-49C5-98A4-EFD7C6D39BA3}" type="presParOf" srcId="{2CCE9F38-3F6C-45A6-9963-71CAE31732FD}" destId="{9F44D298-F9D3-4C88-99BE-99BEC0BF9387}" srcOrd="2" destOrd="0" presId="urn:microsoft.com/office/officeart/2005/8/layout/default"/>
    <dgm:cxn modelId="{B1361214-5836-467E-A221-19F8E6515A7D}" type="presParOf" srcId="{2CCE9F38-3F6C-45A6-9963-71CAE31732FD}" destId="{05FEC694-6A37-42BE-B34F-DD21197ADA05}" srcOrd="3" destOrd="0" presId="urn:microsoft.com/office/officeart/2005/8/layout/default"/>
    <dgm:cxn modelId="{E5B56284-351D-450E-BAC7-9F9C3BB83606}" type="presParOf" srcId="{2CCE9F38-3F6C-45A6-9963-71CAE31732FD}" destId="{F389950B-9E73-4CA2-A0B4-1D0F5592302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577DEB5-41DF-465E-AC35-3C2B95692B66}">
      <dgm:prSet custT="1"/>
      <dgm:spPr/>
      <dgm:t>
        <a:bodyPr/>
        <a:lstStyle/>
        <a:p>
          <a:r>
            <a:rPr lang="en-GB" sz="3600" dirty="0"/>
            <a:t>Learning from data or examples</a:t>
          </a:r>
        </a:p>
      </dgm:t>
    </dgm:pt>
    <dgm:pt modelId="{B710BFFA-76D8-49FA-BF39-2DC652E99E2C}" type="parTrans" cxnId="{65CA0C5A-C23E-4133-BDD9-4ED380B98E6B}">
      <dgm:prSet/>
      <dgm:spPr/>
      <dgm:t>
        <a:bodyPr/>
        <a:lstStyle/>
        <a:p>
          <a:endParaRPr lang="en-GB"/>
        </a:p>
      </dgm:t>
    </dgm:pt>
    <dgm:pt modelId="{FFC83529-3995-4518-8239-55F6A6AC449F}" type="sibTrans" cxnId="{65CA0C5A-C23E-4133-BDD9-4ED380B98E6B}">
      <dgm:prSet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  <dgm:pt modelId="{84B078B7-000D-4D08-BA6B-71697541C8E7}" type="pres">
      <dgm:prSet presAssocID="{3577DEB5-41DF-465E-AC35-3C2B95692B66}" presName="node" presStyleLbl="node1" presStyleIdx="0" presStyleCnt="1">
        <dgm:presLayoutVars>
          <dgm:bulletEnabled val="1"/>
        </dgm:presLayoutVars>
      </dgm:prSet>
      <dgm:spPr/>
    </dgm:pt>
  </dgm:ptLst>
  <dgm:cxnLst>
    <dgm:cxn modelId="{3FB2DB4C-51D5-4388-8E33-E480E5FD03E8}" type="presOf" srcId="{3577DEB5-41DF-465E-AC35-3C2B95692B66}" destId="{84B078B7-000D-4D08-BA6B-71697541C8E7}" srcOrd="0" destOrd="0" presId="urn:microsoft.com/office/officeart/2005/8/layout/default"/>
    <dgm:cxn modelId="{813F9A52-957A-4291-8037-966A5B58E2C1}" type="presOf" srcId="{35163F48-9534-4356-BA36-EEF0A778BE5E}" destId="{2CCE9F38-3F6C-45A6-9963-71CAE31732FD}" srcOrd="0" destOrd="0" presId="urn:microsoft.com/office/officeart/2005/8/layout/default"/>
    <dgm:cxn modelId="{65CA0C5A-C23E-4133-BDD9-4ED380B98E6B}" srcId="{35163F48-9534-4356-BA36-EEF0A778BE5E}" destId="{3577DEB5-41DF-465E-AC35-3C2B95692B66}" srcOrd="0" destOrd="0" parTransId="{B710BFFA-76D8-49FA-BF39-2DC652E99E2C}" sibTransId="{FFC83529-3995-4518-8239-55F6A6AC449F}"/>
    <dgm:cxn modelId="{3F61EC01-F624-4EC0-9A55-A2D37B8558BB}" type="presParOf" srcId="{2CCE9F38-3F6C-45A6-9963-71CAE31732FD}" destId="{84B078B7-000D-4D08-BA6B-71697541C8E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9B9444-826F-4998-9D9E-A4DED7D666B9}">
      <dgm:prSet/>
      <dgm:spPr/>
      <dgm:t>
        <a:bodyPr/>
        <a:lstStyle/>
        <a:p>
          <a:r>
            <a:rPr lang="en-GB" dirty="0"/>
            <a:t>First Step</a:t>
          </a:r>
        </a:p>
      </dgm:t>
    </dgm:pt>
    <dgm:pt modelId="{806E2460-DC30-42CC-BE9B-EF2042341408}" type="parTrans" cxnId="{217478EF-FD2E-4047-AA00-936905748055}">
      <dgm:prSet/>
      <dgm:spPr/>
    </dgm:pt>
    <dgm:pt modelId="{EBB88856-FA38-41AE-98E7-5F69AC5B34A1}" type="sibTrans" cxnId="{217478EF-FD2E-4047-AA00-936905748055}">
      <dgm:prSet/>
      <dgm:spPr/>
    </dgm:pt>
    <dgm:pt modelId="{FED24D2F-2A6F-415E-B07D-DE5879F6145E}">
      <dgm:prSet/>
      <dgm:spPr/>
      <dgm:t>
        <a:bodyPr/>
        <a:lstStyle/>
        <a:p>
          <a:r>
            <a:rPr lang="en-GB" dirty="0"/>
            <a:t>Don’t Skip</a:t>
          </a:r>
        </a:p>
      </dgm:t>
    </dgm:pt>
    <dgm:pt modelId="{0E82248B-3140-43C2-9C27-8A5F83B17C16}" type="parTrans" cxnId="{6B466298-DDDA-44FF-94F8-9EDBC40CA751}">
      <dgm:prSet/>
      <dgm:spPr/>
    </dgm:pt>
    <dgm:pt modelId="{2B15CC0D-16E1-4548-B9DE-7B0844C09988}" type="sibTrans" cxnId="{6B466298-DDDA-44FF-94F8-9EDBC40CA751}">
      <dgm:prSet/>
      <dgm:spPr/>
    </dgm:pt>
    <dgm:pt modelId="{36EAFC49-077A-4519-8FD5-DABE1BB3E34F}">
      <dgm:prSet/>
      <dgm:spPr/>
      <dgm:t>
        <a:bodyPr/>
        <a:lstStyle/>
        <a:p>
          <a:r>
            <a:rPr lang="en-GB" dirty="0"/>
            <a:t>Compare</a:t>
          </a:r>
        </a:p>
      </dgm:t>
    </dgm:pt>
    <dgm:pt modelId="{DCB3D13E-F160-4738-877A-4A62E35620E6}" type="parTrans" cxnId="{E9404047-14FC-40FE-9A14-1503813FCA43}">
      <dgm:prSet/>
      <dgm:spPr/>
    </dgm:pt>
    <dgm:pt modelId="{C52AA2D1-ACD4-49E8-AB6E-97C369312AD2}" type="sibTrans" cxnId="{E9404047-14FC-40FE-9A14-1503813FCA43}">
      <dgm:prSet/>
      <dgm:spPr/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  <dgm:pt modelId="{1A08C041-5D20-4409-B58D-FDCDCDD5DF36}" type="pres">
      <dgm:prSet presAssocID="{599B9444-826F-4998-9D9E-A4DED7D666B9}" presName="node" presStyleLbl="node1" presStyleIdx="0" presStyleCnt="3">
        <dgm:presLayoutVars>
          <dgm:bulletEnabled val="1"/>
        </dgm:presLayoutVars>
      </dgm:prSet>
      <dgm:spPr/>
    </dgm:pt>
    <dgm:pt modelId="{13B7C12C-FA3C-4839-B1CF-3CA2F362FD7B}" type="pres">
      <dgm:prSet presAssocID="{EBB88856-FA38-41AE-98E7-5F69AC5B34A1}" presName="sibTrans" presStyleCnt="0"/>
      <dgm:spPr/>
    </dgm:pt>
    <dgm:pt modelId="{0F34AEDD-3C94-48E6-854C-4CCD6DC46984}" type="pres">
      <dgm:prSet presAssocID="{FED24D2F-2A6F-415E-B07D-DE5879F6145E}" presName="node" presStyleLbl="node1" presStyleIdx="1" presStyleCnt="3">
        <dgm:presLayoutVars>
          <dgm:bulletEnabled val="1"/>
        </dgm:presLayoutVars>
      </dgm:prSet>
      <dgm:spPr/>
    </dgm:pt>
    <dgm:pt modelId="{638C89E2-48A2-4A64-8579-752656A1A3D4}" type="pres">
      <dgm:prSet presAssocID="{2B15CC0D-16E1-4548-B9DE-7B0844C09988}" presName="sibTrans" presStyleCnt="0"/>
      <dgm:spPr/>
    </dgm:pt>
    <dgm:pt modelId="{392FB69C-B7C4-4D6C-9125-41323876ED44}" type="pres">
      <dgm:prSet presAssocID="{36EAFC49-077A-4519-8FD5-DABE1BB3E34F}" presName="node" presStyleLbl="node1" presStyleIdx="2" presStyleCnt="3">
        <dgm:presLayoutVars>
          <dgm:bulletEnabled val="1"/>
        </dgm:presLayoutVars>
      </dgm:prSet>
      <dgm:spPr/>
    </dgm:pt>
  </dgm:ptLst>
  <dgm:cxnLst>
    <dgm:cxn modelId="{D14A9525-76B2-40E3-A6F9-3EB10EFF9910}" type="presOf" srcId="{599B9444-826F-4998-9D9E-A4DED7D666B9}" destId="{1A08C041-5D20-4409-B58D-FDCDCDD5DF36}" srcOrd="0" destOrd="0" presId="urn:microsoft.com/office/officeart/2005/8/layout/default"/>
    <dgm:cxn modelId="{E9404047-14FC-40FE-9A14-1503813FCA43}" srcId="{35163F48-9534-4356-BA36-EEF0A778BE5E}" destId="{36EAFC49-077A-4519-8FD5-DABE1BB3E34F}" srcOrd="2" destOrd="0" parTransId="{DCB3D13E-F160-4738-877A-4A62E35620E6}" sibTransId="{C52AA2D1-ACD4-49E8-AB6E-97C369312AD2}"/>
    <dgm:cxn modelId="{813F9A52-957A-4291-8037-966A5B58E2C1}" type="presOf" srcId="{35163F48-9534-4356-BA36-EEF0A778BE5E}" destId="{2CCE9F38-3F6C-45A6-9963-71CAE31732FD}" srcOrd="0" destOrd="0" presId="urn:microsoft.com/office/officeart/2005/8/layout/default"/>
    <dgm:cxn modelId="{DB54767B-5E07-4FB2-A03B-E82D5C166A56}" type="presOf" srcId="{36EAFC49-077A-4519-8FD5-DABE1BB3E34F}" destId="{392FB69C-B7C4-4D6C-9125-41323876ED44}" srcOrd="0" destOrd="0" presId="urn:microsoft.com/office/officeart/2005/8/layout/default"/>
    <dgm:cxn modelId="{6B466298-DDDA-44FF-94F8-9EDBC40CA751}" srcId="{35163F48-9534-4356-BA36-EEF0A778BE5E}" destId="{FED24D2F-2A6F-415E-B07D-DE5879F6145E}" srcOrd="1" destOrd="0" parTransId="{0E82248B-3140-43C2-9C27-8A5F83B17C16}" sibTransId="{2B15CC0D-16E1-4548-B9DE-7B0844C09988}"/>
    <dgm:cxn modelId="{217478EF-FD2E-4047-AA00-936905748055}" srcId="{35163F48-9534-4356-BA36-EEF0A778BE5E}" destId="{599B9444-826F-4998-9D9E-A4DED7D666B9}" srcOrd="0" destOrd="0" parTransId="{806E2460-DC30-42CC-BE9B-EF2042341408}" sibTransId="{EBB88856-FA38-41AE-98E7-5F69AC5B34A1}"/>
    <dgm:cxn modelId="{FAF17EF6-FC90-431A-B18F-5DBE66BB1928}" type="presOf" srcId="{FED24D2F-2A6F-415E-B07D-DE5879F6145E}" destId="{0F34AEDD-3C94-48E6-854C-4CCD6DC46984}" srcOrd="0" destOrd="0" presId="urn:microsoft.com/office/officeart/2005/8/layout/default"/>
    <dgm:cxn modelId="{D53E7D1E-914D-481D-8402-6C1B3C3807D9}" type="presParOf" srcId="{2CCE9F38-3F6C-45A6-9963-71CAE31732FD}" destId="{1A08C041-5D20-4409-B58D-FDCDCDD5DF36}" srcOrd="0" destOrd="0" presId="urn:microsoft.com/office/officeart/2005/8/layout/default"/>
    <dgm:cxn modelId="{DA19F0C3-67D5-441F-810B-82AEA2EDBF97}" type="presParOf" srcId="{2CCE9F38-3F6C-45A6-9963-71CAE31732FD}" destId="{13B7C12C-FA3C-4839-B1CF-3CA2F362FD7B}" srcOrd="1" destOrd="0" presId="urn:microsoft.com/office/officeart/2005/8/layout/default"/>
    <dgm:cxn modelId="{EF0C3A0E-5878-4DA2-8250-7F4443FABDE8}" type="presParOf" srcId="{2CCE9F38-3F6C-45A6-9963-71CAE31732FD}" destId="{0F34AEDD-3C94-48E6-854C-4CCD6DC46984}" srcOrd="2" destOrd="0" presId="urn:microsoft.com/office/officeart/2005/8/layout/default"/>
    <dgm:cxn modelId="{8D461991-7744-4793-A2C6-5DA2F0893E94}" type="presParOf" srcId="{2CCE9F38-3F6C-45A6-9963-71CAE31732FD}" destId="{638C89E2-48A2-4A64-8579-752656A1A3D4}" srcOrd="3" destOrd="0" presId="urn:microsoft.com/office/officeart/2005/8/layout/default"/>
    <dgm:cxn modelId="{C7131C0C-CB13-4B53-B807-946ECB911F8E}" type="presParOf" srcId="{2CCE9F38-3F6C-45A6-9963-71CAE31732FD}" destId="{392FB69C-B7C4-4D6C-9125-41323876ED4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163F48-9534-4356-BA36-EEF0A778BE5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CCE9F38-3F6C-45A6-9963-71CAE31732FD}" type="pres">
      <dgm:prSet presAssocID="{35163F48-9534-4356-BA36-EEF0A778BE5E}" presName="diagram" presStyleCnt="0">
        <dgm:presLayoutVars>
          <dgm:dir/>
          <dgm:resizeHandles val="exact"/>
        </dgm:presLayoutVars>
      </dgm:prSet>
      <dgm:spPr/>
    </dgm:pt>
  </dgm:ptLst>
  <dgm:cxnLst>
    <dgm:cxn modelId="{813F9A52-957A-4291-8037-966A5B58E2C1}" type="presOf" srcId="{35163F48-9534-4356-BA36-EEF0A778BE5E}" destId="{2CCE9F38-3F6C-45A6-9963-71CAE31732F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097ED-0C32-4B5F-B2F6-8B3E3A9A6145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Machine Learning Basics</a:t>
          </a:r>
        </a:p>
      </dsp:txBody>
      <dsp:txXfrm>
        <a:off x="916483" y="1984"/>
        <a:ext cx="2030015" cy="1218009"/>
      </dsp:txXfrm>
    </dsp:sp>
    <dsp:sp modelId="{A29216E9-3702-4E0C-B228-906C0FBE6DBC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Titanic disaster challenge</a:t>
          </a:r>
        </a:p>
      </dsp:txBody>
      <dsp:txXfrm>
        <a:off x="3149500" y="1984"/>
        <a:ext cx="2030015" cy="1218009"/>
      </dsp:txXfrm>
    </dsp:sp>
    <dsp:sp modelId="{F765848D-FAB6-417A-B35B-AC45B1264705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Classifier</a:t>
          </a:r>
        </a:p>
      </dsp:txBody>
      <dsp:txXfrm>
        <a:off x="916483" y="1422995"/>
        <a:ext cx="2030015" cy="1218009"/>
      </dsp:txXfrm>
    </dsp:sp>
    <dsp:sp modelId="{46D5CF61-940D-49E9-8301-A5D08DEB11B0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Metrics</a:t>
          </a:r>
        </a:p>
      </dsp:txBody>
      <dsp:txXfrm>
        <a:off x="3149500" y="1422995"/>
        <a:ext cx="2030015" cy="1218009"/>
      </dsp:txXfrm>
    </dsp:sp>
    <dsp:sp modelId="{EE747298-3EF5-4AB7-8E49-C5D4417B52A4}">
      <dsp:nvSpPr>
        <dsp:cNvPr id="0" name=""/>
        <dsp:cNvSpPr/>
      </dsp:nvSpPr>
      <dsp:spPr>
        <a:xfrm>
          <a:off x="916483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Baseline Model</a:t>
          </a:r>
        </a:p>
      </dsp:txBody>
      <dsp:txXfrm>
        <a:off x="916483" y="2844006"/>
        <a:ext cx="2030015" cy="1218009"/>
      </dsp:txXfrm>
    </dsp:sp>
    <dsp:sp modelId="{5D4FF8DE-7939-45C6-8BDE-E489CD3CEBBF}">
      <dsp:nvSpPr>
        <dsp:cNvPr id="0" name=""/>
        <dsp:cNvSpPr/>
      </dsp:nvSpPr>
      <dsp:spPr>
        <a:xfrm>
          <a:off x="3149500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Logistic regression model</a:t>
          </a:r>
        </a:p>
      </dsp:txBody>
      <dsp:txXfrm>
        <a:off x="3149500" y="2844006"/>
        <a:ext cx="2030015" cy="12180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68AD6-AB45-4D81-8E3E-788EB781F091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Logistic Regression</a:t>
          </a:r>
        </a:p>
      </dsp:txBody>
      <dsp:txXfrm>
        <a:off x="744" y="145603"/>
        <a:ext cx="2902148" cy="1741289"/>
      </dsp:txXfrm>
    </dsp:sp>
    <dsp:sp modelId="{108E698D-B8FF-4988-B5C2-E4405C82CD3B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Support Vector Machine </a:t>
          </a:r>
        </a:p>
      </dsp:txBody>
      <dsp:txXfrm>
        <a:off x="3193107" y="145603"/>
        <a:ext cx="2902148" cy="1741289"/>
      </dsp:txXfrm>
    </dsp:sp>
    <dsp:sp modelId="{AFB11C38-C513-43FB-BF27-8B226304863D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Neural Networks</a:t>
          </a:r>
        </a:p>
      </dsp:txBody>
      <dsp:txXfrm>
        <a:off x="744" y="2177107"/>
        <a:ext cx="2902148" cy="1741289"/>
      </dsp:txXfrm>
    </dsp:sp>
    <dsp:sp modelId="{F6DF5E93-3711-45E3-8D8D-4D4F65C3E338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Random Forest</a:t>
          </a:r>
        </a:p>
      </dsp:txBody>
      <dsp:txXfrm>
        <a:off x="3193107" y="2177107"/>
        <a:ext cx="2902148" cy="17412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132A8-7E42-432D-AE98-B68F0714FD9A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/>
            <a:t>Accuracy</a:t>
          </a:r>
        </a:p>
      </dsp:txBody>
      <dsp:txXfrm>
        <a:off x="744" y="145603"/>
        <a:ext cx="2902148" cy="1741289"/>
      </dsp:txXfrm>
    </dsp:sp>
    <dsp:sp modelId="{9F44D298-F9D3-4C88-99BE-99BEC0BF9387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/>
            <a:t>Precision</a:t>
          </a:r>
        </a:p>
      </dsp:txBody>
      <dsp:txXfrm>
        <a:off x="3193107" y="145603"/>
        <a:ext cx="2902148" cy="1741289"/>
      </dsp:txXfrm>
    </dsp:sp>
    <dsp:sp modelId="{F389950B-9E73-4CA2-A0B4-1D0F5592302F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700" kern="1200" dirty="0"/>
            <a:t>Recall</a:t>
          </a:r>
        </a:p>
      </dsp:txBody>
      <dsp:txXfrm>
        <a:off x="1596925" y="2177107"/>
        <a:ext cx="2902148" cy="1741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078B7-000D-4D08-BA6B-71697541C8E7}">
      <dsp:nvSpPr>
        <dsp:cNvPr id="0" name=""/>
        <dsp:cNvSpPr/>
      </dsp:nvSpPr>
      <dsp:spPr>
        <a:xfrm>
          <a:off x="0" y="203199"/>
          <a:ext cx="6096000" cy="365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Learning from data or examples</a:t>
          </a:r>
        </a:p>
      </dsp:txBody>
      <dsp:txXfrm>
        <a:off x="0" y="203199"/>
        <a:ext cx="6096000" cy="36576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8C041-5D20-4409-B58D-FDCDCDD5DF36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First Step</a:t>
          </a:r>
        </a:p>
      </dsp:txBody>
      <dsp:txXfrm>
        <a:off x="744" y="145603"/>
        <a:ext cx="2902148" cy="1741289"/>
      </dsp:txXfrm>
    </dsp:sp>
    <dsp:sp modelId="{0F34AEDD-3C94-48E6-854C-4CCD6DC46984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Don’t Skip</a:t>
          </a:r>
        </a:p>
      </dsp:txBody>
      <dsp:txXfrm>
        <a:off x="3193107" y="145603"/>
        <a:ext cx="2902148" cy="1741289"/>
      </dsp:txXfrm>
    </dsp:sp>
    <dsp:sp modelId="{392FB69C-B7C4-4D6C-9125-41323876ED44}">
      <dsp:nvSpPr>
        <dsp:cNvPr id="0" name=""/>
        <dsp:cNvSpPr/>
      </dsp:nvSpPr>
      <dsp:spPr>
        <a:xfrm>
          <a:off x="1596925" y="2177107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Compare</a:t>
          </a:r>
        </a:p>
      </dsp:txBody>
      <dsp:txXfrm>
        <a:off x="1596925" y="2177107"/>
        <a:ext cx="2902148" cy="174128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A4FD-FDEC-4F40-8AAA-1D8B1F275120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E3C47-803B-438B-86B1-3F1093A807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1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917D9-0207-4099-B87D-5C0D613D4B3C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2E77-3567-467C-9F7B-567CE74C810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6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41"/>
            <a:ext cx="7772400" cy="1225021"/>
          </a:xfrm>
        </p:spPr>
        <p:txBody>
          <a:bodyPr/>
          <a:lstStyle>
            <a:lvl1pPr algn="ctr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4"/>
            <a:ext cx="7924800" cy="6484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7924800" cy="37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244408" y="5188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AF594C-2F5B-4B3E-89C0-8D242680606B}" type="slidenum">
              <a:rPr lang="en-GB" sz="11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135438"/>
            <a:ext cx="7885113" cy="1135062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885282"/>
            <a:ext cx="7885113" cy="1250156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333500"/>
            <a:ext cx="3733800" cy="34290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333500"/>
            <a:ext cx="3733800" cy="3429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206500"/>
            <a:ext cx="46482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123243"/>
            <a:ext cx="2971800" cy="2639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206500"/>
            <a:ext cx="3419856" cy="289560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3242"/>
            <a:ext cx="2971800" cy="2004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1"/>
            <a:ext cx="792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5296959"/>
            <a:ext cx="1524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A217B18-AE1D-4EA2-B8E2-BBAD8D3BBFF3}" type="datetimeFigureOut">
              <a:rPr lang="en-GB" smtClean="0"/>
              <a:pPr/>
              <a:t>25/08/2018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296959"/>
            <a:ext cx="990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9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0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1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2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4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25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26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1.6 Building Predictive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305772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London Academy of IT,</a:t>
            </a:r>
            <a:r>
              <a:rPr lang="en-GB" sz="1200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www.londonacademyofit.co.uk</a:t>
            </a:r>
          </a:p>
        </p:txBody>
      </p:sp>
      <p:pic>
        <p:nvPicPr>
          <p:cNvPr id="5" name="Picture 4" descr="logo-with-name-transparent-hi-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153644"/>
            <a:ext cx="2449659" cy="1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4D57F67-AF3A-4243-96EB-0E5EA14BB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5" y="1557337"/>
            <a:ext cx="8439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3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Generalization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807FF9-4731-4387-928F-502EBAD04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081663"/>
            <a:ext cx="8153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4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Test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40FF31E-6164-4B63-A6F2-8D3FE95F9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025" y="1419225"/>
            <a:ext cx="8743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0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Supervised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F8BC74C-3AA0-4462-87AE-6148A9C33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2" y="1295400"/>
            <a:ext cx="8486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Titanic Disaster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CA87639-817C-40FC-BC2A-41B51801D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" y="913284"/>
            <a:ext cx="83058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6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210816C-7C88-42CC-B3AD-9B9E2F363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75" y="825500"/>
            <a:ext cx="83248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0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04A7A7-700B-4BA6-9D4C-1CFDE072B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75" y="1338262"/>
            <a:ext cx="8248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8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Titanic Disaster 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6792F0-8647-42B2-A09E-533313982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9712" y="1473916"/>
            <a:ext cx="4203724" cy="27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Titanic Challenge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F593F88-5B2E-46AD-B5D8-BF91F07CD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80" y="913284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54E5063-8857-481A-AEE9-31162F7BE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1136472"/>
            <a:ext cx="7753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Project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38C1A-4D78-4248-A5FC-95182EF6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895350"/>
            <a:ext cx="9067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Classifier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B0ECE83-9246-4336-B69C-CFC7CE280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7" y="1128712"/>
            <a:ext cx="69056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Classifiers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089992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13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Compare </a:t>
            </a:r>
            <a:r>
              <a:rPr lang="en-GB"/>
              <a:t>Model Performance - Performance </a:t>
            </a:r>
            <a:r>
              <a:rPr lang="en-GB" dirty="0"/>
              <a:t>Metrics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215584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9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Accuracy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400F520-3223-4185-88CE-180AEFE1A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12" y="895733"/>
            <a:ext cx="90201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1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Precision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8262EBA-8C5D-49F0-BF37-74C499F5F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16867"/>
            <a:ext cx="9144000" cy="388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Recall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2FCC55-DC65-41C8-9F73-7DE8D98D8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913284"/>
            <a:ext cx="9144000" cy="436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7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Classifier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EE032B-7F62-4721-8DA9-96F96D119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096516"/>
            <a:ext cx="85344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85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Classifier Evaluation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6CAEC08-67F3-4AE0-A0CB-252B5A044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60" y="935932"/>
            <a:ext cx="90106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25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Baseline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209385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240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Baseline Model for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3E9BA1A-34DF-4599-8637-BC6FE5984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50" y="1066800"/>
            <a:ext cx="8801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Project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5DCB9-C3DA-4E5F-9A2A-A145DE82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217265"/>
            <a:ext cx="8496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3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Building Model using Python NumPy and Pandas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Building Model -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7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Session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668543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4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76167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22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092975"/>
              </p:ext>
            </p:extLst>
          </p:nvPr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utoShape 2" descr="Image result for spam protection">
            <a:extLst>
              <a:ext uri="{FF2B5EF4-FFF2-40B4-BE49-F238E27FC236}">
                <a16:creationId xmlns:a16="http://schemas.microsoft.com/office/drawing/2014/main" id="{F0E0B361-8344-4EC1-86B3-9D89D04AD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Image result for spam protection">
            <a:extLst>
              <a:ext uri="{FF2B5EF4-FFF2-40B4-BE49-F238E27FC236}">
                <a16:creationId xmlns:a16="http://schemas.microsoft.com/office/drawing/2014/main" id="{7FB97488-56EB-41C8-B326-80C80A9A9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85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Image result for spam protection">
            <a:extLst>
              <a:ext uri="{FF2B5EF4-FFF2-40B4-BE49-F238E27FC236}">
                <a16:creationId xmlns:a16="http://schemas.microsoft.com/office/drawing/2014/main" id="{5EB286C4-2FD3-47ED-BB2B-B7F80022EE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009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8090D-5E06-4D9E-A7D4-3CF43CFF3E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28762"/>
            <a:ext cx="42862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F5572DF-1D60-40FB-8D1E-FE60DC1F6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900" y="913284"/>
            <a:ext cx="8020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7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DA17161-235A-4AAE-A5F0-F0424A787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1089630"/>
            <a:ext cx="8191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2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Input / Output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D824A5-5604-40C8-B804-F43747C92CED}"/>
              </a:ext>
            </a:extLst>
          </p:cNvPr>
          <p:cNvGraphicFramePr/>
          <p:nvPr/>
        </p:nvGraphicFramePr>
        <p:xfrm>
          <a:off x="1524000" y="825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BB39D21-93C7-4188-BE9C-3A5D57E89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1073366"/>
            <a:ext cx="83248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647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11516</TotalTime>
  <Words>124</Words>
  <Application>Microsoft Office PowerPoint</Application>
  <PresentationFormat>On-screen Show (16:10)</PresentationFormat>
  <Paragraphs>167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Narrow</vt:lpstr>
      <vt:lpstr>Calibri</vt:lpstr>
      <vt:lpstr>Tahoma</vt:lpstr>
      <vt:lpstr>Horizon</vt:lpstr>
      <vt:lpstr>1.6 Building Predictive Model</vt:lpstr>
      <vt:lpstr>Data Science Project Life Cycle</vt:lpstr>
      <vt:lpstr>Data Science Project Life Cycle</vt:lpstr>
      <vt:lpstr>Session Overview</vt:lpstr>
      <vt:lpstr>Machine Learning</vt:lpstr>
      <vt:lpstr>Spam Detection</vt:lpstr>
      <vt:lpstr>Spam Detection</vt:lpstr>
      <vt:lpstr>Training Data</vt:lpstr>
      <vt:lpstr>Input / Output Feature</vt:lpstr>
      <vt:lpstr>Representation</vt:lpstr>
      <vt:lpstr>Generalization </vt:lpstr>
      <vt:lpstr>Test Data </vt:lpstr>
      <vt:lpstr>Supervised Learning </vt:lpstr>
      <vt:lpstr>Titanic Disaster </vt:lpstr>
      <vt:lpstr>Classification </vt:lpstr>
      <vt:lpstr>Regression </vt:lpstr>
      <vt:lpstr>Titanic Disaster Challenge </vt:lpstr>
      <vt:lpstr>Titanic Challenge </vt:lpstr>
      <vt:lpstr>Classifier </vt:lpstr>
      <vt:lpstr>Classifier </vt:lpstr>
      <vt:lpstr>Classifiers </vt:lpstr>
      <vt:lpstr>Compare Model Performance - Performance Metrics </vt:lpstr>
      <vt:lpstr>Accuracy </vt:lpstr>
      <vt:lpstr>Precision </vt:lpstr>
      <vt:lpstr>Recall </vt:lpstr>
      <vt:lpstr>Classifier Evaluation </vt:lpstr>
      <vt:lpstr>Classifier Evaluation  </vt:lpstr>
      <vt:lpstr>Baseline Model </vt:lpstr>
      <vt:lpstr>Baseline Model for Classification </vt:lpstr>
      <vt:lpstr>Building Model -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Administration</dc:title>
  <dc:creator>mykazi</dc:creator>
  <cp:lastModifiedBy>Natrajis</cp:lastModifiedBy>
  <cp:revision>729</cp:revision>
  <cp:lastPrinted>2013-08-25T18:51:00Z</cp:lastPrinted>
  <dcterms:created xsi:type="dcterms:W3CDTF">2012-02-25T11:00:25Z</dcterms:created>
  <dcterms:modified xsi:type="dcterms:W3CDTF">2018-08-25T19:57:15Z</dcterms:modified>
</cp:coreProperties>
</file>