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enn Edward Pedley" initials="GP" lastIdx="3" clrIdx="0">
    <p:extLst>
      <p:ext uri="{19B8F6BF-5375-455C-9EA6-DF929625EA0E}">
        <p15:presenceInfo xmlns:p15="http://schemas.microsoft.com/office/powerpoint/2012/main" userId="S::t0920918@u.nus.edu::d797e9ba-241d-4370-a7e8-780a32c12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  <a:srgbClr val="FF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1FF08-D6CD-4980-A026-4449B9523CF3}" type="datetimeFigureOut">
              <a:rPr lang="en-SG" smtClean="0"/>
              <a:t>27/4/2021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8DE99-75BB-4B96-A323-F62B01AD83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700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5CF6-D7D7-4BB0-BBEB-BC021D0C20C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1FF3-D375-4374-97E0-83C32A94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89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5CF6-D7D7-4BB0-BBEB-BC021D0C20C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1FF3-D375-4374-97E0-83C32A94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13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5CF6-D7D7-4BB0-BBEB-BC021D0C20C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1FF3-D375-4374-97E0-83C32A94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11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5CF6-D7D7-4BB0-BBEB-BC021D0C20C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1FF3-D375-4374-97E0-83C32A94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00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5CF6-D7D7-4BB0-BBEB-BC021D0C20C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1FF3-D375-4374-97E0-83C32A94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79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5CF6-D7D7-4BB0-BBEB-BC021D0C20C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1FF3-D375-4374-97E0-83C32A94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89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5CF6-D7D7-4BB0-BBEB-BC021D0C20C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1FF3-D375-4374-97E0-83C32A94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5CF6-D7D7-4BB0-BBEB-BC021D0C20C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1FF3-D375-4374-97E0-83C32A94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9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5CF6-D7D7-4BB0-BBEB-BC021D0C20C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1FF3-D375-4374-97E0-83C32A94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63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5CF6-D7D7-4BB0-BBEB-BC021D0C20C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1FF3-D375-4374-97E0-83C32A94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0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5CF6-D7D7-4BB0-BBEB-BC021D0C20C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1FF3-D375-4374-97E0-83C32A94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5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35CF6-D7D7-4BB0-BBEB-BC021D0C20C5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71FF3-D375-4374-97E0-83C32A94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09708" y="104400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monster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0556" y="0"/>
            <a:ext cx="11971444" cy="766120"/>
            <a:chOff x="220556" y="0"/>
            <a:chExt cx="11971444" cy="766120"/>
          </a:xfrm>
        </p:grpSpPr>
        <p:grpSp>
          <p:nvGrpSpPr>
            <p:cNvPr id="8" name="Group 7"/>
            <p:cNvGrpSpPr/>
            <p:nvPr/>
          </p:nvGrpSpPr>
          <p:grpSpPr>
            <a:xfrm>
              <a:off x="220556" y="163589"/>
              <a:ext cx="2735708" cy="602531"/>
              <a:chOff x="220556" y="163589"/>
              <a:chExt cx="2735708" cy="60253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556" y="163589"/>
                <a:ext cx="476250" cy="47625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523782" y="181345"/>
                <a:ext cx="24324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/>
                  <a:t>Alliance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989983" y="0"/>
              <a:ext cx="10202017" cy="6398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4000" b="1" dirty="0">
                  <a:cs typeface="Calibri"/>
                </a:rPr>
                <a:t>GROUP 5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661DEC3-15A0-4E10-A35D-53FED95D4CD4}"/>
              </a:ext>
            </a:extLst>
          </p:cNvPr>
          <p:cNvSpPr txBox="1"/>
          <p:nvPr/>
        </p:nvSpPr>
        <p:spPr>
          <a:xfrm>
            <a:off x="788087" y="1019189"/>
            <a:ext cx="1072841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HOME OWNERSHIP SOLUTION</a:t>
            </a:r>
            <a:endParaRPr 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7C710-BE9C-4AA9-9270-34201B5C25CD}"/>
              </a:ext>
            </a:extLst>
          </p:cNvPr>
          <p:cNvSpPr txBox="1"/>
          <p:nvPr/>
        </p:nvSpPr>
        <p:spPr>
          <a:xfrm>
            <a:off x="788087" y="2036825"/>
            <a:ext cx="345439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CASH-STRAP INDIVIDUALS</a:t>
            </a:r>
          </a:p>
          <a:p>
            <a:r>
              <a:rPr lang="en-US" sz="2200" dirty="0"/>
              <a:t>Desire home ownership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BA534-0D7C-492D-9974-AF8A29577072}"/>
              </a:ext>
            </a:extLst>
          </p:cNvPr>
          <p:cNvSpPr txBox="1"/>
          <p:nvPr/>
        </p:nvSpPr>
        <p:spPr>
          <a:xfrm>
            <a:off x="7477213" y="2036825"/>
            <a:ext cx="4039283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CASH-EXCESS INDIVIDUALS </a:t>
            </a:r>
          </a:p>
          <a:p>
            <a:r>
              <a:rPr lang="en-US" sz="2200" dirty="0"/>
              <a:t>Interested to invest in property in Singapore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7564F-A531-40CD-A961-CC89FD682A45}"/>
              </a:ext>
            </a:extLst>
          </p:cNvPr>
          <p:cNvSpPr txBox="1"/>
          <p:nvPr/>
        </p:nvSpPr>
        <p:spPr>
          <a:xfrm>
            <a:off x="4600461" y="4293799"/>
            <a:ext cx="2372724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Pool Resources</a:t>
            </a:r>
            <a:endParaRPr lang="en-US" sz="2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7FB3F3-12F9-4B34-A713-0CFD13A78C35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515287" y="2806266"/>
            <a:ext cx="3271536" cy="148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587013-B0EE-4574-BCC8-00607459868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5786823" y="3144821"/>
            <a:ext cx="3710032" cy="114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04D564B-486A-4DCA-92C6-2248D3EC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97" y="3429000"/>
            <a:ext cx="2261288" cy="272767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AA93511-5EEF-4949-8EE1-010AD7625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482" y="4861187"/>
            <a:ext cx="1568682" cy="14076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53469F-5118-418B-85CF-E47654510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312" y="3429000"/>
            <a:ext cx="2513184" cy="25913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C039CEA-1B21-428A-9D6F-4600D1638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788" y="1642191"/>
            <a:ext cx="2144070" cy="12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3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ster Alliance" id="{472D8A76-7146-4E8A-9C91-6AB185E16D6E}" vid="{8229DE9A-293C-43D5-BC22-D4F7E85235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97F261827B2D479F9620AF35D260EF" ma:contentTypeVersion="2" ma:contentTypeDescription="Create a new document." ma:contentTypeScope="" ma:versionID="59c6f68a5ba5f89bd0b25b8de0d5bdc4">
  <xsd:schema xmlns:xsd="http://www.w3.org/2001/XMLSchema" xmlns:xs="http://www.w3.org/2001/XMLSchema" xmlns:p="http://schemas.microsoft.com/office/2006/metadata/properties" xmlns:ns2="dbc39e07-ea71-44a8-ab69-caef0f1dd1e1" targetNamespace="http://schemas.microsoft.com/office/2006/metadata/properties" ma:root="true" ma:fieldsID="8f6b59583ea893f66c807f545d2a3b2c" ns2:_="">
    <xsd:import namespace="dbc39e07-ea71-44a8-ab69-caef0f1dd1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39e07-ea71-44a8-ab69-caef0f1dd1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25C2EF-2168-47DF-B476-BD5C26116E6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dbc39e07-ea71-44a8-ab69-caef0f1dd1e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5CE0165-2583-4A11-926D-7360ABC20B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95B751-C165-410A-83BB-2E59D5537D6A}">
  <ds:schemaRefs>
    <ds:schemaRef ds:uri="dbc39e07-ea71-44a8-ab69-caef0f1dd1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Jim</dc:creator>
  <cp:lastModifiedBy>Kang Sook Han</cp:lastModifiedBy>
  <cp:revision>200</cp:revision>
  <dcterms:created xsi:type="dcterms:W3CDTF">2021-04-19T09:09:09Z</dcterms:created>
  <dcterms:modified xsi:type="dcterms:W3CDTF">2021-04-27T10:24:01Z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0x0101009797F261827B2D479F9620AF35D260EF</vt:lpwstr>
  </property>
</Properties>
</file>