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A280-988D-4DAF-86E8-ECDEE69CDDCF}" v="552" dt="2023-10-24T00:23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F9CC0-26B8-470A-8ABB-ADED5A40743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203593D-BB6A-49EB-8224-BE1B487B7272}">
      <dgm:prSet/>
      <dgm:spPr/>
      <dgm:t>
        <a:bodyPr/>
        <a:lstStyle/>
        <a:p>
          <a:r>
            <a:rPr lang="ru-RU" dirty="0"/>
            <a:t>Разработка авторизации для клиентов и менеджеров магазина</a:t>
          </a:r>
          <a:endParaRPr lang="en-US" dirty="0"/>
        </a:p>
      </dgm:t>
    </dgm:pt>
    <dgm:pt modelId="{C800E0CF-8760-4CEF-A4EB-C496B978D118}" type="parTrans" cxnId="{575C5418-BD7C-4B7D-BA24-32035A065737}">
      <dgm:prSet/>
      <dgm:spPr/>
      <dgm:t>
        <a:bodyPr/>
        <a:lstStyle/>
        <a:p>
          <a:endParaRPr lang="en-US"/>
        </a:p>
      </dgm:t>
    </dgm:pt>
    <dgm:pt modelId="{42E0A2C4-B24D-4237-97D8-1E4B44A5EACB}" type="sibTrans" cxnId="{575C5418-BD7C-4B7D-BA24-32035A065737}">
      <dgm:prSet/>
      <dgm:spPr/>
      <dgm:t>
        <a:bodyPr/>
        <a:lstStyle/>
        <a:p>
          <a:endParaRPr lang="en-US"/>
        </a:p>
      </dgm:t>
    </dgm:pt>
    <dgm:pt modelId="{D27DC148-BA9D-4F1F-8BCA-AE54CC8B3F1D}">
      <dgm:prSet/>
      <dgm:spPr/>
      <dgm:t>
        <a:bodyPr/>
        <a:lstStyle/>
        <a:p>
          <a:r>
            <a:rPr lang="ru-RU" dirty="0"/>
            <a:t>Реализация возможности </a:t>
          </a:r>
          <a:r>
            <a:rPr lang="ru-RU" dirty="0" smtClean="0"/>
            <a:t>создания товаров и добавления пункта выдачи</a:t>
          </a:r>
          <a:endParaRPr lang="en-US" dirty="0"/>
        </a:p>
      </dgm:t>
    </dgm:pt>
    <dgm:pt modelId="{E2625689-420D-490F-ABCB-0610FF3F0C85}" type="parTrans" cxnId="{DFC9F8B7-6381-4B9A-B208-E2D25480D1B9}">
      <dgm:prSet/>
      <dgm:spPr/>
      <dgm:t>
        <a:bodyPr/>
        <a:lstStyle/>
        <a:p>
          <a:endParaRPr lang="en-US"/>
        </a:p>
      </dgm:t>
    </dgm:pt>
    <dgm:pt modelId="{1BC6BBBA-C78E-49E6-AE00-5A7954B8AD88}" type="sibTrans" cxnId="{DFC9F8B7-6381-4B9A-B208-E2D25480D1B9}">
      <dgm:prSet/>
      <dgm:spPr/>
      <dgm:t>
        <a:bodyPr/>
        <a:lstStyle/>
        <a:p>
          <a:endParaRPr lang="en-US"/>
        </a:p>
      </dgm:t>
    </dgm:pt>
    <dgm:pt modelId="{09262AB2-B0E2-4912-974B-C842CA3684F0}">
      <dgm:prSet/>
      <dgm:spPr/>
      <dgm:t>
        <a:bodyPr/>
        <a:lstStyle/>
        <a:p>
          <a:r>
            <a:rPr lang="ru-RU" dirty="0"/>
            <a:t>Разработка базы данных для хранения информации о товарах</a:t>
          </a:r>
          <a:endParaRPr lang="en-US" dirty="0"/>
        </a:p>
      </dgm:t>
    </dgm:pt>
    <dgm:pt modelId="{F597F86E-2EE0-4A39-9105-3AB836412359}" type="parTrans" cxnId="{C6B59AC1-CA49-4AA0-AD2B-A2C6DA59D204}">
      <dgm:prSet/>
      <dgm:spPr/>
      <dgm:t>
        <a:bodyPr/>
        <a:lstStyle/>
        <a:p>
          <a:endParaRPr lang="en-US"/>
        </a:p>
      </dgm:t>
    </dgm:pt>
    <dgm:pt modelId="{A58E9700-4B8E-4CC8-863A-6D9521B4CA43}" type="sibTrans" cxnId="{C6B59AC1-CA49-4AA0-AD2B-A2C6DA59D204}">
      <dgm:prSet/>
      <dgm:spPr/>
      <dgm:t>
        <a:bodyPr/>
        <a:lstStyle/>
        <a:p>
          <a:endParaRPr lang="en-US"/>
        </a:p>
      </dgm:t>
    </dgm:pt>
    <dgm:pt modelId="{F5921805-4EFB-48EC-B941-644ADB86A8FC}">
      <dgm:prSet/>
      <dgm:spPr/>
      <dgm:t>
        <a:bodyPr/>
        <a:lstStyle/>
        <a:p>
          <a:r>
            <a:rPr lang="ru-RU" dirty="0"/>
            <a:t>Создание интерфейса для клиентов и менеджеров</a:t>
          </a:r>
          <a:endParaRPr lang="en-US" dirty="0"/>
        </a:p>
      </dgm:t>
    </dgm:pt>
    <dgm:pt modelId="{59097733-5F2F-4C68-92DF-F193BF9C5C96}" type="parTrans" cxnId="{D102AC1F-5643-4D24-B16F-98B9C49F516B}">
      <dgm:prSet/>
      <dgm:spPr/>
      <dgm:t>
        <a:bodyPr/>
        <a:lstStyle/>
        <a:p>
          <a:endParaRPr lang="en-US"/>
        </a:p>
      </dgm:t>
    </dgm:pt>
    <dgm:pt modelId="{1651C08B-01DE-437D-BB84-AEEAE6E2FBF6}" type="sibTrans" cxnId="{D102AC1F-5643-4D24-B16F-98B9C49F516B}">
      <dgm:prSet/>
      <dgm:spPr/>
      <dgm:t>
        <a:bodyPr/>
        <a:lstStyle/>
        <a:p>
          <a:endParaRPr lang="en-US"/>
        </a:p>
      </dgm:t>
    </dgm:pt>
    <dgm:pt modelId="{A5899F06-2056-4B85-B7D1-AB37861C45A3}">
      <dgm:prSet/>
      <dgm:spPr/>
      <dgm:t>
        <a:bodyPr/>
        <a:lstStyle/>
        <a:p>
          <a:r>
            <a:rPr lang="ru-RU" dirty="0"/>
            <a:t>Тестирование и отладка системы</a:t>
          </a:r>
          <a:endParaRPr lang="en-US" dirty="0"/>
        </a:p>
      </dgm:t>
    </dgm:pt>
    <dgm:pt modelId="{8FA1300C-559C-46DC-92F9-6E3CC3767D47}" type="parTrans" cxnId="{83BD8DA1-3439-4F98-8C96-2A965A680A34}">
      <dgm:prSet/>
      <dgm:spPr/>
      <dgm:t>
        <a:bodyPr/>
        <a:lstStyle/>
        <a:p>
          <a:endParaRPr lang="en-US"/>
        </a:p>
      </dgm:t>
    </dgm:pt>
    <dgm:pt modelId="{E5A48490-E6E4-4C44-ACC4-C6D519B5F8E7}" type="sibTrans" cxnId="{83BD8DA1-3439-4F98-8C96-2A965A680A34}">
      <dgm:prSet/>
      <dgm:spPr/>
      <dgm:t>
        <a:bodyPr/>
        <a:lstStyle/>
        <a:p>
          <a:endParaRPr lang="en-US"/>
        </a:p>
      </dgm:t>
    </dgm:pt>
    <dgm:pt modelId="{1DDAFAB1-ECDB-42A7-AA00-FC0AFF39AFA2}">
      <dgm:prSet/>
      <dgm:spPr/>
      <dgm:t>
        <a:bodyPr/>
        <a:lstStyle/>
        <a:p>
          <a:r>
            <a:rPr lang="ru-RU" dirty="0"/>
            <a:t>Внедрение и поддержка</a:t>
          </a:r>
          <a:endParaRPr lang="en-US" dirty="0"/>
        </a:p>
      </dgm:t>
    </dgm:pt>
    <dgm:pt modelId="{0B4263CE-71CE-495B-9525-76EF55D60D41}" type="parTrans" cxnId="{5C3C70FA-4043-4D97-AF37-E024053607F1}">
      <dgm:prSet/>
      <dgm:spPr/>
      <dgm:t>
        <a:bodyPr/>
        <a:lstStyle/>
        <a:p>
          <a:endParaRPr lang="en-US"/>
        </a:p>
      </dgm:t>
    </dgm:pt>
    <dgm:pt modelId="{4C8DA31E-0AF7-406F-8E0E-9C9D90A316C2}" type="sibTrans" cxnId="{5C3C70FA-4043-4D97-AF37-E024053607F1}">
      <dgm:prSet/>
      <dgm:spPr/>
      <dgm:t>
        <a:bodyPr/>
        <a:lstStyle/>
        <a:p>
          <a:endParaRPr lang="en-US"/>
        </a:p>
      </dgm:t>
    </dgm:pt>
    <dgm:pt modelId="{AA562A26-B977-491B-86F4-98974D189E3D}" type="pres">
      <dgm:prSet presAssocID="{0C3F9CC0-26B8-470A-8ABB-ADED5A4074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6FEF439-A165-431E-A6C5-D5DC1D784B78}" type="pres">
      <dgm:prSet presAssocID="{B203593D-BB6A-49EB-8224-BE1B487B7272}" presName="thickLine" presStyleLbl="alignNode1" presStyleIdx="0" presStyleCnt="6"/>
      <dgm:spPr/>
    </dgm:pt>
    <dgm:pt modelId="{FE126812-2596-4A8D-B04C-026B319E02AB}" type="pres">
      <dgm:prSet presAssocID="{B203593D-BB6A-49EB-8224-BE1B487B7272}" presName="horz1" presStyleCnt="0"/>
      <dgm:spPr/>
    </dgm:pt>
    <dgm:pt modelId="{76AB3B53-DF53-45E5-AA65-C0688F93DD9E}" type="pres">
      <dgm:prSet presAssocID="{B203593D-BB6A-49EB-8224-BE1B487B7272}" presName="tx1" presStyleLbl="revTx" presStyleIdx="0" presStyleCnt="6"/>
      <dgm:spPr/>
      <dgm:t>
        <a:bodyPr/>
        <a:lstStyle/>
        <a:p>
          <a:endParaRPr lang="ru-RU"/>
        </a:p>
      </dgm:t>
    </dgm:pt>
    <dgm:pt modelId="{0995B0B6-F346-4DF7-95F6-397C171C3B44}" type="pres">
      <dgm:prSet presAssocID="{B203593D-BB6A-49EB-8224-BE1B487B7272}" presName="vert1" presStyleCnt="0"/>
      <dgm:spPr/>
    </dgm:pt>
    <dgm:pt modelId="{44A1F821-5F8D-4ECD-B218-7426165EBA71}" type="pres">
      <dgm:prSet presAssocID="{D27DC148-BA9D-4F1F-8BCA-AE54CC8B3F1D}" presName="thickLine" presStyleLbl="alignNode1" presStyleIdx="1" presStyleCnt="6"/>
      <dgm:spPr/>
    </dgm:pt>
    <dgm:pt modelId="{AFF6A5A0-2CA4-4DC4-A752-3652DF9127D6}" type="pres">
      <dgm:prSet presAssocID="{D27DC148-BA9D-4F1F-8BCA-AE54CC8B3F1D}" presName="horz1" presStyleCnt="0"/>
      <dgm:spPr/>
    </dgm:pt>
    <dgm:pt modelId="{D7011DE7-A547-4EA2-8E08-B9C44DB9A4DB}" type="pres">
      <dgm:prSet presAssocID="{D27DC148-BA9D-4F1F-8BCA-AE54CC8B3F1D}" presName="tx1" presStyleLbl="revTx" presStyleIdx="1" presStyleCnt="6"/>
      <dgm:spPr/>
      <dgm:t>
        <a:bodyPr/>
        <a:lstStyle/>
        <a:p>
          <a:endParaRPr lang="ru-RU"/>
        </a:p>
      </dgm:t>
    </dgm:pt>
    <dgm:pt modelId="{3863A14D-5547-4871-B680-3D1EAAA4933E}" type="pres">
      <dgm:prSet presAssocID="{D27DC148-BA9D-4F1F-8BCA-AE54CC8B3F1D}" presName="vert1" presStyleCnt="0"/>
      <dgm:spPr/>
    </dgm:pt>
    <dgm:pt modelId="{5DDA0A49-3997-4088-B6B1-C525F75206F2}" type="pres">
      <dgm:prSet presAssocID="{09262AB2-B0E2-4912-974B-C842CA3684F0}" presName="thickLine" presStyleLbl="alignNode1" presStyleIdx="2" presStyleCnt="6"/>
      <dgm:spPr/>
    </dgm:pt>
    <dgm:pt modelId="{F1D3FEFF-8292-430C-9F82-D85F6CFC9FB2}" type="pres">
      <dgm:prSet presAssocID="{09262AB2-B0E2-4912-974B-C842CA3684F0}" presName="horz1" presStyleCnt="0"/>
      <dgm:spPr/>
    </dgm:pt>
    <dgm:pt modelId="{6243C5DD-DEC9-45CB-BB4F-FE4FE2BFF109}" type="pres">
      <dgm:prSet presAssocID="{09262AB2-B0E2-4912-974B-C842CA3684F0}" presName="tx1" presStyleLbl="revTx" presStyleIdx="2" presStyleCnt="6"/>
      <dgm:spPr/>
      <dgm:t>
        <a:bodyPr/>
        <a:lstStyle/>
        <a:p>
          <a:endParaRPr lang="ru-RU"/>
        </a:p>
      </dgm:t>
    </dgm:pt>
    <dgm:pt modelId="{CE28FA1F-1A13-459D-9D1A-EE2A18CA180E}" type="pres">
      <dgm:prSet presAssocID="{09262AB2-B0E2-4912-974B-C842CA3684F0}" presName="vert1" presStyleCnt="0"/>
      <dgm:spPr/>
    </dgm:pt>
    <dgm:pt modelId="{3C7716FE-D42A-4D95-89BA-C98CEA96BF18}" type="pres">
      <dgm:prSet presAssocID="{F5921805-4EFB-48EC-B941-644ADB86A8FC}" presName="thickLine" presStyleLbl="alignNode1" presStyleIdx="3" presStyleCnt="6"/>
      <dgm:spPr/>
    </dgm:pt>
    <dgm:pt modelId="{1BAC229E-F883-4FED-B493-3460A992F90C}" type="pres">
      <dgm:prSet presAssocID="{F5921805-4EFB-48EC-B941-644ADB86A8FC}" presName="horz1" presStyleCnt="0"/>
      <dgm:spPr/>
    </dgm:pt>
    <dgm:pt modelId="{FB75F12B-CB11-4D21-BD43-9C7D7F256A60}" type="pres">
      <dgm:prSet presAssocID="{F5921805-4EFB-48EC-B941-644ADB86A8FC}" presName="tx1" presStyleLbl="revTx" presStyleIdx="3" presStyleCnt="6"/>
      <dgm:spPr/>
      <dgm:t>
        <a:bodyPr/>
        <a:lstStyle/>
        <a:p>
          <a:endParaRPr lang="ru-RU"/>
        </a:p>
      </dgm:t>
    </dgm:pt>
    <dgm:pt modelId="{E65154EE-7C18-4038-B547-6E1F8A4C4E49}" type="pres">
      <dgm:prSet presAssocID="{F5921805-4EFB-48EC-B941-644ADB86A8FC}" presName="vert1" presStyleCnt="0"/>
      <dgm:spPr/>
    </dgm:pt>
    <dgm:pt modelId="{FD773235-E477-4AC7-8F51-B3B28A8E0EE1}" type="pres">
      <dgm:prSet presAssocID="{A5899F06-2056-4B85-B7D1-AB37861C45A3}" presName="thickLine" presStyleLbl="alignNode1" presStyleIdx="4" presStyleCnt="6"/>
      <dgm:spPr/>
    </dgm:pt>
    <dgm:pt modelId="{5E1E390C-AF99-4F62-9BAB-9389968FEEDA}" type="pres">
      <dgm:prSet presAssocID="{A5899F06-2056-4B85-B7D1-AB37861C45A3}" presName="horz1" presStyleCnt="0"/>
      <dgm:spPr/>
    </dgm:pt>
    <dgm:pt modelId="{EDDFE5D1-C1DC-4654-BE41-8C66FE30C046}" type="pres">
      <dgm:prSet presAssocID="{A5899F06-2056-4B85-B7D1-AB37861C45A3}" presName="tx1" presStyleLbl="revTx" presStyleIdx="4" presStyleCnt="6"/>
      <dgm:spPr/>
      <dgm:t>
        <a:bodyPr/>
        <a:lstStyle/>
        <a:p>
          <a:endParaRPr lang="ru-RU"/>
        </a:p>
      </dgm:t>
    </dgm:pt>
    <dgm:pt modelId="{EB247377-E5B0-461A-829A-39068CB41FAA}" type="pres">
      <dgm:prSet presAssocID="{A5899F06-2056-4B85-B7D1-AB37861C45A3}" presName="vert1" presStyleCnt="0"/>
      <dgm:spPr/>
    </dgm:pt>
    <dgm:pt modelId="{471AB152-54EC-4E13-84DB-AEFC33F9A9D5}" type="pres">
      <dgm:prSet presAssocID="{1DDAFAB1-ECDB-42A7-AA00-FC0AFF39AFA2}" presName="thickLine" presStyleLbl="alignNode1" presStyleIdx="5" presStyleCnt="6"/>
      <dgm:spPr/>
    </dgm:pt>
    <dgm:pt modelId="{C6540DD6-3E56-47AF-9725-DD698278E1CF}" type="pres">
      <dgm:prSet presAssocID="{1DDAFAB1-ECDB-42A7-AA00-FC0AFF39AFA2}" presName="horz1" presStyleCnt="0"/>
      <dgm:spPr/>
    </dgm:pt>
    <dgm:pt modelId="{7570264B-F7BD-4A1A-9E32-C4FF719115DA}" type="pres">
      <dgm:prSet presAssocID="{1DDAFAB1-ECDB-42A7-AA00-FC0AFF39AFA2}" presName="tx1" presStyleLbl="revTx" presStyleIdx="5" presStyleCnt="6"/>
      <dgm:spPr/>
      <dgm:t>
        <a:bodyPr/>
        <a:lstStyle/>
        <a:p>
          <a:endParaRPr lang="ru-RU"/>
        </a:p>
      </dgm:t>
    </dgm:pt>
    <dgm:pt modelId="{088E1D0A-7336-44D1-9A74-8D1552C4B38C}" type="pres">
      <dgm:prSet presAssocID="{1DDAFAB1-ECDB-42A7-AA00-FC0AFF39AFA2}" presName="vert1" presStyleCnt="0"/>
      <dgm:spPr/>
    </dgm:pt>
  </dgm:ptLst>
  <dgm:cxnLst>
    <dgm:cxn modelId="{D102AC1F-5643-4D24-B16F-98B9C49F516B}" srcId="{0C3F9CC0-26B8-470A-8ABB-ADED5A40743B}" destId="{F5921805-4EFB-48EC-B941-644ADB86A8FC}" srcOrd="3" destOrd="0" parTransId="{59097733-5F2F-4C68-92DF-F193BF9C5C96}" sibTransId="{1651C08B-01DE-437D-BB84-AEEAE6E2FBF6}"/>
    <dgm:cxn modelId="{575C5418-BD7C-4B7D-BA24-32035A065737}" srcId="{0C3F9CC0-26B8-470A-8ABB-ADED5A40743B}" destId="{B203593D-BB6A-49EB-8224-BE1B487B7272}" srcOrd="0" destOrd="0" parTransId="{C800E0CF-8760-4CEF-A4EB-C496B978D118}" sibTransId="{42E0A2C4-B24D-4237-97D8-1E4B44A5EACB}"/>
    <dgm:cxn modelId="{5C3C70FA-4043-4D97-AF37-E024053607F1}" srcId="{0C3F9CC0-26B8-470A-8ABB-ADED5A40743B}" destId="{1DDAFAB1-ECDB-42A7-AA00-FC0AFF39AFA2}" srcOrd="5" destOrd="0" parTransId="{0B4263CE-71CE-495B-9525-76EF55D60D41}" sibTransId="{4C8DA31E-0AF7-406F-8E0E-9C9D90A316C2}"/>
    <dgm:cxn modelId="{1EB557FE-D02C-4C9F-91A7-7800729D5C6D}" type="presOf" srcId="{0C3F9CC0-26B8-470A-8ABB-ADED5A40743B}" destId="{AA562A26-B977-491B-86F4-98974D189E3D}" srcOrd="0" destOrd="0" presId="urn:microsoft.com/office/officeart/2008/layout/LinedList"/>
    <dgm:cxn modelId="{4E099EDD-2413-47B7-B803-BBE60D373878}" type="presOf" srcId="{1DDAFAB1-ECDB-42A7-AA00-FC0AFF39AFA2}" destId="{7570264B-F7BD-4A1A-9E32-C4FF719115DA}" srcOrd="0" destOrd="0" presId="urn:microsoft.com/office/officeart/2008/layout/LinedList"/>
    <dgm:cxn modelId="{C6B59AC1-CA49-4AA0-AD2B-A2C6DA59D204}" srcId="{0C3F9CC0-26B8-470A-8ABB-ADED5A40743B}" destId="{09262AB2-B0E2-4912-974B-C842CA3684F0}" srcOrd="2" destOrd="0" parTransId="{F597F86E-2EE0-4A39-9105-3AB836412359}" sibTransId="{A58E9700-4B8E-4CC8-863A-6D9521B4CA43}"/>
    <dgm:cxn modelId="{9443EC46-AEE6-47E9-BC80-5FC2EAA75A9D}" type="presOf" srcId="{A5899F06-2056-4B85-B7D1-AB37861C45A3}" destId="{EDDFE5D1-C1DC-4654-BE41-8C66FE30C046}" srcOrd="0" destOrd="0" presId="urn:microsoft.com/office/officeart/2008/layout/LinedList"/>
    <dgm:cxn modelId="{83BD8DA1-3439-4F98-8C96-2A965A680A34}" srcId="{0C3F9CC0-26B8-470A-8ABB-ADED5A40743B}" destId="{A5899F06-2056-4B85-B7D1-AB37861C45A3}" srcOrd="4" destOrd="0" parTransId="{8FA1300C-559C-46DC-92F9-6E3CC3767D47}" sibTransId="{E5A48490-E6E4-4C44-ACC4-C6D519B5F8E7}"/>
    <dgm:cxn modelId="{3B390BF1-76C1-4D1F-A5B0-EBF2E40A7BFE}" type="presOf" srcId="{D27DC148-BA9D-4F1F-8BCA-AE54CC8B3F1D}" destId="{D7011DE7-A547-4EA2-8E08-B9C44DB9A4DB}" srcOrd="0" destOrd="0" presId="urn:microsoft.com/office/officeart/2008/layout/LinedList"/>
    <dgm:cxn modelId="{40B47331-E7BC-4C07-A853-D61C6CF81635}" type="presOf" srcId="{B203593D-BB6A-49EB-8224-BE1B487B7272}" destId="{76AB3B53-DF53-45E5-AA65-C0688F93DD9E}" srcOrd="0" destOrd="0" presId="urn:microsoft.com/office/officeart/2008/layout/LinedList"/>
    <dgm:cxn modelId="{CF6DCBBF-3B25-459B-8830-B1AB61C9B7D6}" type="presOf" srcId="{09262AB2-B0E2-4912-974B-C842CA3684F0}" destId="{6243C5DD-DEC9-45CB-BB4F-FE4FE2BFF109}" srcOrd="0" destOrd="0" presId="urn:microsoft.com/office/officeart/2008/layout/LinedList"/>
    <dgm:cxn modelId="{0EAE8469-EDC7-4172-BA24-D629044F618A}" type="presOf" srcId="{F5921805-4EFB-48EC-B941-644ADB86A8FC}" destId="{FB75F12B-CB11-4D21-BD43-9C7D7F256A60}" srcOrd="0" destOrd="0" presId="urn:microsoft.com/office/officeart/2008/layout/LinedList"/>
    <dgm:cxn modelId="{DFC9F8B7-6381-4B9A-B208-E2D25480D1B9}" srcId="{0C3F9CC0-26B8-470A-8ABB-ADED5A40743B}" destId="{D27DC148-BA9D-4F1F-8BCA-AE54CC8B3F1D}" srcOrd="1" destOrd="0" parTransId="{E2625689-420D-490F-ABCB-0610FF3F0C85}" sibTransId="{1BC6BBBA-C78E-49E6-AE00-5A7954B8AD88}"/>
    <dgm:cxn modelId="{A70AE027-343D-4DCB-A9EB-F3C8BA51F85B}" type="presParOf" srcId="{AA562A26-B977-491B-86F4-98974D189E3D}" destId="{76FEF439-A165-431E-A6C5-D5DC1D784B78}" srcOrd="0" destOrd="0" presId="urn:microsoft.com/office/officeart/2008/layout/LinedList"/>
    <dgm:cxn modelId="{F824031C-C5AC-456D-8CAF-148BE2226837}" type="presParOf" srcId="{AA562A26-B977-491B-86F4-98974D189E3D}" destId="{FE126812-2596-4A8D-B04C-026B319E02AB}" srcOrd="1" destOrd="0" presId="urn:microsoft.com/office/officeart/2008/layout/LinedList"/>
    <dgm:cxn modelId="{81A7E32D-4890-4C18-B43E-86B87AEF68EA}" type="presParOf" srcId="{FE126812-2596-4A8D-B04C-026B319E02AB}" destId="{76AB3B53-DF53-45E5-AA65-C0688F93DD9E}" srcOrd="0" destOrd="0" presId="urn:microsoft.com/office/officeart/2008/layout/LinedList"/>
    <dgm:cxn modelId="{48D5974B-5BF6-4BD9-95DC-356FE0AB3E8B}" type="presParOf" srcId="{FE126812-2596-4A8D-B04C-026B319E02AB}" destId="{0995B0B6-F346-4DF7-95F6-397C171C3B44}" srcOrd="1" destOrd="0" presId="urn:microsoft.com/office/officeart/2008/layout/LinedList"/>
    <dgm:cxn modelId="{E76F4924-2142-43BB-B5B6-29F9C5960DA3}" type="presParOf" srcId="{AA562A26-B977-491B-86F4-98974D189E3D}" destId="{44A1F821-5F8D-4ECD-B218-7426165EBA71}" srcOrd="2" destOrd="0" presId="urn:microsoft.com/office/officeart/2008/layout/LinedList"/>
    <dgm:cxn modelId="{A77C0BD8-BA1D-4F3F-A482-E7713788321F}" type="presParOf" srcId="{AA562A26-B977-491B-86F4-98974D189E3D}" destId="{AFF6A5A0-2CA4-4DC4-A752-3652DF9127D6}" srcOrd="3" destOrd="0" presId="urn:microsoft.com/office/officeart/2008/layout/LinedList"/>
    <dgm:cxn modelId="{E8919446-6938-4E15-9E85-27BE02F05C5E}" type="presParOf" srcId="{AFF6A5A0-2CA4-4DC4-A752-3652DF9127D6}" destId="{D7011DE7-A547-4EA2-8E08-B9C44DB9A4DB}" srcOrd="0" destOrd="0" presId="urn:microsoft.com/office/officeart/2008/layout/LinedList"/>
    <dgm:cxn modelId="{7A757E8D-D068-4738-A330-9865803A2D4D}" type="presParOf" srcId="{AFF6A5A0-2CA4-4DC4-A752-3652DF9127D6}" destId="{3863A14D-5547-4871-B680-3D1EAAA4933E}" srcOrd="1" destOrd="0" presId="urn:microsoft.com/office/officeart/2008/layout/LinedList"/>
    <dgm:cxn modelId="{D2BA943F-69C8-4789-A580-5567927A5872}" type="presParOf" srcId="{AA562A26-B977-491B-86F4-98974D189E3D}" destId="{5DDA0A49-3997-4088-B6B1-C525F75206F2}" srcOrd="4" destOrd="0" presId="urn:microsoft.com/office/officeart/2008/layout/LinedList"/>
    <dgm:cxn modelId="{F7C25359-1637-49ED-A795-DF2926607027}" type="presParOf" srcId="{AA562A26-B977-491B-86F4-98974D189E3D}" destId="{F1D3FEFF-8292-430C-9F82-D85F6CFC9FB2}" srcOrd="5" destOrd="0" presId="urn:microsoft.com/office/officeart/2008/layout/LinedList"/>
    <dgm:cxn modelId="{4DD9A26E-5AE6-404D-A916-14340EF23C9B}" type="presParOf" srcId="{F1D3FEFF-8292-430C-9F82-D85F6CFC9FB2}" destId="{6243C5DD-DEC9-45CB-BB4F-FE4FE2BFF109}" srcOrd="0" destOrd="0" presId="urn:microsoft.com/office/officeart/2008/layout/LinedList"/>
    <dgm:cxn modelId="{0EF03E8E-6AD1-4BA6-953F-E86CB6117588}" type="presParOf" srcId="{F1D3FEFF-8292-430C-9F82-D85F6CFC9FB2}" destId="{CE28FA1F-1A13-459D-9D1A-EE2A18CA180E}" srcOrd="1" destOrd="0" presId="urn:microsoft.com/office/officeart/2008/layout/LinedList"/>
    <dgm:cxn modelId="{9328DD21-072E-425B-AC05-1DD849056CD8}" type="presParOf" srcId="{AA562A26-B977-491B-86F4-98974D189E3D}" destId="{3C7716FE-D42A-4D95-89BA-C98CEA96BF18}" srcOrd="6" destOrd="0" presId="urn:microsoft.com/office/officeart/2008/layout/LinedList"/>
    <dgm:cxn modelId="{9F144B53-7827-4A8B-A357-94BBB588ED50}" type="presParOf" srcId="{AA562A26-B977-491B-86F4-98974D189E3D}" destId="{1BAC229E-F883-4FED-B493-3460A992F90C}" srcOrd="7" destOrd="0" presId="urn:microsoft.com/office/officeart/2008/layout/LinedList"/>
    <dgm:cxn modelId="{9CE8825A-6FB6-40E6-B708-B99CD57DA52E}" type="presParOf" srcId="{1BAC229E-F883-4FED-B493-3460A992F90C}" destId="{FB75F12B-CB11-4D21-BD43-9C7D7F256A60}" srcOrd="0" destOrd="0" presId="urn:microsoft.com/office/officeart/2008/layout/LinedList"/>
    <dgm:cxn modelId="{B9A3ADD8-C296-4EB6-8B73-BD7C1FC8ADB9}" type="presParOf" srcId="{1BAC229E-F883-4FED-B493-3460A992F90C}" destId="{E65154EE-7C18-4038-B547-6E1F8A4C4E49}" srcOrd="1" destOrd="0" presId="urn:microsoft.com/office/officeart/2008/layout/LinedList"/>
    <dgm:cxn modelId="{A9BD5715-ACD4-4B6D-80B1-9B01A8E45B53}" type="presParOf" srcId="{AA562A26-B977-491B-86F4-98974D189E3D}" destId="{FD773235-E477-4AC7-8F51-B3B28A8E0EE1}" srcOrd="8" destOrd="0" presId="urn:microsoft.com/office/officeart/2008/layout/LinedList"/>
    <dgm:cxn modelId="{6E4419AB-A10C-4273-9700-A36FDE8A7375}" type="presParOf" srcId="{AA562A26-B977-491B-86F4-98974D189E3D}" destId="{5E1E390C-AF99-4F62-9BAB-9389968FEEDA}" srcOrd="9" destOrd="0" presId="urn:microsoft.com/office/officeart/2008/layout/LinedList"/>
    <dgm:cxn modelId="{014F79A8-7A97-4421-804A-CDF947C16EEB}" type="presParOf" srcId="{5E1E390C-AF99-4F62-9BAB-9389968FEEDA}" destId="{EDDFE5D1-C1DC-4654-BE41-8C66FE30C046}" srcOrd="0" destOrd="0" presId="urn:microsoft.com/office/officeart/2008/layout/LinedList"/>
    <dgm:cxn modelId="{7C008F62-81B0-4C63-95F1-FDC412EB595C}" type="presParOf" srcId="{5E1E390C-AF99-4F62-9BAB-9389968FEEDA}" destId="{EB247377-E5B0-461A-829A-39068CB41FAA}" srcOrd="1" destOrd="0" presId="urn:microsoft.com/office/officeart/2008/layout/LinedList"/>
    <dgm:cxn modelId="{910E782D-9732-49AC-9166-CE076DE36C54}" type="presParOf" srcId="{AA562A26-B977-491B-86F4-98974D189E3D}" destId="{471AB152-54EC-4E13-84DB-AEFC33F9A9D5}" srcOrd="10" destOrd="0" presId="urn:microsoft.com/office/officeart/2008/layout/LinedList"/>
    <dgm:cxn modelId="{DDC2680D-C7FA-421B-AD20-05C9ED915FBF}" type="presParOf" srcId="{AA562A26-B977-491B-86F4-98974D189E3D}" destId="{C6540DD6-3E56-47AF-9725-DD698278E1CF}" srcOrd="11" destOrd="0" presId="urn:microsoft.com/office/officeart/2008/layout/LinedList"/>
    <dgm:cxn modelId="{CD36CA35-FEC4-4F8E-8A08-C0A2AD1514E2}" type="presParOf" srcId="{C6540DD6-3E56-47AF-9725-DD698278E1CF}" destId="{7570264B-F7BD-4A1A-9E32-C4FF719115DA}" srcOrd="0" destOrd="0" presId="urn:microsoft.com/office/officeart/2008/layout/LinedList"/>
    <dgm:cxn modelId="{6F13E9AB-0F84-4EB1-AC11-163F86F71959}" type="presParOf" srcId="{C6540DD6-3E56-47AF-9725-DD698278E1CF}" destId="{088E1D0A-7336-44D1-9A74-8D1552C4B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439-A165-431E-A6C5-D5DC1D784B78}">
      <dsp:nvSpPr>
        <dsp:cNvPr id="0" name=""/>
        <dsp:cNvSpPr/>
      </dsp:nvSpPr>
      <dsp:spPr>
        <a:xfrm>
          <a:off x="0" y="187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AB3B53-DF53-45E5-AA65-C0688F93DD9E}">
      <dsp:nvSpPr>
        <dsp:cNvPr id="0" name=""/>
        <dsp:cNvSpPr/>
      </dsp:nvSpPr>
      <dsp:spPr>
        <a:xfrm>
          <a:off x="0" y="187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авторизации для клиентов и менеджеров магазина</a:t>
          </a:r>
          <a:endParaRPr lang="en-US" sz="1700" kern="1200" dirty="0"/>
        </a:p>
      </dsp:txBody>
      <dsp:txXfrm>
        <a:off x="0" y="1875"/>
        <a:ext cx="4118906" cy="639403"/>
      </dsp:txXfrm>
    </dsp:sp>
    <dsp:sp modelId="{44A1F821-5F8D-4ECD-B218-7426165EBA71}">
      <dsp:nvSpPr>
        <dsp:cNvPr id="0" name=""/>
        <dsp:cNvSpPr/>
      </dsp:nvSpPr>
      <dsp:spPr>
        <a:xfrm>
          <a:off x="0" y="64127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11DE7-A547-4EA2-8E08-B9C44DB9A4DB}">
      <dsp:nvSpPr>
        <dsp:cNvPr id="0" name=""/>
        <dsp:cNvSpPr/>
      </dsp:nvSpPr>
      <dsp:spPr>
        <a:xfrm>
          <a:off x="0" y="64127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Реализация возможности </a:t>
          </a:r>
          <a:r>
            <a:rPr lang="ru-RU" sz="1700" kern="1200" dirty="0" smtClean="0"/>
            <a:t>создания товаров и добавления пункта выдачи</a:t>
          </a:r>
          <a:endParaRPr lang="en-US" sz="1700" kern="1200" dirty="0"/>
        </a:p>
      </dsp:txBody>
      <dsp:txXfrm>
        <a:off x="0" y="641278"/>
        <a:ext cx="4118906" cy="639403"/>
      </dsp:txXfrm>
    </dsp:sp>
    <dsp:sp modelId="{5DDA0A49-3997-4088-B6B1-C525F75206F2}">
      <dsp:nvSpPr>
        <dsp:cNvPr id="0" name=""/>
        <dsp:cNvSpPr/>
      </dsp:nvSpPr>
      <dsp:spPr>
        <a:xfrm>
          <a:off x="0" y="128068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43C5DD-DEC9-45CB-BB4F-FE4FE2BFF109}">
      <dsp:nvSpPr>
        <dsp:cNvPr id="0" name=""/>
        <dsp:cNvSpPr/>
      </dsp:nvSpPr>
      <dsp:spPr>
        <a:xfrm>
          <a:off x="0" y="128068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базы данных для хранения информации о товарах</a:t>
          </a:r>
          <a:endParaRPr lang="en-US" sz="1700" kern="1200" dirty="0"/>
        </a:p>
      </dsp:txBody>
      <dsp:txXfrm>
        <a:off x="0" y="1280682"/>
        <a:ext cx="4118906" cy="639403"/>
      </dsp:txXfrm>
    </dsp:sp>
    <dsp:sp modelId="{3C7716FE-D42A-4D95-89BA-C98CEA96BF18}">
      <dsp:nvSpPr>
        <dsp:cNvPr id="0" name=""/>
        <dsp:cNvSpPr/>
      </dsp:nvSpPr>
      <dsp:spPr>
        <a:xfrm>
          <a:off x="0" y="192008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75F12B-CB11-4D21-BD43-9C7D7F256A60}">
      <dsp:nvSpPr>
        <dsp:cNvPr id="0" name=""/>
        <dsp:cNvSpPr/>
      </dsp:nvSpPr>
      <dsp:spPr>
        <a:xfrm>
          <a:off x="0" y="192008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Создание интерфейса для клиентов и менеджеров</a:t>
          </a:r>
          <a:endParaRPr lang="en-US" sz="1700" kern="1200" dirty="0"/>
        </a:p>
      </dsp:txBody>
      <dsp:txXfrm>
        <a:off x="0" y="1920085"/>
        <a:ext cx="4118906" cy="639403"/>
      </dsp:txXfrm>
    </dsp:sp>
    <dsp:sp modelId="{FD773235-E477-4AC7-8F51-B3B28A8E0EE1}">
      <dsp:nvSpPr>
        <dsp:cNvPr id="0" name=""/>
        <dsp:cNvSpPr/>
      </dsp:nvSpPr>
      <dsp:spPr>
        <a:xfrm>
          <a:off x="0" y="255948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FE5D1-C1DC-4654-BE41-8C66FE30C046}">
      <dsp:nvSpPr>
        <dsp:cNvPr id="0" name=""/>
        <dsp:cNvSpPr/>
      </dsp:nvSpPr>
      <dsp:spPr>
        <a:xfrm>
          <a:off x="0" y="255948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Тестирование и отладка системы</a:t>
          </a:r>
          <a:endParaRPr lang="en-US" sz="1700" kern="1200" dirty="0"/>
        </a:p>
      </dsp:txBody>
      <dsp:txXfrm>
        <a:off x="0" y="2559488"/>
        <a:ext cx="4118906" cy="639403"/>
      </dsp:txXfrm>
    </dsp:sp>
    <dsp:sp modelId="{471AB152-54EC-4E13-84DB-AEFC33F9A9D5}">
      <dsp:nvSpPr>
        <dsp:cNvPr id="0" name=""/>
        <dsp:cNvSpPr/>
      </dsp:nvSpPr>
      <dsp:spPr>
        <a:xfrm>
          <a:off x="0" y="319889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0264B-F7BD-4A1A-9E32-C4FF719115DA}">
      <dsp:nvSpPr>
        <dsp:cNvPr id="0" name=""/>
        <dsp:cNvSpPr/>
      </dsp:nvSpPr>
      <dsp:spPr>
        <a:xfrm>
          <a:off x="0" y="319889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Внедрение и поддержка</a:t>
          </a:r>
          <a:endParaRPr lang="en-US" sz="1700" kern="1200" dirty="0"/>
        </a:p>
      </dsp:txBody>
      <dsp:txXfrm>
        <a:off x="0" y="3198892"/>
        <a:ext cx="4118906" cy="63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0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27" r:id="rId6"/>
    <p:sldLayoutId id="2147483923" r:id="rId7"/>
    <p:sldLayoutId id="2147483924" r:id="rId8"/>
    <p:sldLayoutId id="2147483925" r:id="rId9"/>
    <p:sldLayoutId id="2147483926" r:id="rId10"/>
    <p:sldLayoutId id="21474839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700">
                <a:ea typeface="Calibri Light"/>
                <a:cs typeface="Calibri Light"/>
              </a:rPr>
              <a:t>Онлайн магазин </a:t>
            </a:r>
            <a:br>
              <a:rPr lang="ru-RU" sz="3700">
                <a:ea typeface="Calibri Light"/>
                <a:cs typeface="Calibri Light"/>
              </a:rPr>
            </a:br>
            <a:r>
              <a:rPr lang="ru-RU" sz="3700">
                <a:ea typeface="Calibri Light"/>
                <a:cs typeface="Calibri Light"/>
              </a:rPr>
              <a:t>ООО "Спортивные товары"</a:t>
            </a:r>
            <a:endParaRPr lang="ru-RU" sz="3700"/>
          </a:p>
        </p:txBody>
      </p:sp>
      <p:pic>
        <p:nvPicPr>
          <p:cNvPr id="59" name="Picture 2" descr="Толщина и тренировка инвентарь">
            <a:extLst>
              <a:ext uri="{FF2B5EF4-FFF2-40B4-BE49-F238E27FC236}">
                <a16:creationId xmlns:a16="http://schemas.microsoft.com/office/drawing/2014/main" id="{73B3C0E9-817B-2631-AF02-A747DD56D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D71C2-759E-35B4-7EBF-EFD189A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/>
              <a:t>Команда проекта:</a:t>
            </a:r>
          </a:p>
        </p:txBody>
      </p:sp>
      <p:pic>
        <p:nvPicPr>
          <p:cNvPr id="5" name="Picture 4" descr="Электронные компоненты на белом фоне">
            <a:extLst>
              <a:ext uri="{FF2B5EF4-FFF2-40B4-BE49-F238E27FC236}">
                <a16:creationId xmlns:a16="http://schemas.microsoft.com/office/drawing/2014/main" id="{75AA1B4C-44C1-9BAC-3652-D181C2F6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 r="-1" b="-1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66CB629-1884-1D3D-8B3C-7BF59A3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700" dirty="0"/>
              <a:t>Руководитель проекта: Малюгин Марат, Кузнецов Павел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Frontend</a:t>
            </a:r>
            <a:r>
              <a:rPr lang="ru-RU" sz="1700" dirty="0"/>
              <a:t>-разработчик: Малюгин </a:t>
            </a:r>
            <a:r>
              <a:rPr lang="ru-RU" sz="1700" dirty="0" smtClean="0"/>
              <a:t>Марат</a:t>
            </a:r>
          </a:p>
          <a:p>
            <a:pPr>
              <a:lnSpc>
                <a:spcPct val="110000"/>
              </a:lnSpc>
            </a:pPr>
            <a:r>
              <a:rPr lang="ru-RU" sz="1700" dirty="0" err="1" smtClean="0"/>
              <a:t>Backend</a:t>
            </a:r>
            <a:r>
              <a:rPr lang="ru-RU" sz="1700" dirty="0" smtClean="0"/>
              <a:t>-разработчик</a:t>
            </a:r>
            <a:r>
              <a:rPr lang="ru-RU" sz="1700" dirty="0"/>
              <a:t>: Малюгин Марат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Тестировщик</a:t>
            </a:r>
            <a:r>
              <a:rPr lang="ru-RU" sz="1700" dirty="0"/>
              <a:t>: </a:t>
            </a:r>
            <a:r>
              <a:rPr lang="ru-RU" sz="1700" dirty="0">
                <a:ea typeface="+mn-lt"/>
                <a:cs typeface="+mn-lt"/>
              </a:rPr>
              <a:t>Малюгин </a:t>
            </a:r>
            <a:r>
              <a:rPr lang="ru-RU" sz="1700" dirty="0" smtClean="0">
                <a:ea typeface="+mn-lt"/>
                <a:cs typeface="+mn-lt"/>
              </a:rPr>
              <a:t>Марат,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endParaRPr lang="ru-RU" sz="1700" dirty="0" smtClean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 smtClean="0">
                <a:ea typeface="+mn-lt"/>
                <a:cs typeface="+mn-lt"/>
              </a:rPr>
              <a:t>Ответственный </a:t>
            </a:r>
            <a:r>
              <a:rPr lang="ru-RU" sz="1700" dirty="0">
                <a:ea typeface="+mn-lt"/>
                <a:cs typeface="+mn-lt"/>
              </a:rPr>
              <a:t>за документацию: Кузнецов </a:t>
            </a:r>
            <a:r>
              <a:rPr lang="ru-RU" sz="1700" dirty="0" smtClean="0">
                <a:ea typeface="+mn-lt"/>
                <a:cs typeface="+mn-lt"/>
              </a:rPr>
              <a:t>Павел</a:t>
            </a:r>
            <a:r>
              <a:rPr lang="en-US" sz="1700" dirty="0" smtClean="0">
                <a:ea typeface="+mn-lt"/>
                <a:cs typeface="+mn-lt"/>
              </a:rPr>
              <a:t>, </a:t>
            </a:r>
            <a:r>
              <a:rPr lang="ru-RU" sz="1700" dirty="0" smtClean="0">
                <a:ea typeface="+mn-lt"/>
                <a:cs typeface="+mn-lt"/>
              </a:rPr>
              <a:t>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r>
              <a:rPr lang="ru-RU" sz="1700" dirty="0" smtClean="0">
                <a:ea typeface="+mn-lt"/>
                <a:cs typeface="+mn-lt"/>
              </a:rPr>
              <a:t>,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Ответственный за представление проекта: </a:t>
            </a:r>
            <a:r>
              <a:rPr lang="ru-RU" sz="1700" dirty="0" smtClean="0">
                <a:ea typeface="+mn-lt"/>
                <a:cs typeface="+mn-lt"/>
              </a:rPr>
              <a:t>Малюгин Марат,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ru-RU" sz="1700" dirty="0">
              <a:ea typeface="+mn-lt"/>
              <a:cs typeface="+mn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Рабочий стол">
            <a:extLst>
              <a:ext uri="{FF2B5EF4-FFF2-40B4-BE49-F238E27FC236}">
                <a16:creationId xmlns:a16="http://schemas.microsoft.com/office/drawing/2014/main" id="{A8CC2EE1-F61D-A46D-B70D-E3663B69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404" r="-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B382-2502-C571-D0E5-1BB9EF8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7B25B-22D8-8C93-7CE9-FFE7B4B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Создание современного и привлекательного интернет-магазина для спортивных товаров, обеспечивающего удобство и удовлетворение потребностей клиентов.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Увеличение онлайн-присутствия и расширение аудитории магазина с целью увеличения продаж и прибыли.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Оптимизация управления и контроля над ассортиментом товаров, чтобы быстро адаптироваться к изменениям в спросе и предложении.</a:t>
            </a:r>
          </a:p>
          <a:p>
            <a:pPr algn="r">
              <a:lnSpc>
                <a:spcPct val="110000"/>
              </a:lnSpc>
            </a:pPr>
            <a:endParaRPr lang="ru-RU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Рисунок 60" descr="Изображение выглядит как рисуно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C7F535D-517F-A54D-6870-E20B6AB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4" name="Freeform: Shape 6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C3E-0B33-F186-6E41-0AF5D68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проекта:</a:t>
            </a:r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145BDCCD-0503-0368-B84D-D449EA43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73819"/>
              </p:ext>
            </p:extLst>
          </p:nvPr>
        </p:nvGraphicFramePr>
        <p:xfrm>
          <a:off x="1143002" y="2332029"/>
          <a:ext cx="4118906" cy="38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90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Электронная плата">
            <a:extLst>
              <a:ext uri="{FF2B5EF4-FFF2-40B4-BE49-F238E27FC236}">
                <a16:creationId xmlns:a16="http://schemas.microsoft.com/office/drawing/2014/main" id="{BE0CEBB1-BFE0-54C8-CDCD-916AB132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FDA8-50F5-0010-DB1F-46578BE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4428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Графика, графическая вставка, дизайн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05BCB1DA-06D6-9169-2958-423E0294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81" y="2428270"/>
            <a:ext cx="1951893" cy="1951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B5E2F-FE3D-14E0-D68A-6E5BACDCD4D1}"/>
              </a:ext>
            </a:extLst>
          </p:cNvPr>
          <p:cNvSpPr txBox="1"/>
          <p:nvPr/>
        </p:nvSpPr>
        <p:spPr>
          <a:xfrm>
            <a:off x="2447011" y="4531838"/>
            <a:ext cx="73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0" name="Рисунок 9" descr="Изображение выглядит как Графика, графический дизайн, графическая вставка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FC362B31-FCE2-F5C0-89D2-4BBD50E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6" y="2428060"/>
            <a:ext cx="1932353" cy="1953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85EC3-8F76-4A75-45CB-7623F717EE24}"/>
              </a:ext>
            </a:extLst>
          </p:cNvPr>
          <p:cNvSpPr txBox="1"/>
          <p:nvPr/>
        </p:nvSpPr>
        <p:spPr>
          <a:xfrm>
            <a:off x="5201934" y="4463453"/>
            <a:ext cx="1060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Spring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3" name="Рисунок 12" descr="Изображение выглядит как Графика, Шрифт, символ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06F0A940-E54B-16C5-8E2B-BBFACD2F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15" y="2177546"/>
            <a:ext cx="2704122" cy="30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D50C7B-54E9-314F-F697-A0081A9B312D}"/>
              </a:ext>
            </a:extLst>
          </p:cNvPr>
          <p:cNvSpPr txBox="1"/>
          <p:nvPr/>
        </p:nvSpPr>
        <p:spPr>
          <a:xfrm>
            <a:off x="2239685" y="4502530"/>
            <a:ext cx="152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JavaScript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7" name="Рисунок 16" descr="Изображение выглядит как Шрифт, желтый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00010D-C4B0-E417-930E-35122F6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44" y="2584938"/>
            <a:ext cx="1795585" cy="179558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искусство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DB559A4-58ED-A492-113C-E80EFCF7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9" y="2459965"/>
            <a:ext cx="2879968" cy="2045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FBB08A-B023-5445-C21D-55D6E782192F}"/>
              </a:ext>
            </a:extLst>
          </p:cNvPr>
          <p:cNvSpPr txBox="1"/>
          <p:nvPr/>
        </p:nvSpPr>
        <p:spPr>
          <a:xfrm>
            <a:off x="5434223" y="4502530"/>
            <a:ext cx="914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ea typeface="+mn-lt"/>
                <a:cs typeface="+mn-lt"/>
              </a:rPr>
              <a:t>React</a:t>
            </a:r>
            <a:endParaRPr lang="ru-RU" dirty="0" err="1">
              <a:ea typeface="+mn-lt"/>
              <a:cs typeface="+mn-lt"/>
            </a:endParaRPr>
          </a:p>
        </p:txBody>
      </p:sp>
      <p:pic>
        <p:nvPicPr>
          <p:cNvPr id="22" name="Рисунок 21" descr="Изображение выглядит как Графика, графический дизайн, творческий подход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299604-2CBA-9F54-B9AA-26F4DB47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613" y="2730845"/>
            <a:ext cx="2743200" cy="1650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E60BB4-4E72-BE83-894F-515862CFA10C}"/>
              </a:ext>
            </a:extLst>
          </p:cNvPr>
          <p:cNvSpPr txBox="1"/>
          <p:nvPr/>
        </p:nvSpPr>
        <p:spPr>
          <a:xfrm>
            <a:off x="7720223" y="4502530"/>
            <a:ext cx="196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solidFill>
                  <a:srgbClr val="FFFFFF"/>
                </a:solidFill>
                <a:ea typeface="+mn-lt"/>
                <a:cs typeface="+mn-lt"/>
              </a:rPr>
              <a:t>Tailwind</a:t>
            </a:r>
            <a:r>
              <a:rPr lang="ru-RU" b="1" dirty="0">
                <a:solidFill>
                  <a:srgbClr val="FFFFFF"/>
                </a:solidFill>
                <a:ea typeface="+mn-lt"/>
                <a:cs typeface="+mn-lt"/>
              </a:rPr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F185-00C8-050A-3FDA-53D3603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Краткое описание всех технологий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7B801-35F4-A130-BBEB-21270710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 является высокоуровневым языком программирования, широко используемым для создания кросс-платформенных приложений и веб-серверов.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Spring Framework предоставляет набор инструментов и библиотек для разработки Java-приложений, упрощая управление зависимостями и создание масштабируемых приложений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PostgreSQL</a:t>
            </a:r>
            <a:r>
              <a:rPr lang="ru-RU" sz="1100" dirty="0">
                <a:ea typeface="+mn-lt"/>
                <a:cs typeface="+mn-lt"/>
              </a:rPr>
              <a:t> - это мощная и расширяемая реляционная система управления базами данных, предоставляющая надежное хранение и обработку данных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JavaScript является широко используемым языком программирования, который используется для создания интерактивных веб-страниц и придания динамики веб-приложениям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React</a:t>
            </a:r>
            <a:r>
              <a:rPr lang="ru-RU" sz="1100" dirty="0">
                <a:ea typeface="+mn-lt"/>
                <a:cs typeface="+mn-lt"/>
              </a:rPr>
              <a:t> - это библиотека JavaScript для разработки пользовательских интерфейсов, которая позволяет создавать эффективные и масштабируемые веб-приложения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Tailwind</a:t>
            </a:r>
            <a:r>
              <a:rPr lang="ru-RU" sz="1100" dirty="0">
                <a:ea typeface="+mn-lt"/>
                <a:cs typeface="+mn-lt"/>
              </a:rPr>
              <a:t> CSS представляет собой современный фреймворк для создания пользовательского интерфейса, который позволяет разработчикам легко стилизовать веб-приложения с помощью набора гибких классов CSS</a:t>
            </a:r>
            <a:endParaRPr lang="ru-RU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5DF6-C922-D442-5008-C8CECA5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3C06-53DA-7FBF-4D21-B902AC33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22659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B071C6-6EFD-072C-73C9-13F989F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достигли наших целей, которые включали в себя создание современного и привлекательного интернет-магазина для спортивных товаров, обеспечивая удобство и удовлетворение потребностей клиентов.</a:t>
            </a:r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оптимизировали управление и контроль над ассортиментом товаров, что позволило нам быстро адаптироваться к изменениям в спросе и предложении, делая наш магазин более конкурентоспособным на рынке спортивных товаров.</a:t>
            </a:r>
            <a:endParaRPr lang="ru-RU" sz="1100"/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Наши задачи были выполнены с выдающимися результатами. Мы разработали авторизацию для клиентов и менеджеров магазина, создали возможность управления ассортиментом товаров для администраторов, разработали базу данных для хранения информации о товарах, и создали удобный интерфейс для клиентов и менеджеров. Наши системы успешно протестированы и отлажены, и мы готовы к их внедрению и поддержке.</a:t>
            </a:r>
            <a:endParaRPr lang="ru-RU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0560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351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Walbaum Display</vt:lpstr>
      <vt:lpstr>RegattaVTI</vt:lpstr>
      <vt:lpstr>Онлайн магазин  ООО "Спортивные товары"</vt:lpstr>
      <vt:lpstr>Команда проекта:</vt:lpstr>
      <vt:lpstr>Цели проекта:</vt:lpstr>
      <vt:lpstr>Задачи проекта:</vt:lpstr>
      <vt:lpstr>Используемый стек технологий</vt:lpstr>
      <vt:lpstr>Презентация PowerPoint</vt:lpstr>
      <vt:lpstr>Презентация PowerPoint</vt:lpstr>
      <vt:lpstr>Краткое описание всех технологий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Марат Малюгин</cp:lastModifiedBy>
  <cp:revision>219</cp:revision>
  <dcterms:created xsi:type="dcterms:W3CDTF">2023-10-23T23:03:51Z</dcterms:created>
  <dcterms:modified xsi:type="dcterms:W3CDTF">2023-10-24T10:37:42Z</dcterms:modified>
</cp:coreProperties>
</file>