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772d41a23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772d41a23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772d41a23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772d41a23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772d41a23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772d41a2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772d41a23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772d41a23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772d41a23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772d41a23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d2fa08d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d2fa08d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772d41a23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772d41a23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772d41a23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772d41a23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772d41a23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772d41a23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772d41a23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772d41a23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d2fa08d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d2fa08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772d41a2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772d41a2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d2fa08d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d2fa08d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E0E0E"/>
                </a:solidFill>
              </a:rPr>
              <a:t>	•	Jupyter Notebook is an open-source web-based application for interactive computing.</a:t>
            </a:r>
            <a:endParaRPr sz="12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E0E0E"/>
                </a:solidFill>
              </a:rPr>
              <a:t>	•	It allows users to create and share documents that contain live code, equations, visualizations, and narrative text.</a:t>
            </a:r>
            <a:endParaRPr sz="12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E0E0E"/>
                </a:solidFill>
              </a:rPr>
              <a:t>	•	Supports over 40 programming languages, including Python.</a:t>
            </a:r>
            <a:endParaRPr sz="12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E0E0E"/>
                </a:solidFill>
              </a:rPr>
              <a:t>	•	Ideal for data cleaning, transformation, numerical simulation, statistical modeling, and machine learning.</a:t>
            </a:r>
            <a:endParaRPr sz="12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772d41a23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772d41a23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0E0E"/>
                </a:solidFill>
              </a:rPr>
              <a:t>	•	Jupyter Notebook is an open-source web-based application for interactive computing.</a:t>
            </a:r>
            <a:endParaRPr sz="12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0E0E"/>
                </a:solidFill>
              </a:rPr>
              <a:t>	•	It allows users to create and share documents that contain live code, equations, visualizations, and narrative text.</a:t>
            </a:r>
            <a:endParaRPr sz="12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0E0E"/>
                </a:solidFill>
              </a:rPr>
              <a:t>	•	Supports over 40 programming languages, including Python.</a:t>
            </a:r>
            <a:endParaRPr sz="12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0E0E"/>
                </a:solidFill>
              </a:rPr>
              <a:t>	•	Ideal for data cleaning, transformation, numerical simulation, statistical modeling, and machine learning.</a:t>
            </a:r>
            <a:endParaRPr sz="12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772d41a23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772d41a23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772d41a23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772d41a23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0E0E"/>
                </a:solidFill>
              </a:rPr>
              <a:t>	•	Jupyter Notebook is an open-source web-based application for interactive computing.</a:t>
            </a:r>
            <a:endParaRPr sz="12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0E0E"/>
                </a:solidFill>
              </a:rPr>
              <a:t>	•	It allows users to create and share documents that contain live code, equations, visualizations, and narrative text.</a:t>
            </a:r>
            <a:endParaRPr sz="12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0E0E"/>
                </a:solidFill>
              </a:rPr>
              <a:t>	•	Supports over 40 programming languages, including Python.</a:t>
            </a:r>
            <a:endParaRPr sz="120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E0E0E"/>
                </a:solidFill>
              </a:rPr>
              <a:t>	•	Ideal for data cleaning, transformation, numerical simulation, statistical modeling, and machine learning.</a:t>
            </a:r>
            <a:endParaRPr sz="12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772d41a23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772d41a23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772d41a2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772d41a2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772d41a2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772d41a2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2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Jan 28: </a:t>
            </a:r>
            <a:r>
              <a:rPr lang="en" sz="3800"/>
              <a:t>Colab+Pytorch Tutorial</a:t>
            </a:r>
            <a:endParaRPr sz="3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Junhan Wu</a:t>
            </a:r>
            <a:endParaRPr sz="23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33487" l="0" r="0" t="36049"/>
          <a:stretch/>
        </p:blipFill>
        <p:spPr>
          <a:xfrm>
            <a:off x="6143200" y="0"/>
            <a:ext cx="3049748" cy="9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Notebook: Restarting the kernel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you mes</a:t>
            </a:r>
            <a:r>
              <a:rPr lang="en"/>
              <a:t>sed up your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Click “Disconnect and delete runtime”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get a clean new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850" y="2474550"/>
            <a:ext cx="6346450" cy="20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Notebook: Changing the Runtime Type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409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users have limited access to computing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Select the hardware you want to use, and click save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050" y="1216225"/>
            <a:ext cx="4037450" cy="303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Notebook: Magic commands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604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`!` v.s. `%`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`!`: shell-command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`%`: magic command: package is installed in the python env used by Jupyter kernel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You might have different python environment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/usr/bin/python (system python)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/usr/local/bin/python (user installed python)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Jupyter Notebook (an independent Python environment)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Not a big issue - Colab only has one python environment</a:t>
            </a:r>
            <a:endParaRPr sz="1600"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69545" t="0"/>
          <a:stretch/>
        </p:blipFill>
        <p:spPr>
          <a:xfrm>
            <a:off x="6149175" y="1152475"/>
            <a:ext cx="2683126" cy="18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Jupyter Notebook: Using flags/options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5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7575"/>
            <a:ext cx="6121125" cy="216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Notebook: Using flags/options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58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82609"/>
            <a:ext cx="5837400" cy="105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7575"/>
            <a:ext cx="6121125" cy="216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tips/tricks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Scratch code cell </a:t>
            </a:r>
            <a:r>
              <a:rPr lang="en"/>
              <a:t>- temporary code cell for quick experiments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33487" l="0" r="0" t="36049"/>
          <a:stretch/>
        </p:blipFill>
        <p:spPr>
          <a:xfrm>
            <a:off x="6143200" y="0"/>
            <a:ext cx="3049748" cy="9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900" y="1853663"/>
            <a:ext cx="5568750" cy="20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tips/tricks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Scratch code cell - temporary code cell for quick 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markdown to structure &amp; explain your code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33487" l="0" r="0" t="36049"/>
          <a:stretch/>
        </p:blipFill>
        <p:spPr>
          <a:xfrm>
            <a:off x="6143200" y="0"/>
            <a:ext cx="3049748" cy="9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300" y="2352338"/>
            <a:ext cx="57150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tips/tricks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Scratch code 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markdown to structure &amp; explain your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Viewing variables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3">
            <a:alphaModFix/>
          </a:blip>
          <a:srcRect b="33487" l="0" r="0" t="36049"/>
          <a:stretch/>
        </p:blipFill>
        <p:spPr>
          <a:xfrm>
            <a:off x="6143200" y="0"/>
            <a:ext cx="3049748" cy="9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300" y="2261250"/>
            <a:ext cx="57150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tips/tricks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Scratch code 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markdown to structure &amp; explain your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Viewing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 interruption: 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33487" l="0" r="0" t="36049"/>
          <a:stretch/>
        </p:blipFill>
        <p:spPr>
          <a:xfrm>
            <a:off x="6143200" y="0"/>
            <a:ext cx="3049748" cy="9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841" y="2571775"/>
            <a:ext cx="4175034" cy="234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tips/tricks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Scratch code cell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markdown to structure &amp; explain your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Viewing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 interruption: 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3">
            <a:alphaModFix/>
          </a:blip>
          <a:srcRect b="33487" l="0" r="0" t="36049"/>
          <a:stretch/>
        </p:blipFill>
        <p:spPr>
          <a:xfrm>
            <a:off x="6143200" y="0"/>
            <a:ext cx="3049748" cy="9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83100" y="2795200"/>
            <a:ext cx="8520600" cy="23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```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ConnectButton(){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console.log("Connect pushed");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document.querySelector("#top-toolbar &gt; colab-connect-button").shadowRoot.querySelector("#connect").click()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setInterval(ConnectButton,60000);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```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 to Jupyter Notebook and Colab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Colab: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Add, run, delete cells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Restart 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Magic commands to install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Helpful Tips/Tricks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33487" l="0" r="0" t="36049"/>
          <a:stretch/>
        </p:blipFill>
        <p:spPr>
          <a:xfrm>
            <a:off x="6143200" y="0"/>
            <a:ext cx="3049748" cy="9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Jupyter Notebook?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Web-based application for interactive computing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and text throughout your code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&amp; Share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33487" l="0" r="0" t="36049"/>
          <a:stretch/>
        </p:blipFill>
        <p:spPr>
          <a:xfrm>
            <a:off x="6143200" y="76200"/>
            <a:ext cx="3049748" cy="9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200" y="2434050"/>
            <a:ext cx="4816800" cy="27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Google Colab?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loud-based platform from Google that allows you to run Jupyter Notebooks without installing anything locally.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“Free” access to GPUs and TPUs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Access drive files easily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33487" l="0" r="0" t="36049"/>
          <a:stretch/>
        </p:blipFill>
        <p:spPr>
          <a:xfrm>
            <a:off x="6143200" y="76200"/>
            <a:ext cx="3049748" cy="9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3" y="2900000"/>
            <a:ext cx="3502350" cy="22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Colab?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 terminates every once and a while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</a:t>
            </a:r>
            <a:r>
              <a:rPr lang="en"/>
              <a:t> management (e.g. difficult to use `conda` </a:t>
            </a:r>
            <a:r>
              <a:rPr lang="en"/>
              <a:t>environments)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resources/access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Waste of money (if you have access to computing hardware already)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Colab (subscribe)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Log in and create account if haven’t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33487" l="0" r="0" t="36049"/>
          <a:stretch/>
        </p:blipFill>
        <p:spPr>
          <a:xfrm>
            <a:off x="6143200" y="76200"/>
            <a:ext cx="3049748" cy="9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Jupyter Notebook Basics</a:t>
            </a:r>
            <a:endParaRPr sz="3800"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33487" l="0" r="0" t="36049"/>
          <a:stretch/>
        </p:blipFill>
        <p:spPr>
          <a:xfrm>
            <a:off x="6143200" y="0"/>
            <a:ext cx="3049748" cy="9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Notebook: Adding &amp; Running a cell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Add: ESC + a/b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Run: Shift+Enter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525" y="2265825"/>
            <a:ext cx="6897375" cy="17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Notebook: Deleting a cell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ESC + </a:t>
            </a:r>
            <a:r>
              <a:rPr lang="en"/>
              <a:t>m 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