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1" r:id="rId15"/>
    <p:sldId id="268" r:id="rId16"/>
    <p:sldId id="272" r:id="rId17"/>
    <p:sldId id="269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12697-99A0-4154-834B-AE7F59E22788}" v="283" dt="2025-06-16T09:10:12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士雋 Tsai" userId="abe2ce678c443107" providerId="LiveId" clId="{21B4D975-0A70-428E-822D-E5CC5E3994FC}"/>
    <pc:docChg chg="undo custSel modSld">
      <pc:chgData name="士雋 Tsai" userId="abe2ce678c443107" providerId="LiveId" clId="{21B4D975-0A70-428E-822D-E5CC5E3994FC}" dt="2025-06-10T12:47:05.455" v="176" actId="20577"/>
      <pc:docMkLst>
        <pc:docMk/>
      </pc:docMkLst>
      <pc:sldChg chg="modSp mod">
        <pc:chgData name="士雋 Tsai" userId="abe2ce678c443107" providerId="LiveId" clId="{21B4D975-0A70-428E-822D-E5CC5E3994FC}" dt="2025-06-10T12:47:05.455" v="176" actId="20577"/>
        <pc:sldMkLst>
          <pc:docMk/>
          <pc:sldMk cId="2117221394" sldId="257"/>
        </pc:sldMkLst>
        <pc:spChg chg="mod">
          <ac:chgData name="士雋 Tsai" userId="abe2ce678c443107" providerId="LiveId" clId="{21B4D975-0A70-428E-822D-E5CC5E3994FC}" dt="2025-06-10T12:47:05.455" v="176" actId="20577"/>
          <ac:spMkLst>
            <pc:docMk/>
            <pc:sldMk cId="2117221394" sldId="257"/>
            <ac:spMk id="3" creationId="{C6044C23-3199-41CC-28B8-43E7F751381D}"/>
          </ac:spMkLst>
        </pc:spChg>
      </pc:sldChg>
      <pc:sldChg chg="modSp mod">
        <pc:chgData name="士雋 Tsai" userId="abe2ce678c443107" providerId="LiveId" clId="{21B4D975-0A70-428E-822D-E5CC5E3994FC}" dt="2025-06-10T10:56:15.490" v="1" actId="14734"/>
        <pc:sldMkLst>
          <pc:docMk/>
          <pc:sldMk cId="2143330866" sldId="259"/>
        </pc:sldMkLst>
        <pc:graphicFrameChg chg="modGraphic">
          <ac:chgData name="士雋 Tsai" userId="abe2ce678c443107" providerId="LiveId" clId="{21B4D975-0A70-428E-822D-E5CC5E3994FC}" dt="2025-06-10T10:56:15.490" v="1" actId="14734"/>
          <ac:graphicFrameMkLst>
            <pc:docMk/>
            <pc:sldMk cId="2143330866" sldId="259"/>
            <ac:graphicFrameMk id="7" creationId="{CA8FC0BC-2B21-1D85-88B8-77D5D4EBB690}"/>
          </ac:graphicFrameMkLst>
        </pc:graphicFrameChg>
      </pc:sldChg>
    </pc:docChg>
  </pc:docChgLst>
  <pc:docChgLst>
    <pc:chgData name="guolin ruan" userId="88c8f52e4ef229d3" providerId="LiveId" clId="{20B12697-99A0-4154-834B-AE7F59E22788}"/>
    <pc:docChg chg="undo custSel addSld delSld modSld sldOrd">
      <pc:chgData name="guolin ruan" userId="88c8f52e4ef229d3" providerId="LiveId" clId="{20B12697-99A0-4154-834B-AE7F59E22788}" dt="2025-06-16T09:10:28.274" v="398" actId="1076"/>
      <pc:docMkLst>
        <pc:docMk/>
      </pc:docMkLst>
      <pc:sldChg chg="modSp mod">
        <pc:chgData name="guolin ruan" userId="88c8f52e4ef229d3" providerId="LiveId" clId="{20B12697-99A0-4154-834B-AE7F59E22788}" dt="2025-06-10T12:43:02.754" v="308" actId="20577"/>
        <pc:sldMkLst>
          <pc:docMk/>
          <pc:sldMk cId="2398120081" sldId="256"/>
        </pc:sldMkLst>
        <pc:spChg chg="mod">
          <ac:chgData name="guolin ruan" userId="88c8f52e4ef229d3" providerId="LiveId" clId="{20B12697-99A0-4154-834B-AE7F59E22788}" dt="2025-06-10T12:43:02.754" v="308" actId="20577"/>
          <ac:spMkLst>
            <pc:docMk/>
            <pc:sldMk cId="2398120081" sldId="256"/>
            <ac:spMk id="2" creationId="{B92C4327-99D4-8224-86EF-4FD24B5365C7}"/>
          </ac:spMkLst>
        </pc:spChg>
        <pc:spChg chg="mod">
          <ac:chgData name="guolin ruan" userId="88c8f52e4ef229d3" providerId="LiveId" clId="{20B12697-99A0-4154-834B-AE7F59E22788}" dt="2025-06-10T12:42:43.413" v="303" actId="20577"/>
          <ac:spMkLst>
            <pc:docMk/>
            <pc:sldMk cId="2398120081" sldId="256"/>
            <ac:spMk id="3" creationId="{2ECF8744-8F65-336B-72AA-75E382A8F392}"/>
          </ac:spMkLst>
        </pc:spChg>
      </pc:sldChg>
      <pc:sldChg chg="modSp mod">
        <pc:chgData name="guolin ruan" userId="88c8f52e4ef229d3" providerId="LiveId" clId="{20B12697-99A0-4154-834B-AE7F59E22788}" dt="2025-06-10T12:43:39.232" v="313" actId="14100"/>
        <pc:sldMkLst>
          <pc:docMk/>
          <pc:sldMk cId="2117221394" sldId="257"/>
        </pc:sldMkLst>
        <pc:spChg chg="mod">
          <ac:chgData name="guolin ruan" userId="88c8f52e4ef229d3" providerId="LiveId" clId="{20B12697-99A0-4154-834B-AE7F59E22788}" dt="2025-06-10T12:43:22.223" v="311" actId="20577"/>
          <ac:spMkLst>
            <pc:docMk/>
            <pc:sldMk cId="2117221394" sldId="257"/>
            <ac:spMk id="2" creationId="{314A155B-FC7E-4A22-AF97-39E7B3655526}"/>
          </ac:spMkLst>
        </pc:spChg>
        <pc:spChg chg="mod">
          <ac:chgData name="guolin ruan" userId="88c8f52e4ef229d3" providerId="LiveId" clId="{20B12697-99A0-4154-834B-AE7F59E22788}" dt="2025-06-10T12:43:39.232" v="313" actId="14100"/>
          <ac:spMkLst>
            <pc:docMk/>
            <pc:sldMk cId="2117221394" sldId="257"/>
            <ac:spMk id="3" creationId="{C6044C23-3199-41CC-28B8-43E7F751381D}"/>
          </ac:spMkLst>
        </pc:spChg>
      </pc:sldChg>
      <pc:sldChg chg="addSp delSp modSp mod ord">
        <pc:chgData name="guolin ruan" userId="88c8f52e4ef229d3" providerId="LiveId" clId="{20B12697-99A0-4154-834B-AE7F59E22788}" dt="2025-06-16T09:10:28.274" v="398" actId="1076"/>
        <pc:sldMkLst>
          <pc:docMk/>
          <pc:sldMk cId="65601571" sldId="258"/>
        </pc:sldMkLst>
        <pc:spChg chg="add del mod">
          <ac:chgData name="guolin ruan" userId="88c8f52e4ef229d3" providerId="LiveId" clId="{20B12697-99A0-4154-834B-AE7F59E22788}" dt="2025-06-16T09:10:12.916" v="393"/>
          <ac:spMkLst>
            <pc:docMk/>
            <pc:sldMk cId="65601571" sldId="258"/>
            <ac:spMk id="4" creationId="{D8DE20F9-2782-9E6C-9365-7A853DB411DF}"/>
          </ac:spMkLst>
        </pc:spChg>
        <pc:picChg chg="del">
          <ac:chgData name="guolin ruan" userId="88c8f52e4ef229d3" providerId="LiveId" clId="{20B12697-99A0-4154-834B-AE7F59E22788}" dt="2025-06-16T09:10:08.047" v="392" actId="478"/>
          <ac:picMkLst>
            <pc:docMk/>
            <pc:sldMk cId="65601571" sldId="258"/>
            <ac:picMk id="5" creationId="{66F52EE5-2346-A1A2-5F8C-B3D209877D97}"/>
          </ac:picMkLst>
        </pc:picChg>
        <pc:picChg chg="add mod">
          <ac:chgData name="guolin ruan" userId="88c8f52e4ef229d3" providerId="LiveId" clId="{20B12697-99A0-4154-834B-AE7F59E22788}" dt="2025-06-16T09:10:28.274" v="398" actId="1076"/>
          <ac:picMkLst>
            <pc:docMk/>
            <pc:sldMk cId="65601571" sldId="258"/>
            <ac:picMk id="7" creationId="{F0451EC1-5006-CA61-71A7-A5E802615BA3}"/>
          </ac:picMkLst>
        </pc:picChg>
      </pc:sldChg>
      <pc:sldChg chg="addSp delSp modSp new mod setBg">
        <pc:chgData name="guolin ruan" userId="88c8f52e4ef229d3" providerId="LiveId" clId="{20B12697-99A0-4154-834B-AE7F59E22788}" dt="2025-06-10T09:35:50.238" v="41" actId="1076"/>
        <pc:sldMkLst>
          <pc:docMk/>
          <pc:sldMk cId="3969516075" sldId="263"/>
        </pc:sldMkLst>
        <pc:spChg chg="mod">
          <ac:chgData name="guolin ruan" userId="88c8f52e4ef229d3" providerId="LiveId" clId="{20B12697-99A0-4154-834B-AE7F59E22788}" dt="2025-06-10T09:35:50.238" v="41" actId="1076"/>
          <ac:spMkLst>
            <pc:docMk/>
            <pc:sldMk cId="3969516075" sldId="263"/>
            <ac:spMk id="2" creationId="{275DDD35-BB59-6D7C-7AD3-AA0D9E68AA63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18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20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22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3:08.035" v="18" actId="26606"/>
          <ac:spMkLst>
            <pc:docMk/>
            <pc:sldMk cId="3969516075" sldId="263"/>
            <ac:spMk id="24" creationId="{A7009A0A-BEF5-4EAC-AF15-E4F9F002E239}"/>
          </ac:spMkLst>
        </pc:spChg>
        <pc:picChg chg="add mod">
          <ac:chgData name="guolin ruan" userId="88c8f52e4ef229d3" providerId="LiveId" clId="{20B12697-99A0-4154-834B-AE7F59E22788}" dt="2025-06-10T09:34:51.641" v="34" actId="1035"/>
          <ac:picMkLst>
            <pc:docMk/>
            <pc:sldMk cId="3969516075" sldId="263"/>
            <ac:picMk id="10" creationId="{89EB4681-197E-B821-89C9-4D73DE8C4DD1}"/>
          </ac:picMkLst>
        </pc:picChg>
      </pc:sldChg>
      <pc:sldChg chg="addSp delSp modSp new mod setBg">
        <pc:chgData name="guolin ruan" userId="88c8f52e4ef229d3" providerId="LiveId" clId="{20B12697-99A0-4154-834B-AE7F59E22788}" dt="2025-06-10T09:36:38.576" v="50" actId="26606"/>
        <pc:sldMkLst>
          <pc:docMk/>
          <pc:sldMk cId="1012826654" sldId="264"/>
        </pc:sldMkLst>
        <pc:spChg chg="mod">
          <ac:chgData name="guolin ruan" userId="88c8f52e4ef229d3" providerId="LiveId" clId="{20B12697-99A0-4154-834B-AE7F59E22788}" dt="2025-06-10T09:34:29.525" v="27" actId="26606"/>
          <ac:spMkLst>
            <pc:docMk/>
            <pc:sldMk cId="1012826654" sldId="264"/>
            <ac:spMk id="2" creationId="{AE28DF24-D6FC-D7F4-5AAD-22030DD9FA82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1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3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5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6:38.576" v="50" actId="26606"/>
          <ac:spMkLst>
            <pc:docMk/>
            <pc:sldMk cId="1012826654" sldId="264"/>
            <ac:spMk id="27" creationId="{A7009A0A-BEF5-4EAC-AF15-E4F9F002E239}"/>
          </ac:spMkLst>
        </pc:spChg>
        <pc:picChg chg="add mod">
          <ac:chgData name="guolin ruan" userId="88c8f52e4ef229d3" providerId="LiveId" clId="{20B12697-99A0-4154-834B-AE7F59E22788}" dt="2025-06-10T09:34:29.525" v="27" actId="26606"/>
          <ac:picMkLst>
            <pc:docMk/>
            <pc:sldMk cId="1012826654" sldId="264"/>
            <ac:picMk id="5" creationId="{7383139A-F1F6-ED71-4F61-B56ABE1B5F48}"/>
          </ac:picMkLst>
        </pc:picChg>
      </pc:sldChg>
      <pc:sldChg chg="addSp delSp modSp new mod setBg">
        <pc:chgData name="guolin ruan" userId="88c8f52e4ef229d3" providerId="LiveId" clId="{20B12697-99A0-4154-834B-AE7F59E22788}" dt="2025-06-10T09:36:33.211" v="49" actId="26606"/>
        <pc:sldMkLst>
          <pc:docMk/>
          <pc:sldMk cId="409159536" sldId="265"/>
        </pc:sldMkLst>
        <pc:spChg chg="mo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2" creationId="{51708AA3-09E2-E523-B0CB-A188E0D5C47F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0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2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4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6:33.211" v="49" actId="26606"/>
          <ac:spMkLst>
            <pc:docMk/>
            <pc:sldMk cId="409159536" sldId="265"/>
            <ac:spMk id="16" creationId="{A7009A0A-BEF5-4EAC-AF15-E4F9F002E239}"/>
          </ac:spMkLst>
        </pc:spChg>
        <pc:picChg chg="add mod">
          <ac:chgData name="guolin ruan" userId="88c8f52e4ef229d3" providerId="LiveId" clId="{20B12697-99A0-4154-834B-AE7F59E22788}" dt="2025-06-10T09:36:33.211" v="49" actId="26606"/>
          <ac:picMkLst>
            <pc:docMk/>
            <pc:sldMk cId="409159536" sldId="265"/>
            <ac:picMk id="5" creationId="{8DA028F6-90C8-D591-CA3F-C540AEB07ADC}"/>
          </ac:picMkLst>
        </pc:picChg>
      </pc:sldChg>
      <pc:sldChg chg="addSp delSp modSp new del mod">
        <pc:chgData name="guolin ruan" userId="88c8f52e4ef229d3" providerId="LiveId" clId="{20B12697-99A0-4154-834B-AE7F59E22788}" dt="2025-06-10T09:38:12.565" v="63" actId="2696"/>
        <pc:sldMkLst>
          <pc:docMk/>
          <pc:sldMk cId="3159569593" sldId="266"/>
        </pc:sldMkLst>
      </pc:sldChg>
      <pc:sldChg chg="addSp delSp modSp add mod">
        <pc:chgData name="guolin ruan" userId="88c8f52e4ef229d3" providerId="LiveId" clId="{20B12697-99A0-4154-834B-AE7F59E22788}" dt="2025-06-10T09:38:52.683" v="71" actId="1035"/>
        <pc:sldMkLst>
          <pc:docMk/>
          <pc:sldMk cId="3571247731" sldId="266"/>
        </pc:sldMkLst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1" creationId="{A8384FB5-9ADC-4DDC-881B-597D56F5B15D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3" creationId="{1199E1B1-A8C0-4FE8-A5A8-1CB41D69F857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5" creationId="{84A8DE83-DE75-4B41-9DB4-A7EC0B0DEC0B}"/>
          </ac:spMkLst>
        </pc:spChg>
        <pc:spChg chg="add">
          <ac:chgData name="guolin ruan" userId="88c8f52e4ef229d3" providerId="LiveId" clId="{20B12697-99A0-4154-834B-AE7F59E22788}" dt="2025-06-10T09:38:33.766" v="68" actId="26606"/>
          <ac:spMkLst>
            <pc:docMk/>
            <pc:sldMk cId="3571247731" sldId="266"/>
            <ac:spMk id="27" creationId="{A7009A0A-BEF5-4EAC-AF15-E4F9F002E239}"/>
          </ac:spMkLst>
        </pc:spChg>
        <pc:picChg chg="add mod">
          <ac:chgData name="guolin ruan" userId="88c8f52e4ef229d3" providerId="LiveId" clId="{20B12697-99A0-4154-834B-AE7F59E22788}" dt="2025-06-10T09:38:52.683" v="71" actId="1035"/>
          <ac:picMkLst>
            <pc:docMk/>
            <pc:sldMk cId="3571247731" sldId="266"/>
            <ac:picMk id="7" creationId="{8855F262-3E15-28B7-E679-72082BBF262D}"/>
          </ac:picMkLst>
        </pc:picChg>
      </pc:sldChg>
      <pc:sldChg chg="addSp delSp modSp new del mod setBg">
        <pc:chgData name="guolin ruan" userId="88c8f52e4ef229d3" providerId="LiveId" clId="{20B12697-99A0-4154-834B-AE7F59E22788}" dt="2025-06-10T12:29:16.977" v="84" actId="47"/>
        <pc:sldMkLst>
          <pc:docMk/>
          <pc:sldMk cId="1887708293" sldId="267"/>
        </pc:sldMkLst>
      </pc:sldChg>
      <pc:sldChg chg="addSp delSp modSp add mod ord">
        <pc:chgData name="guolin ruan" userId="88c8f52e4ef229d3" providerId="LiveId" clId="{20B12697-99A0-4154-834B-AE7F59E22788}" dt="2025-06-10T12:45:10.921" v="314" actId="255"/>
        <pc:sldMkLst>
          <pc:docMk/>
          <pc:sldMk cId="3979960445" sldId="267"/>
        </pc:sldMkLst>
        <pc:spChg chg="mod">
          <ac:chgData name="guolin ruan" userId="88c8f52e4ef229d3" providerId="LiveId" clId="{20B12697-99A0-4154-834B-AE7F59E22788}" dt="2025-06-10T12:45:10.921" v="314" actId="255"/>
          <ac:spMkLst>
            <pc:docMk/>
            <pc:sldMk cId="3979960445" sldId="267"/>
            <ac:spMk id="2" creationId="{581AFA6A-6055-1E80-9F26-FDD9A2C46603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174" creationId="{BE7ED1F4-19EF-4BC2-A6EA-DF1525142B28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177" creationId="{17BD7CC6-2F7F-4587-8E92-D041AB2CEB32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189" creationId="{A3919D60-F174-4FEB-9E9D-5AF6BD6597C9}"/>
          </ac:spMkLst>
        </pc:spChg>
        <pc:spChg chg="add">
          <ac:chgData name="guolin ruan" userId="88c8f52e4ef229d3" providerId="LiveId" clId="{20B12697-99A0-4154-834B-AE7F59E22788}" dt="2025-06-10T12:40:43.675" v="226" actId="26606"/>
          <ac:spMkLst>
            <pc:docMk/>
            <pc:sldMk cId="3979960445" sldId="267"/>
            <ac:spMk id="7203" creationId="{90AE89EB-4F51-4181-9475-7E1048FB378A}"/>
          </ac:spMkLst>
        </pc:spChg>
        <pc:picChg chg="add mod">
          <ac:chgData name="guolin ruan" userId="88c8f52e4ef229d3" providerId="LiveId" clId="{20B12697-99A0-4154-834B-AE7F59E22788}" dt="2025-06-10T12:31:01.333" v="104" actId="1076"/>
          <ac:picMkLst>
            <pc:docMk/>
            <pc:sldMk cId="3979960445" sldId="267"/>
            <ac:picMk id="7172" creationId="{4BD64445-9BDE-2405-E827-55DAD13D6184}"/>
          </ac:picMkLst>
        </pc:picChg>
      </pc:sldChg>
      <pc:sldChg chg="addSp delSp modSp add mod">
        <pc:chgData name="guolin ruan" userId="88c8f52e4ef229d3" providerId="LiveId" clId="{20B12697-99A0-4154-834B-AE7F59E22788}" dt="2025-06-10T12:46:17.478" v="325" actId="1076"/>
        <pc:sldMkLst>
          <pc:docMk/>
          <pc:sldMk cId="1856270380" sldId="268"/>
        </pc:sldMkLst>
        <pc:spChg chg="mod">
          <ac:chgData name="guolin ruan" userId="88c8f52e4ef229d3" providerId="LiveId" clId="{20B12697-99A0-4154-834B-AE7F59E22788}" dt="2025-06-10T12:46:17.478" v="325" actId="1076"/>
          <ac:spMkLst>
            <pc:docMk/>
            <pc:sldMk cId="1856270380" sldId="268"/>
            <ac:spMk id="2" creationId="{EC53D9CC-585F-0C6C-81B3-672272C46AA0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03" creationId="{17BD7CC6-2F7F-4587-8E92-D041AB2CEB32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05" creationId="{BE7ED1F4-19EF-4BC2-A6EA-DF1525142B28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15" creationId="{A3919D60-F174-4FEB-9E9D-5AF6BD6597C9}"/>
          </ac:spMkLst>
        </pc:spChg>
        <pc:spChg chg="add">
          <ac:chgData name="guolin ruan" userId="88c8f52e4ef229d3" providerId="LiveId" clId="{20B12697-99A0-4154-834B-AE7F59E22788}" dt="2025-06-10T12:40:27.191" v="224" actId="26606"/>
          <ac:spMkLst>
            <pc:docMk/>
            <pc:sldMk cId="1856270380" sldId="268"/>
            <ac:spMk id="8229" creationId="{90AE89EB-4F51-4181-9475-7E1048FB378A}"/>
          </ac:spMkLst>
        </pc:spChg>
        <pc:picChg chg="add mod">
          <ac:chgData name="guolin ruan" userId="88c8f52e4ef229d3" providerId="LiveId" clId="{20B12697-99A0-4154-834B-AE7F59E22788}" dt="2025-06-10T12:36:56.026" v="189" actId="1076"/>
          <ac:picMkLst>
            <pc:docMk/>
            <pc:sldMk cId="1856270380" sldId="268"/>
            <ac:picMk id="8198" creationId="{CCF39059-35E7-185D-D7A7-C8288E82B9F8}"/>
          </ac:picMkLst>
        </pc:picChg>
      </pc:sldChg>
      <pc:sldChg chg="modSp add del mod">
        <pc:chgData name="guolin ruan" userId="88c8f52e4ef229d3" providerId="LiveId" clId="{20B12697-99A0-4154-834B-AE7F59E22788}" dt="2025-06-10T12:33:44.590" v="131" actId="47"/>
        <pc:sldMkLst>
          <pc:docMk/>
          <pc:sldMk cId="3094853002" sldId="268"/>
        </pc:sldMkLst>
      </pc:sldChg>
      <pc:sldChg chg="addSp delSp modSp add mod">
        <pc:chgData name="guolin ruan" userId="88c8f52e4ef229d3" providerId="LiveId" clId="{20B12697-99A0-4154-834B-AE7F59E22788}" dt="2025-06-10T13:24:34.973" v="381"/>
        <pc:sldMkLst>
          <pc:docMk/>
          <pc:sldMk cId="3487998014" sldId="269"/>
        </pc:sldMkLst>
        <pc:spChg chg="mod">
          <ac:chgData name="guolin ruan" userId="88c8f52e4ef229d3" providerId="LiveId" clId="{20B12697-99A0-4154-834B-AE7F59E22788}" dt="2025-06-10T13:24:34.973" v="381"/>
          <ac:spMkLst>
            <pc:docMk/>
            <pc:sldMk cId="3487998014" sldId="269"/>
            <ac:spMk id="2" creationId="{D5EC0437-16AE-5A02-F23A-89080356B491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50" creationId="{17BD7CC6-2F7F-4587-8E92-D041AB2CEB32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52" creationId="{BE7ED1F4-19EF-4BC2-A6EA-DF1525142B28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62" creationId="{A3919D60-F174-4FEB-9E9D-5AF6BD6597C9}"/>
          </ac:spMkLst>
        </pc:spChg>
        <pc:spChg chg="add">
          <ac:chgData name="guolin ruan" userId="88c8f52e4ef229d3" providerId="LiveId" clId="{20B12697-99A0-4154-834B-AE7F59E22788}" dt="2025-06-10T12:39:54.641" v="221" actId="26606"/>
          <ac:spMkLst>
            <pc:docMk/>
            <pc:sldMk cId="3487998014" sldId="269"/>
            <ac:spMk id="9276" creationId="{90AE89EB-4F51-4181-9475-7E1048FB378A}"/>
          </ac:spMkLst>
        </pc:spChg>
        <pc:grpChg chg="add">
          <ac:chgData name="guolin ruan" userId="88c8f52e4ef229d3" providerId="LiveId" clId="{20B12697-99A0-4154-834B-AE7F59E22788}" dt="2025-06-10T12:39:54.641" v="221" actId="26606"/>
          <ac:grpSpMkLst>
            <pc:docMk/>
            <pc:sldMk cId="3487998014" sldId="269"/>
            <ac:grpSpMk id="9284" creationId="{91CD8CAA-4614-4393-ADD7-7FDFD8ABD762}"/>
          </ac:grpSpMkLst>
        </pc:grpChg>
        <pc:picChg chg="add mod">
          <ac:chgData name="guolin ruan" userId="88c8f52e4ef229d3" providerId="LiveId" clId="{20B12697-99A0-4154-834B-AE7F59E22788}" dt="2025-06-10T12:39:54.641" v="221" actId="26606"/>
          <ac:picMkLst>
            <pc:docMk/>
            <pc:sldMk cId="3487998014" sldId="269"/>
            <ac:picMk id="9222" creationId="{29AFD724-F978-C451-D6B6-C23611407D57}"/>
          </ac:picMkLst>
        </pc:picChg>
      </pc:sldChg>
      <pc:sldChg chg="addSp delSp modSp new mod setBg">
        <pc:chgData name="guolin ruan" userId="88c8f52e4ef229d3" providerId="LiveId" clId="{20B12697-99A0-4154-834B-AE7F59E22788}" dt="2025-06-10T13:23:55.268" v="375" actId="207"/>
        <pc:sldMkLst>
          <pc:docMk/>
          <pc:sldMk cId="3552496807" sldId="270"/>
        </pc:sldMkLst>
        <pc:spChg chg="mod">
          <ac:chgData name="guolin ruan" userId="88c8f52e4ef229d3" providerId="LiveId" clId="{20B12697-99A0-4154-834B-AE7F59E22788}" dt="2025-06-10T13:23:55.268" v="375" actId="207"/>
          <ac:spMkLst>
            <pc:docMk/>
            <pc:sldMk cId="3552496807" sldId="270"/>
            <ac:spMk id="2" creationId="{01DD38C7-1E81-F10C-472F-55359B527B6B}"/>
          </ac:spMkLst>
        </pc:spChg>
        <pc:spChg chg="add">
          <ac:chgData name="guolin ruan" userId="88c8f52e4ef229d3" providerId="LiveId" clId="{20B12697-99A0-4154-834B-AE7F59E22788}" dt="2025-06-10T13:20:00.114" v="337" actId="26606"/>
          <ac:spMkLst>
            <pc:docMk/>
            <pc:sldMk cId="3552496807" sldId="270"/>
            <ac:spMk id="10" creationId="{E914257E-1E2A-4AC7-89EC-1FB65C9C0A0D}"/>
          </ac:spMkLst>
        </pc:spChg>
        <pc:spChg chg="add">
          <ac:chgData name="guolin ruan" userId="88c8f52e4ef229d3" providerId="LiveId" clId="{20B12697-99A0-4154-834B-AE7F59E22788}" dt="2025-06-10T13:20:00.114" v="337" actId="26606"/>
          <ac:spMkLst>
            <pc:docMk/>
            <pc:sldMk cId="3552496807" sldId="270"/>
            <ac:spMk id="12" creationId="{03E1C8F1-97F5-489C-8308-958F09657254}"/>
          </ac:spMkLst>
        </pc:spChg>
        <pc:spChg chg="add">
          <ac:chgData name="guolin ruan" userId="88c8f52e4ef229d3" providerId="LiveId" clId="{20B12697-99A0-4154-834B-AE7F59E22788}" dt="2025-06-10T13:20:00.114" v="337" actId="26606"/>
          <ac:spMkLst>
            <pc:docMk/>
            <pc:sldMk cId="3552496807" sldId="270"/>
            <ac:spMk id="14" creationId="{DEB62645-D4DA-4E99-8344-B1536F63D108}"/>
          </ac:spMkLst>
        </pc:spChg>
        <pc:picChg chg="add mod ord">
          <ac:chgData name="guolin ruan" userId="88c8f52e4ef229d3" providerId="LiveId" clId="{20B12697-99A0-4154-834B-AE7F59E22788}" dt="2025-06-10T13:20:00.114" v="337" actId="26606"/>
          <ac:picMkLst>
            <pc:docMk/>
            <pc:sldMk cId="3552496807" sldId="270"/>
            <ac:picMk id="5" creationId="{1E0651BF-1968-0987-A7FB-FAF0F8A26AFF}"/>
          </ac:picMkLst>
        </pc:picChg>
      </pc:sldChg>
      <pc:sldChg chg="addSp delSp modSp new mod setBg">
        <pc:chgData name="guolin ruan" userId="88c8f52e4ef229d3" providerId="LiveId" clId="{20B12697-99A0-4154-834B-AE7F59E22788}" dt="2025-06-10T13:25:13.562" v="389" actId="1076"/>
        <pc:sldMkLst>
          <pc:docMk/>
          <pc:sldMk cId="3815619767" sldId="271"/>
        </pc:sldMkLst>
        <pc:spChg chg="mod">
          <ac:chgData name="guolin ruan" userId="88c8f52e4ef229d3" providerId="LiveId" clId="{20B12697-99A0-4154-834B-AE7F59E22788}" dt="2025-06-10T13:25:13.562" v="389" actId="1076"/>
          <ac:spMkLst>
            <pc:docMk/>
            <pc:sldMk cId="3815619767" sldId="271"/>
            <ac:spMk id="2" creationId="{1FA163D5-CC25-F7EB-D3C2-32459293F1BF}"/>
          </ac:spMkLst>
        </pc:spChg>
        <pc:spChg chg="add">
          <ac:chgData name="guolin ruan" userId="88c8f52e4ef229d3" providerId="LiveId" clId="{20B12697-99A0-4154-834B-AE7F59E22788}" dt="2025-06-10T13:21:13.294" v="347" actId="26606"/>
          <ac:spMkLst>
            <pc:docMk/>
            <pc:sldMk cId="3815619767" sldId="271"/>
            <ac:spMk id="10" creationId="{E914257E-1E2A-4AC7-89EC-1FB65C9C0A0D}"/>
          </ac:spMkLst>
        </pc:spChg>
        <pc:spChg chg="add">
          <ac:chgData name="guolin ruan" userId="88c8f52e4ef229d3" providerId="LiveId" clId="{20B12697-99A0-4154-834B-AE7F59E22788}" dt="2025-06-10T13:21:13.294" v="347" actId="26606"/>
          <ac:spMkLst>
            <pc:docMk/>
            <pc:sldMk cId="3815619767" sldId="271"/>
            <ac:spMk id="12" creationId="{03E1C8F1-97F5-489C-8308-958F09657254}"/>
          </ac:spMkLst>
        </pc:spChg>
        <pc:spChg chg="add">
          <ac:chgData name="guolin ruan" userId="88c8f52e4ef229d3" providerId="LiveId" clId="{20B12697-99A0-4154-834B-AE7F59E22788}" dt="2025-06-10T13:21:13.294" v="347" actId="26606"/>
          <ac:spMkLst>
            <pc:docMk/>
            <pc:sldMk cId="3815619767" sldId="271"/>
            <ac:spMk id="14" creationId="{DEB62645-D4DA-4E99-8344-B1536F63D108}"/>
          </ac:spMkLst>
        </pc:spChg>
        <pc:picChg chg="add mod ord">
          <ac:chgData name="guolin ruan" userId="88c8f52e4ef229d3" providerId="LiveId" clId="{20B12697-99A0-4154-834B-AE7F59E22788}" dt="2025-06-10T13:21:13.294" v="347" actId="26606"/>
          <ac:picMkLst>
            <pc:docMk/>
            <pc:sldMk cId="3815619767" sldId="271"/>
            <ac:picMk id="5" creationId="{948E7092-3CFD-BC2C-6030-5BF5F2712273}"/>
          </ac:picMkLst>
        </pc:picChg>
      </pc:sldChg>
      <pc:sldChg chg="addSp delSp modSp new mod setBg">
        <pc:chgData name="guolin ruan" userId="88c8f52e4ef229d3" providerId="LiveId" clId="{20B12697-99A0-4154-834B-AE7F59E22788}" dt="2025-06-10T13:25:06.872" v="388" actId="27636"/>
        <pc:sldMkLst>
          <pc:docMk/>
          <pc:sldMk cId="2442778405" sldId="272"/>
        </pc:sldMkLst>
        <pc:spChg chg="mod">
          <ac:chgData name="guolin ruan" userId="88c8f52e4ef229d3" providerId="LiveId" clId="{20B12697-99A0-4154-834B-AE7F59E22788}" dt="2025-06-10T13:25:06.872" v="388" actId="27636"/>
          <ac:spMkLst>
            <pc:docMk/>
            <pc:sldMk cId="2442778405" sldId="272"/>
            <ac:spMk id="2" creationId="{8591FF98-03DF-C397-F6B6-AA132A147EB2}"/>
          </ac:spMkLst>
        </pc:spChg>
        <pc:spChg chg="add">
          <ac:chgData name="guolin ruan" userId="88c8f52e4ef229d3" providerId="LiveId" clId="{20B12697-99A0-4154-834B-AE7F59E22788}" dt="2025-06-10T13:22:26.269" v="358" actId="26606"/>
          <ac:spMkLst>
            <pc:docMk/>
            <pc:sldMk cId="2442778405" sldId="272"/>
            <ac:spMk id="18" creationId="{7FF47CB7-972F-479F-A36D-9E72D26EC8DA}"/>
          </ac:spMkLst>
        </pc:spChg>
        <pc:spChg chg="add">
          <ac:chgData name="guolin ruan" userId="88c8f52e4ef229d3" providerId="LiveId" clId="{20B12697-99A0-4154-834B-AE7F59E22788}" dt="2025-06-10T13:22:26.269" v="358" actId="26606"/>
          <ac:spMkLst>
            <pc:docMk/>
            <pc:sldMk cId="2442778405" sldId="272"/>
            <ac:spMk id="20" creationId="{0D153B68-5844-490D-8E67-F616D6D721CA}"/>
          </ac:spMkLst>
        </pc:spChg>
        <pc:spChg chg="add">
          <ac:chgData name="guolin ruan" userId="88c8f52e4ef229d3" providerId="LiveId" clId="{20B12697-99A0-4154-834B-AE7F59E22788}" dt="2025-06-10T13:22:26.269" v="358" actId="26606"/>
          <ac:spMkLst>
            <pc:docMk/>
            <pc:sldMk cId="2442778405" sldId="272"/>
            <ac:spMk id="22" creationId="{9A0D773F-7A7D-4DBB-9DEA-86BB8B8F4BC8}"/>
          </ac:spMkLst>
        </pc:spChg>
        <pc:picChg chg="add mod ord">
          <ac:chgData name="guolin ruan" userId="88c8f52e4ef229d3" providerId="LiveId" clId="{20B12697-99A0-4154-834B-AE7F59E22788}" dt="2025-06-10T13:23:27.035" v="371" actId="1076"/>
          <ac:picMkLst>
            <pc:docMk/>
            <pc:sldMk cId="2442778405" sldId="272"/>
            <ac:picMk id="11" creationId="{7B62AB7E-1744-8AAE-9336-469CB37BBAC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7EC7AB-A9DC-93D7-9D03-7668E4E4C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FE08BB-5C90-5E8E-AA88-4957837751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EC5D4E4-3462-E3FD-D806-8E3A343DD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15F392-3244-19D0-71F1-8A289417F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6D21B1E-62D2-0AC2-13A7-C7703866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05627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1B7F2-348F-AC54-45AE-22D5B502A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502A293-2FDC-50CC-B74B-C51FD8195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35A203-7F29-05F5-AF8D-78A9EACCF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DFD8148-BEF6-92BB-836D-5B7CAE46C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D98287-5DF7-9CC1-83A6-2D1D98F1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688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0657E6-6444-CA54-800D-5405BCCDFD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7377AF-8BB6-C9FD-A967-7E8C5C65A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CFBCBFB-9AB8-4F31-CB15-8E116F9B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98F11B0-31E0-B379-FEEB-F4CC9F720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681440-18B9-83BE-5C4F-68FA19CF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73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2EA83C-3F11-01A5-1F80-3E20EA1E8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8AC47D-1B55-2B6C-0921-68984C618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DDEE37-E75E-0E37-6D12-3016CDAA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80153E-BEDC-363E-0FF9-81CD28DD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66139B-E4C3-53DF-EBDD-B42DC62A4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053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1DF63-F9DC-9A12-A626-1EC60B1FE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EAB82F-8751-E930-2A81-F60F08169B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7DCF3F-8937-824D-B981-C6F495EF2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2063F4-0B79-A9C8-7958-F66C8452E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1620D9-EABC-8837-8DF6-757CF959E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4630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2106C5-7D5D-36B0-DF15-01DFD7D5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BC51C51-7BA0-0BD2-C295-EA0A68D29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EB83D4-5772-DE9C-F3AF-AFB4D8918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A21723F-CB72-A06E-BD00-2936B67C7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771C42D-3E91-C9D4-CE90-2F091CB46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B0DE25E-C9C5-A171-C379-F6A3B2DF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2966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6674C9-1FA1-539A-8822-60DB2D53D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EBBD5C9-4D8A-2740-B25E-F431255B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CA5605E-5F2B-DB51-048F-5C422CDB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265650F-AB58-B371-E9F5-C0581E9426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94DF93B-3B7B-6504-9D1D-B9FBEC334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5A9FB2C-2A8D-4C78-7B85-74238A2F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E129FE2-B2AB-6BB9-54B6-49CA1B0AA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9362F5-1764-B98D-AE98-D2D628FA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819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47B46E-7F00-FBE1-9E72-068D94EB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356B3C-1997-30A4-D18A-58236E21D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88DD517-295E-4BC1-CE73-1EA16E6F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D7559DD-30A0-86E6-6D0D-9182873FC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3031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3042F3D-DF91-283F-C11B-7963382C1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4E127EC9-CEC0-8E8C-5947-0E6B8B0DA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3B7878-175F-462F-3D26-06479BE3B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9466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96738-D04B-DDEE-8E26-6994D6BD0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E39214-39AB-64C8-04DF-3D62533AD5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F9EBFFB-ADF6-9736-7877-EF2DA857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F6A905-6CB2-5AA8-9EC3-9F6618C3B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A93F481-40F7-4FEA-A1AE-2CB7AED71D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CE8781-599F-C4FB-1EBF-CA7980C1F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35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FF170-E43B-4600-8F45-CB3F9399A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7457253-569D-FDDC-BC53-62F278EE0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EAFDCDF-0D07-CAA1-E8F6-884274610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97ECA3-EAC8-EC77-B207-E57153D3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D52AE18-72F3-A7BB-9231-4C23CA0D1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408E4D-9DD1-D1DE-78C7-D72B7E80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9650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FF617FA-4EC9-3F8C-2D6A-EC7ED7CD8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CC9220-94A0-9C16-A6AC-53673F420C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A26B122-712D-E9CC-3E03-4F06519D65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F34C8-5B6F-4D11-AE15-C73C0B50EB54}" type="datetimeFigureOut">
              <a:rPr lang="zh-TW" altLang="en-US" smtClean="0"/>
              <a:t>2025/6/16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ABCC59-ED8B-43CC-E2B7-1ED3ACD4F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C1245-FA22-5565-6CD2-6442A75AF9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4E0E3-DE9A-43F9-9E68-1951EE05453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75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41143200@nfu.edu.t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xamp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92C4327-99D4-8224-86EF-4FD24B536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85" y="511383"/>
            <a:ext cx="3710643" cy="429315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虎科大</a:t>
            </a: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zh-TW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美食評論系統</a:t>
            </a: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zh-TW" alt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CF8744-8F65-336B-72AA-75E382A8F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altLang="zh-TW" sz="3000"/>
              <a:t>G13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altLang="zh-TW" sz="20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zh-TW" altLang="en-US" sz="3000"/>
              <a:t>組員</a:t>
            </a:r>
            <a:r>
              <a:rPr lang="en-US" altLang="zh-TW" sz="3000"/>
              <a:t>:</a:t>
            </a:r>
          </a:p>
          <a:p>
            <a:pPr algn="l"/>
            <a:r>
              <a:rPr lang="en-US" altLang="zh-TW" sz="2000"/>
              <a:t>	41143217   </a:t>
            </a:r>
            <a:r>
              <a:rPr lang="zh-TW" altLang="en-US" sz="2000"/>
              <a:t>阮國霖</a:t>
            </a:r>
            <a:endParaRPr lang="en-US" altLang="zh-TW" sz="2000"/>
          </a:p>
          <a:p>
            <a:pPr algn="l"/>
            <a:r>
              <a:rPr lang="en-US" altLang="zh-TW" sz="2000"/>
              <a:t>	41143218   </a:t>
            </a:r>
            <a:r>
              <a:rPr lang="zh-TW" altLang="en-US" sz="2000"/>
              <a:t>周羿廷</a:t>
            </a:r>
            <a:endParaRPr lang="en-US" altLang="zh-TW" sz="2000"/>
          </a:p>
          <a:p>
            <a:pPr algn="l"/>
            <a:r>
              <a:rPr lang="en-US" altLang="zh-TW" sz="2000"/>
              <a:t>	41143250   </a:t>
            </a:r>
            <a:r>
              <a:rPr lang="zh-TW" altLang="en-US" sz="2000"/>
              <a:t>蔡士雋</a:t>
            </a:r>
          </a:p>
        </p:txBody>
      </p:sp>
    </p:spTree>
    <p:extLst>
      <p:ext uri="{BB962C8B-B14F-4D97-AF65-F5344CB8AC3E}">
        <p14:creationId xmlns:p14="http://schemas.microsoft.com/office/powerpoint/2010/main" val="2398120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51708AA3-09E2-E523-B0CB-A188E0D5C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5" name="內容版面配置區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8DA028F6-90C8-D591-CA3F-C540AEB07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139255"/>
            <a:ext cx="11327549" cy="410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9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1EF84-6A55-BA4F-4646-F12AE0F05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728A87B-A306-93A0-F367-B2DC0502D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7" name="內容版面配置區 6" descr="一張含有 文字, 螢幕擷取畫面, 字型, 數字 的圖片&#10;&#10;AI 產生的內容可能不正確。">
            <a:extLst>
              <a:ext uri="{FF2B5EF4-FFF2-40B4-BE49-F238E27FC236}">
                <a16:creationId xmlns:a16="http://schemas.microsoft.com/office/drawing/2014/main" id="{8855F262-3E15-28B7-E679-72082BBF26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13" y="1905937"/>
            <a:ext cx="10404159" cy="457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247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1DD38C7-1E81-F10C-472F-55359B527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3600"/>
              <a:t>View</a:t>
            </a:r>
            <a:br>
              <a:rPr lang="en-US" altLang="zh-TW" sz="3600"/>
            </a:br>
            <a:r>
              <a:rPr lang="en-US" altLang="zh-TW" sz="3600"/>
              <a:t>(</a:t>
            </a:r>
            <a:r>
              <a:rPr lang="zh-TW" altLang="en-US" sz="3600" b="1"/>
              <a:t>查看所有使用者所發布的貼文數量</a:t>
            </a:r>
            <a:r>
              <a:rPr lang="en-US" altLang="zh-TW" sz="3600" b="1"/>
              <a:t>)</a:t>
            </a:r>
            <a:endParaRPr lang="en-US" altLang="zh-TW" sz="3600" kern="1200"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E0651BF-1968-0987-A7FB-FAF0F8A26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8586" y="2072640"/>
            <a:ext cx="9122952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96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F6CCD-B50E-86B9-A7ED-5A212C7AC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7" name="Rectangle 7176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4" name="Rectangle 7178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75" name="Group 7180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7182" name="Oval 7181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3" name="Oval 7182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4" name="Oval 7183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5" name="Oval 7184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6" name="Oval 7185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87" name="Oval 7186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189" name="Rectangle 7188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91" name="Group 7190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92" name="Straight Connector 7191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3" name="Straight Connector 7192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4" name="Straight Connector 7193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5" name="Straight Connector 7194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97" name="Group 7196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7198" name="Straight Connector 7197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9" name="Straight Connector 7198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0" name="Straight Connector 7199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1" name="Straight Connector 7200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203" name="Rectangle 7202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205" name="Group 7204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7206" name="Straight Connector 7205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7" name="Straight Connector 7206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8" name="Straight Connector 7207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09" name="Straight Connector 7208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81AFA6A-6055-1E80-9F26-FDD9A2C46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11562360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</a:t>
            </a:r>
            <a:b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查看所有使用者所發布的貼文數量</a:t>
            </a:r>
            <a:r>
              <a:rPr lang="en-US" altLang="zh-TW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4BD64445-9BDE-2405-E827-55DAD13D618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8251" y="617779"/>
            <a:ext cx="9329281" cy="32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211" name="Group 7210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7212" name="Straight Connector 7211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3" name="Straight Connector 7212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4" name="Straight Connector 7213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15" name="Straight Connector 7214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996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FA163D5-CC25-F7EB-D3C2-32459293F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503464"/>
            <a:ext cx="10545435" cy="742951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zh-TW" sz="3600"/>
              <a:t>View</a:t>
            </a:r>
            <a:br>
              <a:rPr lang="en-US" altLang="zh-TW" sz="3600"/>
            </a:br>
            <a:r>
              <a:rPr lang="en-US" altLang="zh-TW" sz="3600"/>
              <a:t>(</a:t>
            </a:r>
            <a:r>
              <a:rPr lang="zh-TW" altLang="en-US" sz="3600" b="1"/>
              <a:t>查看所有店家的總評價平均分數、總評價和總貼文數量</a:t>
            </a:r>
            <a:r>
              <a:rPr lang="en-US" altLang="zh-TW" sz="3600" b="1"/>
              <a:t>)</a:t>
            </a:r>
            <a:endParaRPr lang="en-US" altLang="zh-TW" sz="3600" kern="1200">
              <a:latin typeface="+mj-lt"/>
              <a:ea typeface="+mj-ea"/>
              <a:cs typeface="+mj-cs"/>
            </a:endParaRP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48E7092-3CFD-BC2C-6030-5BF5F271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4193" y="2072640"/>
            <a:ext cx="7471739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619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767187-E3F4-1EBD-2D5F-C3EBF2834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3" name="Rectangle 8202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5" name="Rectangle 8204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7" name="Group 8206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8208" name="Oval 8207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09" name="Oval 8208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0" name="Oval 8209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1" name="Oval 8210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2" name="Oval 8211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13" name="Oval 8212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215" name="Rectangle 8214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17" name="Group 8216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18" name="Straight Connector 8217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19" name="Straight Connector 8218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0" name="Straight Connector 8219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1" name="Straight Connector 8220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23" name="Group 8222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8224" name="Straight Connector 8223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5" name="Straight Connector 8224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6" name="Straight Connector 8225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27" name="Straight Connector 8226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29" name="Rectangle 8228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31" name="Group 8230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8232" name="Straight Connector 8231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3" name="Straight Connector 8232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4" name="Straight Connector 8233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5" name="Straight Connector 8234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C53D9CC-585F-0C6C-81B3-672272C46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025" y="4183227"/>
            <a:ext cx="12864979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</a:t>
            </a:r>
            <a:br>
              <a:rPr lang="en-US" altLang="zh-TW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查看所有店家的總評價平均分數、總評價和總貼文數量</a:t>
            </a:r>
            <a:r>
              <a:rPr lang="en-US" altLang="zh-TW" sz="36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36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198" name="Picture 6">
            <a:extLst>
              <a:ext uri="{FF2B5EF4-FFF2-40B4-BE49-F238E27FC236}">
                <a16:creationId xmlns:a16="http://schemas.microsoft.com/office/drawing/2014/main" id="{CCF39059-35E7-185D-D7A7-C8288E82B9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359" y="651051"/>
            <a:ext cx="10843065" cy="3198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237" name="Group 8236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8238" name="Straight Connector 8237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9" name="Straight Connector 8238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0" name="Straight Connector 8239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1" name="Straight Connector 8240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6270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591FF98-03DF-C397-F6B6-AA132A147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12" y="239482"/>
            <a:ext cx="11766176" cy="1330841"/>
          </a:xfrm>
        </p:spPr>
        <p:txBody>
          <a:bodyPr>
            <a:normAutofit/>
          </a:bodyPr>
          <a:lstStyle/>
          <a:p>
            <a:r>
              <a:rPr lang="en-US" altLang="zh-TW" sz="3600"/>
              <a:t>View</a:t>
            </a:r>
            <a:br>
              <a:rPr lang="en-US" altLang="zh-TW" sz="3600"/>
            </a:br>
            <a:r>
              <a:rPr lang="en-US" altLang="zh-TW" sz="3600"/>
              <a:t>(</a:t>
            </a:r>
            <a:r>
              <a:rPr lang="zh-TW" altLang="en-US" sz="3600" b="1"/>
              <a:t>查看所有貼文並附上店家以及貼文的使用者資訊</a:t>
            </a:r>
            <a:r>
              <a:rPr lang="en-US" altLang="zh-TW" sz="3600" b="1"/>
              <a:t>)</a:t>
            </a:r>
            <a:endParaRPr lang="zh-TW" altLang="en-US" sz="3600"/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7B62AB7E-1744-8AAE-9336-469CB37BB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09" y="2125157"/>
            <a:ext cx="8100470" cy="4020936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778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0E9256-5C64-2A69-AFED-3CE25CB89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0" name="Rectangle 9249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52" name="Rectangle 9251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54" name="Group 9253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9255" name="Oval 9254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6" name="Oval 9255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7" name="Oval 9256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8" name="Oval 9257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59" name="Oval 9258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60" name="Oval 9259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62" name="Rectangle 9261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64" name="Group 9263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65" name="Straight Connector 9264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6" name="Straight Connector 9265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7" name="Straight Connector 9266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68" name="Straight Connector 9267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70" name="Group 9269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9271" name="Straight Connector 9270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2" name="Straight Connector 9271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3" name="Straight Connector 9272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74" name="Straight Connector 9273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76" name="Rectangle 9275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78" name="Group 9277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9279" name="Straight Connector 9278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0" name="Straight Connector 9279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1" name="Straight Connector 9280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2" name="Straight Connector 9281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5EC0437-16AE-5A02-F23A-89080356B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39" y="4038037"/>
            <a:ext cx="11459692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View</a:t>
            </a:r>
            <a:b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altLang="zh-TW" sz="4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(</a:t>
            </a:r>
            <a:r>
              <a:rPr lang="zh-TW" altLang="en-US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查看所有貼文並附上店家以及貼文的使用者資訊</a:t>
            </a:r>
            <a:r>
              <a:rPr lang="en-US" altLang="zh-TW" sz="4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  <a:endParaRPr lang="en-US" altLang="zh-TW" sz="4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22" name="Picture 6" descr="一張含有 文字, 螢幕擷取畫面, 軟體, 多媒體軟體 的圖片&#10;&#10;AI 產生的內容可能不正確。">
            <a:extLst>
              <a:ext uri="{FF2B5EF4-FFF2-40B4-BE49-F238E27FC236}">
                <a16:creationId xmlns:a16="http://schemas.microsoft.com/office/drawing/2014/main" id="{29AFD724-F978-C451-D6B6-C23611407D5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3" r="11499" b="-1"/>
          <a:stretch>
            <a:fillRect/>
          </a:stretch>
        </p:blipFill>
        <p:spPr bwMode="auto">
          <a:xfrm>
            <a:off x="1390748" y="617779"/>
            <a:ext cx="9324287" cy="3265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284" name="Group 9283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9285" name="Straight Connector 9284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6" name="Straight Connector 9285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7" name="Straight Connector 9286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88" name="Straight Connector 9287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87998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14A155B-FC7E-4A22-AF97-39E7B3655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r>
              <a:rPr lang="zh-TW" altLang="en-US" sz="4000">
                <a:solidFill>
                  <a:srgbClr val="FFFFFF"/>
                </a:solidFill>
              </a:rPr>
              <a:t>系統需求</a:t>
            </a:r>
            <a:br>
              <a:rPr lang="en-US" altLang="zh-TW" sz="4000">
                <a:solidFill>
                  <a:srgbClr val="FFFFFF"/>
                </a:solidFill>
              </a:rPr>
            </a:br>
            <a:br>
              <a:rPr lang="en-US" altLang="zh-TW" sz="4000">
                <a:solidFill>
                  <a:srgbClr val="FFFFFF"/>
                </a:solidFill>
              </a:rPr>
            </a:br>
            <a:endParaRPr lang="zh-TW" altLang="en-US" sz="4000">
              <a:solidFill>
                <a:srgbClr val="FFFFFF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044C23-3199-41CC-28B8-43E7F7513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4548" y="755032"/>
            <a:ext cx="7220730" cy="5299260"/>
          </a:xfrm>
        </p:spPr>
        <p:txBody>
          <a:bodyPr anchor="ctr">
            <a:normAutofit/>
          </a:bodyPr>
          <a:lstStyle/>
          <a:p>
            <a:r>
              <a:rPr lang="zh-TW" altLang="en-US"/>
              <a:t>本系統是一款以「在地美食推薦與交流」為核心的應用平台，主要提供兩大功能板塊：美食清單推薦系統與社群互動分享平台。系統旨在協助客人使用者快速找到優質店家、分享個人用餐經驗，也進一步給使用者了解店家資訊，除了可以對店家進行評分簡單評價外，並藉由社群互動促進資訊交流與在地美食文化推廣</a:t>
            </a:r>
            <a:r>
              <a:rPr lang="zh-TW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722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B28C281-DAC6-690B-6366-C5D13247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ER Diagram</a:t>
            </a:r>
          </a:p>
        </p:txBody>
      </p:sp>
      <p:pic>
        <p:nvPicPr>
          <p:cNvPr id="7" name="內容版面配置區 6" descr="一張含有 螢幕擷取畫面, 圓形, 行, 圖表 的圖片&#10;&#10;AI 產生的內容可能不正確。">
            <a:extLst>
              <a:ext uri="{FF2B5EF4-FFF2-40B4-BE49-F238E27FC236}">
                <a16:creationId xmlns:a16="http://schemas.microsoft.com/office/drawing/2014/main" id="{F0451EC1-5006-CA61-71A7-A5E802615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205" y="1578428"/>
            <a:ext cx="7685430" cy="4125572"/>
          </a:xfrm>
        </p:spPr>
      </p:pic>
    </p:spTree>
    <p:extLst>
      <p:ext uri="{BB962C8B-B14F-4D97-AF65-F5344CB8AC3E}">
        <p14:creationId xmlns:p14="http://schemas.microsoft.com/office/powerpoint/2010/main" val="65601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1" name="Rectangle 1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B4C75E4-8894-15CA-A2FA-AA605D58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>
                <a:solidFill>
                  <a:srgbClr val="FFFFFF"/>
                </a:solidFill>
              </a:rPr>
              <a:t>users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CA8FC0BC-2B21-1D85-88B8-77D5D4EBB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6265636"/>
              </p:ext>
            </p:extLst>
          </p:nvPr>
        </p:nvGraphicFramePr>
        <p:xfrm>
          <a:off x="528608" y="1972092"/>
          <a:ext cx="11134783" cy="4452162"/>
        </p:xfrm>
        <a:graphic>
          <a:graphicData uri="http://schemas.openxmlformats.org/drawingml/2006/table">
            <a:tbl>
              <a:tblPr/>
              <a:tblGrid>
                <a:gridCol w="1807501">
                  <a:extLst>
                    <a:ext uri="{9D8B030D-6E8A-4147-A177-3AD203B41FA5}">
                      <a16:colId xmlns:a16="http://schemas.microsoft.com/office/drawing/2014/main" val="4223623571"/>
                    </a:ext>
                  </a:extLst>
                </a:gridCol>
                <a:gridCol w="1903447">
                  <a:extLst>
                    <a:ext uri="{9D8B030D-6E8A-4147-A177-3AD203B41FA5}">
                      <a16:colId xmlns:a16="http://schemas.microsoft.com/office/drawing/2014/main" val="2297046430"/>
                    </a:ext>
                  </a:extLst>
                </a:gridCol>
                <a:gridCol w="1281054">
                  <a:extLst>
                    <a:ext uri="{9D8B030D-6E8A-4147-A177-3AD203B41FA5}">
                      <a16:colId xmlns:a16="http://schemas.microsoft.com/office/drawing/2014/main" val="729909650"/>
                    </a:ext>
                  </a:extLst>
                </a:gridCol>
                <a:gridCol w="1281054">
                  <a:extLst>
                    <a:ext uri="{9D8B030D-6E8A-4147-A177-3AD203B41FA5}">
                      <a16:colId xmlns:a16="http://schemas.microsoft.com/office/drawing/2014/main" val="3107570688"/>
                    </a:ext>
                  </a:extLst>
                </a:gridCol>
                <a:gridCol w="4861727">
                  <a:extLst>
                    <a:ext uri="{9D8B030D-6E8A-4147-A177-3AD203B41FA5}">
                      <a16:colId xmlns:a16="http://schemas.microsoft.com/office/drawing/2014/main" val="165132096"/>
                    </a:ext>
                  </a:extLst>
                </a:gridCol>
              </a:tblGrid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欄位名稱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資料型別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中文說明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是否為空值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完整性限制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1740299"/>
                  </a:ext>
                </a:extLst>
              </a:tr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使用者代號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主鍵，自動產生，限制為正整數（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UNSIGNED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），避免負數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68776"/>
                  </a:ext>
                </a:extLst>
              </a:tr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user_name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VARCHAR(50)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使用者姓名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1-50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的字元，不可為空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591980"/>
                  </a:ext>
                </a:extLst>
              </a:tr>
              <a:tr h="92227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email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電子郵件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的字元，必須符合電子郵件格式，例如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altLang="zh-TW" sz="1800" b="0" i="0" u="sng" strike="noStrike">
                          <a:solidFill>
                            <a:srgbClr val="0969DA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41143200@</a:t>
                      </a:r>
                      <a:r>
                        <a:rPr lang="en-US" sz="1800" b="0" i="0" u="sng" strike="noStrike">
                          <a:solidFill>
                            <a:srgbClr val="0969DA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nfu.edu.tw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)，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不可為空，有唯一性約束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6899163"/>
                  </a:ext>
                </a:extLst>
              </a:tr>
              <a:tr h="92227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phone_number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電話號碼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阿拉伯數字，必須剛好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碼，必須符合電話格式，以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"09"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(0912345678)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，不可為空，有唯一性約束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73527"/>
                  </a:ext>
                </a:extLst>
              </a:tr>
              <a:tr h="6519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SET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身分類別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分為客戶身分、老闆身分，預設值設為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客戶身分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，不可為空</a:t>
                      </a:r>
                    </a:p>
                  </a:txBody>
                  <a:tcPr marL="81363" marR="81363" marT="37552" marB="37552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6478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33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B1AF386-C617-1181-5ED5-481F5AEA9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>
                <a:solidFill>
                  <a:srgbClr val="FFFFFF"/>
                </a:solidFill>
              </a:rPr>
              <a:t>stores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8" name="內容版面配置區 7">
            <a:extLst>
              <a:ext uri="{FF2B5EF4-FFF2-40B4-BE49-F238E27FC236}">
                <a16:creationId xmlns:a16="http://schemas.microsoft.com/office/drawing/2014/main" id="{432F7C52-1FBD-5502-5C86-325BBE2E41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3882505"/>
              </p:ext>
            </p:extLst>
          </p:nvPr>
        </p:nvGraphicFramePr>
        <p:xfrm>
          <a:off x="432225" y="1976649"/>
          <a:ext cx="11327551" cy="4431453"/>
        </p:xfrm>
        <a:graphic>
          <a:graphicData uri="http://schemas.openxmlformats.org/drawingml/2006/table">
            <a:tbl>
              <a:tblPr/>
              <a:tblGrid>
                <a:gridCol w="1529868">
                  <a:extLst>
                    <a:ext uri="{9D8B030D-6E8A-4147-A177-3AD203B41FA5}">
                      <a16:colId xmlns:a16="http://schemas.microsoft.com/office/drawing/2014/main" val="3603025040"/>
                    </a:ext>
                  </a:extLst>
                </a:gridCol>
                <a:gridCol w="2094072">
                  <a:extLst>
                    <a:ext uri="{9D8B030D-6E8A-4147-A177-3AD203B41FA5}">
                      <a16:colId xmlns:a16="http://schemas.microsoft.com/office/drawing/2014/main" val="123157795"/>
                    </a:ext>
                  </a:extLst>
                </a:gridCol>
                <a:gridCol w="1232681">
                  <a:extLst>
                    <a:ext uri="{9D8B030D-6E8A-4147-A177-3AD203B41FA5}">
                      <a16:colId xmlns:a16="http://schemas.microsoft.com/office/drawing/2014/main" val="1423089958"/>
                    </a:ext>
                  </a:extLst>
                </a:gridCol>
                <a:gridCol w="1465263">
                  <a:extLst>
                    <a:ext uri="{9D8B030D-6E8A-4147-A177-3AD203B41FA5}">
                      <a16:colId xmlns:a16="http://schemas.microsoft.com/office/drawing/2014/main" val="2365793035"/>
                    </a:ext>
                  </a:extLst>
                </a:gridCol>
                <a:gridCol w="5005667">
                  <a:extLst>
                    <a:ext uri="{9D8B030D-6E8A-4147-A177-3AD203B41FA5}">
                      <a16:colId xmlns:a16="http://schemas.microsoft.com/office/drawing/2014/main" val="3459851266"/>
                    </a:ext>
                  </a:extLst>
                </a:gridCol>
              </a:tblGrid>
              <a:tr h="3938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欄位名稱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資料型別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中文說明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是否為空值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1" i="0" u="none" strike="noStrike">
                          <a:effectLst/>
                          <a:latin typeface="Arial" panose="020B0604020202020204" pitchFamily="34" charset="0"/>
                        </a:rPr>
                        <a:t>完整性限制</a:t>
                      </a:r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689592"/>
                  </a:ext>
                </a:extLst>
              </a:tr>
              <a:tr h="67293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店家代號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主鍵，自動產生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從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開始遞增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，限制為正整數 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UNSIGNED)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，避免負數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051875"/>
                  </a:ext>
                </a:extLst>
              </a:tr>
              <a:tr h="3938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store_name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店家名稱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的字元，不可為空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223025"/>
                  </a:ext>
                </a:extLst>
              </a:tr>
              <a:tr h="123113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tel_number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電話號碼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是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阿拉伯數字，必須符合電話格式，手機必須為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碼，以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"09"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(0912345678)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，或室內電話必須為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9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碼，以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"05"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(051234567)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，有唯一性限制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6467443"/>
                  </a:ext>
                </a:extLst>
              </a:tr>
              <a:tr h="67293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address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地址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的字元，必須以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雲林縣虎尾鎮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雲林縣虎尾鎮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88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號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，不可為空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313062"/>
                  </a:ext>
                </a:extLst>
              </a:tr>
              <a:tr h="67293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website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網站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是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0-100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的字元，若不為空，必須以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"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https://"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開頭，例如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800" b="0" i="0" u="sng" strike="noStrike">
                          <a:solidFill>
                            <a:srgbClr val="0969DA"/>
                          </a:solidFill>
                          <a:effectLst/>
                          <a:latin typeface="Arial" panose="020B0604020202020204" pitchFamily="34" charset="0"/>
                          <a:hlinkClick r:id="rId2"/>
                        </a:rPr>
                        <a:t>https://example.com</a:t>
                      </a: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5295199"/>
                  </a:ext>
                </a:extLst>
              </a:tr>
              <a:tr h="39383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800" b="0" i="0" u="none" strike="noStrike">
                          <a:effectLst/>
                          <a:latin typeface="Arial" panose="020B0604020202020204" pitchFamily="34" charset="0"/>
                        </a:rPr>
                        <a:t>VARCHAR(1000)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簡介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是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800" b="0" i="0" u="none" strike="noStrike">
                          <a:effectLst/>
                          <a:latin typeface="Arial" panose="020B0604020202020204" pitchFamily="34" charset="0"/>
                        </a:rPr>
                        <a:t>0-1000</a:t>
                      </a:r>
                      <a:r>
                        <a:rPr lang="zh-TW" altLang="en-US" sz="1800" b="0" i="0" u="none" strike="noStrike">
                          <a:effectLst/>
                          <a:latin typeface="Arial" panose="020B0604020202020204" pitchFamily="34" charset="0"/>
                        </a:rPr>
                        <a:t>的字元</a:t>
                      </a:r>
                    </a:p>
                  </a:txBody>
                  <a:tcPr marL="83988" marR="83988" marT="38764" marB="38764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953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738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1B37A627-A68F-3344-B288-905C1FB8D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 err="1">
                <a:solidFill>
                  <a:srgbClr val="FFFFFF"/>
                </a:solidFill>
              </a:rPr>
              <a:t>user_posts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F816543-9D28-C6E2-306A-332BF65D51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863321"/>
              </p:ext>
            </p:extLst>
          </p:nvPr>
        </p:nvGraphicFramePr>
        <p:xfrm>
          <a:off x="432225" y="2082306"/>
          <a:ext cx="11327552" cy="4220138"/>
        </p:xfrm>
        <a:graphic>
          <a:graphicData uri="http://schemas.openxmlformats.org/drawingml/2006/table">
            <a:tbl>
              <a:tblPr/>
              <a:tblGrid>
                <a:gridCol w="1663933">
                  <a:extLst>
                    <a:ext uri="{9D8B030D-6E8A-4147-A177-3AD203B41FA5}">
                      <a16:colId xmlns:a16="http://schemas.microsoft.com/office/drawing/2014/main" val="112239077"/>
                    </a:ext>
                  </a:extLst>
                </a:gridCol>
                <a:gridCol w="2624492">
                  <a:extLst>
                    <a:ext uri="{9D8B030D-6E8A-4147-A177-3AD203B41FA5}">
                      <a16:colId xmlns:a16="http://schemas.microsoft.com/office/drawing/2014/main" val="1679642120"/>
                    </a:ext>
                  </a:extLst>
                </a:gridCol>
                <a:gridCol w="1978871">
                  <a:extLst>
                    <a:ext uri="{9D8B030D-6E8A-4147-A177-3AD203B41FA5}">
                      <a16:colId xmlns:a16="http://schemas.microsoft.com/office/drawing/2014/main" val="1382157873"/>
                    </a:ext>
                  </a:extLst>
                </a:gridCol>
                <a:gridCol w="1978871">
                  <a:extLst>
                    <a:ext uri="{9D8B030D-6E8A-4147-A177-3AD203B41FA5}">
                      <a16:colId xmlns:a16="http://schemas.microsoft.com/office/drawing/2014/main" val="229412833"/>
                    </a:ext>
                  </a:extLst>
                </a:gridCol>
                <a:gridCol w="3081385">
                  <a:extLst>
                    <a:ext uri="{9D8B030D-6E8A-4147-A177-3AD203B41FA5}">
                      <a16:colId xmlns:a16="http://schemas.microsoft.com/office/drawing/2014/main" val="823282851"/>
                    </a:ext>
                  </a:extLst>
                </a:gridCol>
              </a:tblGrid>
              <a:tr h="335934"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欄位名稱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資料型別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中文說明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是否為空值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 b="1">
                          <a:effectLst/>
                        </a:rPr>
                        <a:t>完整性限制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06766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post_id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INTEGER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貼文代號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主鍵，自動產生</a:t>
                      </a:r>
                      <a:r>
                        <a:rPr lang="en-US" altLang="zh-TW" sz="1500">
                          <a:effectLst/>
                        </a:rPr>
                        <a:t>(</a:t>
                      </a:r>
                      <a:r>
                        <a:rPr lang="zh-TW" altLang="en-US" sz="1500">
                          <a:effectLst/>
                        </a:rPr>
                        <a:t>從</a:t>
                      </a:r>
                      <a:r>
                        <a:rPr lang="en-US" altLang="zh-TW" sz="1500">
                          <a:effectLst/>
                        </a:rPr>
                        <a:t>1</a:t>
                      </a:r>
                      <a:r>
                        <a:rPr lang="zh-TW" altLang="en-US" sz="1500">
                          <a:effectLst/>
                        </a:rPr>
                        <a:t>開始遞增</a:t>
                      </a:r>
                      <a:r>
                        <a:rPr lang="en-US" altLang="zh-TW" sz="1500">
                          <a:effectLst/>
                        </a:rPr>
                        <a:t>)</a:t>
                      </a:r>
                      <a:r>
                        <a:rPr lang="zh-TW" altLang="en-US" sz="1500">
                          <a:effectLst/>
                        </a:rPr>
                        <a:t>，限制為正整數 </a:t>
                      </a:r>
                      <a:r>
                        <a:rPr lang="en-US" altLang="zh-TW" sz="1500">
                          <a:effectLst/>
                        </a:rPr>
                        <a:t>(UNSIGNED)</a:t>
                      </a:r>
                      <a:r>
                        <a:rPr lang="zh-TW" altLang="en-US" sz="1500">
                          <a:effectLst/>
                        </a:rPr>
                        <a:t>，避免負數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539055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user_id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INTEGER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使用者代號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連接到發送貼文的</a:t>
                      </a:r>
                      <a:r>
                        <a:rPr lang="en-US" sz="1500">
                          <a:effectLst/>
                        </a:rPr>
                        <a:t>users，</a:t>
                      </a:r>
                      <a:r>
                        <a:rPr lang="zh-TW" altLang="en-US" sz="1500">
                          <a:effectLst/>
                        </a:rPr>
                        <a:t>當</a:t>
                      </a:r>
                      <a:r>
                        <a:rPr lang="en-US" sz="1500">
                          <a:effectLst/>
                        </a:rPr>
                        <a:t>users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user_id</a:t>
                      </a:r>
                      <a:r>
                        <a:rPr lang="zh-TW" altLang="en-US" sz="1500">
                          <a:effectLst/>
                        </a:rPr>
                        <a:t>更新，這裡的</a:t>
                      </a:r>
                      <a:r>
                        <a:rPr lang="en-US" sz="1500">
                          <a:effectLst/>
                        </a:rPr>
                        <a:t>user_id</a:t>
                      </a:r>
                      <a:r>
                        <a:rPr lang="zh-TW" altLang="en-US" sz="1500">
                          <a:effectLst/>
                        </a:rPr>
                        <a:t>會跟著更新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847002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store_id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INTEGER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店家代號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連接到貼文所指的</a:t>
                      </a:r>
                      <a:r>
                        <a:rPr lang="en-US" sz="1500">
                          <a:effectLst/>
                        </a:rPr>
                        <a:t>stores，</a:t>
                      </a:r>
                      <a:r>
                        <a:rPr lang="zh-TW" altLang="en-US" sz="1500">
                          <a:effectLst/>
                        </a:rPr>
                        <a:t>當</a:t>
                      </a:r>
                      <a:r>
                        <a:rPr lang="en-US" sz="1500">
                          <a:effectLst/>
                        </a:rPr>
                        <a:t>stores</a:t>
                      </a:r>
                      <a:r>
                        <a:rPr lang="zh-TW" altLang="en-US" sz="1500">
                          <a:effectLst/>
                        </a:rPr>
                        <a:t>的</a:t>
                      </a:r>
                      <a:r>
                        <a:rPr lang="en-US" sz="1500">
                          <a:effectLst/>
                        </a:rPr>
                        <a:t>store_id</a:t>
                      </a:r>
                      <a:r>
                        <a:rPr lang="zh-TW" altLang="en-US" sz="1500">
                          <a:effectLst/>
                        </a:rPr>
                        <a:t>更新，這裡的</a:t>
                      </a:r>
                      <a:r>
                        <a:rPr lang="en-US" sz="1500">
                          <a:effectLst/>
                        </a:rPr>
                        <a:t>store_id</a:t>
                      </a:r>
                      <a:r>
                        <a:rPr lang="zh-TW" altLang="en-US" sz="1500">
                          <a:effectLst/>
                        </a:rPr>
                        <a:t>會跟著更新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151212"/>
                  </a:ext>
                </a:extLst>
              </a:tr>
              <a:tr h="80308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date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DATETIME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日期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格式為</a:t>
                      </a:r>
                      <a:r>
                        <a:rPr lang="en-US" altLang="zh-TW" sz="1500">
                          <a:effectLst/>
                        </a:rPr>
                        <a:t>(</a:t>
                      </a:r>
                      <a:r>
                        <a:rPr lang="en-US" sz="1500">
                          <a:effectLst/>
                        </a:rPr>
                        <a:t>YYYY-MM-DD HH:MM:SS)，</a:t>
                      </a:r>
                      <a:r>
                        <a:rPr lang="zh-TW" altLang="en-US" sz="1500">
                          <a:effectLst/>
                        </a:rPr>
                        <a:t>例如</a:t>
                      </a:r>
                      <a:r>
                        <a:rPr lang="en-US" altLang="zh-TW" sz="1500">
                          <a:effectLst/>
                        </a:rPr>
                        <a:t>(2025/06/15 00:00:00)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329450"/>
                  </a:ext>
                </a:extLst>
              </a:tr>
              <a:tr h="33593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content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VARCHAR(1000)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內文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否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長度為</a:t>
                      </a:r>
                      <a:r>
                        <a:rPr lang="en-US" altLang="zh-TW" sz="1500">
                          <a:effectLst/>
                        </a:rPr>
                        <a:t>1-1000</a:t>
                      </a:r>
                      <a:r>
                        <a:rPr lang="zh-TW" altLang="en-US" sz="1500">
                          <a:effectLst/>
                        </a:rPr>
                        <a:t>的文字，不可為空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767249"/>
                  </a:ext>
                </a:extLst>
              </a:tr>
              <a:tr h="335934"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picture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VARCHAR(255)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圖片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是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1500">
                          <a:effectLst/>
                        </a:rPr>
                        <a:t>若不為空，則為檔案的原路徑</a:t>
                      </a:r>
                    </a:p>
                  </a:txBody>
                  <a:tcPr marL="70402" marR="70402" marT="32493" marB="32493" anchor="ctr">
                    <a:lnL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229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000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589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4627F24-EA92-0138-DD7C-0789B3B92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DB Schema(</a:t>
            </a:r>
            <a:r>
              <a:rPr lang="en-US" altLang="zh-TW" sz="4000" kern="120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user_reviews</a:t>
            </a:r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)</a:t>
            </a:r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D3F42FA6-C13A-75CA-4063-5F606EBF02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090784"/>
              </p:ext>
            </p:extLst>
          </p:nvPr>
        </p:nvGraphicFramePr>
        <p:xfrm>
          <a:off x="432225" y="1985687"/>
          <a:ext cx="11327552" cy="4413376"/>
        </p:xfrm>
        <a:graphic>
          <a:graphicData uri="http://schemas.openxmlformats.org/drawingml/2006/table">
            <a:tbl>
              <a:tblPr/>
              <a:tblGrid>
                <a:gridCol w="2127917">
                  <a:extLst>
                    <a:ext uri="{9D8B030D-6E8A-4147-A177-3AD203B41FA5}">
                      <a16:colId xmlns:a16="http://schemas.microsoft.com/office/drawing/2014/main" val="2696982579"/>
                    </a:ext>
                  </a:extLst>
                </a:gridCol>
                <a:gridCol w="2830246">
                  <a:extLst>
                    <a:ext uri="{9D8B030D-6E8A-4147-A177-3AD203B41FA5}">
                      <a16:colId xmlns:a16="http://schemas.microsoft.com/office/drawing/2014/main" val="1824314589"/>
                    </a:ext>
                  </a:extLst>
                </a:gridCol>
                <a:gridCol w="1846285">
                  <a:extLst>
                    <a:ext uri="{9D8B030D-6E8A-4147-A177-3AD203B41FA5}">
                      <a16:colId xmlns:a16="http://schemas.microsoft.com/office/drawing/2014/main" val="1964512569"/>
                    </a:ext>
                  </a:extLst>
                </a:gridCol>
                <a:gridCol w="1846285">
                  <a:extLst>
                    <a:ext uri="{9D8B030D-6E8A-4147-A177-3AD203B41FA5}">
                      <a16:colId xmlns:a16="http://schemas.microsoft.com/office/drawing/2014/main" val="456018428"/>
                    </a:ext>
                  </a:extLst>
                </a:gridCol>
                <a:gridCol w="2676819">
                  <a:extLst>
                    <a:ext uri="{9D8B030D-6E8A-4147-A177-3AD203B41FA5}">
                      <a16:colId xmlns:a16="http://schemas.microsoft.com/office/drawing/2014/main" val="2216319500"/>
                    </a:ext>
                  </a:extLst>
                </a:gridCol>
              </a:tblGrid>
              <a:tr h="3228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欄位名稱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資料型別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中文說明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是否為空值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1" i="0" u="none" strike="noStrike">
                          <a:effectLst/>
                          <a:latin typeface="Arial" panose="020B0604020202020204" pitchFamily="34" charset="0"/>
                        </a:rPr>
                        <a:t>完整性限制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6842456"/>
                  </a:ext>
                </a:extLst>
              </a:tr>
              <a:tr h="55167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reviews_id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評論代號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主鍵，自動產生，限制為正整數 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UNSIGNED)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，避免負數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891077"/>
                  </a:ext>
                </a:extLst>
              </a:tr>
              <a:tr h="7804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使用者代號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連接到發送評論的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users，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當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users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更新，這裡的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user_id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會跟著更新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453236"/>
                  </a:ext>
                </a:extLst>
              </a:tr>
              <a:tr h="7804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店家代號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連接到被評論的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stores，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當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stores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更新，這裡的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store_id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會跟著更新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678261"/>
                  </a:ext>
                </a:extLst>
              </a:tr>
              <a:tr h="3228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title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VARCHAR(10)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標題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1-10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的文字，不可為空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397980"/>
                  </a:ext>
                </a:extLst>
              </a:tr>
              <a:tr h="780476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score_date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DATETIME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評價日期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格式為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YYYY-MM-DD HH:MM:SS)，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例如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(2025/06/15 00:00:00)</a:t>
                      </a:r>
                      <a:endParaRPr lang="zh-TW" altLang="en-US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1524399"/>
                  </a:ext>
                </a:extLst>
              </a:tr>
              <a:tr h="55167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content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VARCHAR(100)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內文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長度為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1-100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的文字，不可為空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440209"/>
                  </a:ext>
                </a:extLst>
              </a:tr>
              <a:tr h="3228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score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500" b="0" i="0" u="none" strike="noStrike">
                          <a:effectLst/>
                          <a:latin typeface="Arial" panose="020B0604020202020204" pitchFamily="34" charset="0"/>
                        </a:rPr>
                        <a:t>INTEGER</a:t>
                      </a:r>
                      <a:endParaRPr lang="en-US" altLang="zh-TW" sz="15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評分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否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分數介於</a:t>
                      </a:r>
                      <a:r>
                        <a:rPr lang="en-US" altLang="zh-TW" sz="1500" b="0" i="0" u="none" strike="noStrike">
                          <a:effectLst/>
                          <a:latin typeface="Arial" panose="020B0604020202020204" pitchFamily="34" charset="0"/>
                        </a:rPr>
                        <a:t>1-10</a:t>
                      </a:r>
                      <a:r>
                        <a:rPr lang="zh-TW" altLang="en-US" sz="1500" b="0" i="0" u="none" strike="noStrike">
                          <a:effectLst/>
                          <a:latin typeface="Arial" panose="020B0604020202020204" pitchFamily="34" charset="0"/>
                        </a:rPr>
                        <a:t>分，不可為空</a:t>
                      </a:r>
                    </a:p>
                  </a:txBody>
                  <a:tcPr marL="68853" marR="68853" marT="31778" marB="31778" anchor="ctr">
                    <a:lnL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4191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5373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97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275DDD35-BB59-6D7C-7AD3-AA0D9E68A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67990" y="312234"/>
            <a:ext cx="6873894" cy="1105651"/>
          </a:xfrm>
          <a:prstGeom prst="ellipse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10" name="內容版面配置區 9" descr="一張含有 文字, 字型, 螢幕擷取畫面 的圖片&#10;&#10;AI 產生的內容可能不正確。">
            <a:extLst>
              <a:ext uri="{FF2B5EF4-FFF2-40B4-BE49-F238E27FC236}">
                <a16:creationId xmlns:a16="http://schemas.microsoft.com/office/drawing/2014/main" id="{89EB4681-197E-B821-89C9-4D73DE8C4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212259"/>
            <a:ext cx="11327549" cy="385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516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AE28DF24-D6FC-D7F4-5AAD-22030DD9F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SQL</a:t>
            </a:r>
          </a:p>
        </p:txBody>
      </p:sp>
      <p:pic>
        <p:nvPicPr>
          <p:cNvPr id="5" name="內容版面配置區 4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7383139A-F1F6-ED71-4F61-B56ABE1B5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225" y="2054298"/>
            <a:ext cx="11327549" cy="427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826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914</Words>
  <Application>Microsoft Office PowerPoint</Application>
  <PresentationFormat>寬螢幕</PresentationFormat>
  <Paragraphs>164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佈景主題</vt:lpstr>
      <vt:lpstr> 虎科大 美食評論系統   </vt:lpstr>
      <vt:lpstr>系統需求  </vt:lpstr>
      <vt:lpstr>ER Diagram</vt:lpstr>
      <vt:lpstr>DB Schema(users)</vt:lpstr>
      <vt:lpstr>DB Schema(stores)</vt:lpstr>
      <vt:lpstr>DB Schema(user_posts)</vt:lpstr>
      <vt:lpstr>DB Schema(user_reviews)</vt:lpstr>
      <vt:lpstr>SQL</vt:lpstr>
      <vt:lpstr>SQL</vt:lpstr>
      <vt:lpstr>SQL</vt:lpstr>
      <vt:lpstr>SQL</vt:lpstr>
      <vt:lpstr>View (查看所有使用者所發布的貼文數量)</vt:lpstr>
      <vt:lpstr>View (查看所有使用者所發布的貼文數量)</vt:lpstr>
      <vt:lpstr>View (查看所有店家的總評價平均分數、總評價和總貼文數量)</vt:lpstr>
      <vt:lpstr>View (查看所有店家的總評價平均分數、總評價和總貼文數量)</vt:lpstr>
      <vt:lpstr>View (查看所有貼文並附上店家以及貼文的使用者資訊)</vt:lpstr>
      <vt:lpstr>View (查看所有貼文並附上店家以及貼文的使用者資訊)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guolin ruan</dc:creator>
  <cp:lastModifiedBy>guolin ruan</cp:lastModifiedBy>
  <cp:revision>2</cp:revision>
  <dcterms:created xsi:type="dcterms:W3CDTF">2025-06-10T08:30:26Z</dcterms:created>
  <dcterms:modified xsi:type="dcterms:W3CDTF">2025-06-16T09:10:35Z</dcterms:modified>
</cp:coreProperties>
</file>