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  <p:sldId id="263" r:id="rId9"/>
    <p:sldId id="264" r:id="rId10"/>
    <p:sldId id="265" r:id="rId11"/>
    <p:sldId id="266" r:id="rId12"/>
    <p:sldId id="270" r:id="rId13"/>
    <p:sldId id="267" r:id="rId14"/>
    <p:sldId id="271" r:id="rId15"/>
    <p:sldId id="268" r:id="rId16"/>
    <p:sldId id="272" r:id="rId17"/>
    <p:sldId id="269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B12697-99A0-4154-834B-AE7F59E22788}" v="282" dt="2025-06-10T13:25:13.562"/>
    <p1510:client id="{21B4D975-0A70-428E-822D-E5CC5E3994FC}" v="175" dt="2025-06-10T12:47:05.4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EC20E35-A176-4012-BC5E-935CFFF8708E}" styleName="中等深淺樣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士雋 Tsai" userId="abe2ce678c443107" providerId="LiveId" clId="{21B4D975-0A70-428E-822D-E5CC5E3994FC}"/>
    <pc:docChg chg="undo custSel modSld">
      <pc:chgData name="士雋 Tsai" userId="abe2ce678c443107" providerId="LiveId" clId="{21B4D975-0A70-428E-822D-E5CC5E3994FC}" dt="2025-06-10T12:47:05.455" v="176" actId="20577"/>
      <pc:docMkLst>
        <pc:docMk/>
      </pc:docMkLst>
      <pc:sldChg chg="modSp mod">
        <pc:chgData name="士雋 Tsai" userId="abe2ce678c443107" providerId="LiveId" clId="{21B4D975-0A70-428E-822D-E5CC5E3994FC}" dt="2025-06-10T12:47:05.455" v="176" actId="20577"/>
        <pc:sldMkLst>
          <pc:docMk/>
          <pc:sldMk cId="2117221394" sldId="257"/>
        </pc:sldMkLst>
        <pc:spChg chg="mod">
          <ac:chgData name="士雋 Tsai" userId="abe2ce678c443107" providerId="LiveId" clId="{21B4D975-0A70-428E-822D-E5CC5E3994FC}" dt="2025-06-10T12:47:05.455" v="176" actId="20577"/>
          <ac:spMkLst>
            <pc:docMk/>
            <pc:sldMk cId="2117221394" sldId="257"/>
            <ac:spMk id="3" creationId="{C6044C23-3199-41CC-28B8-43E7F751381D}"/>
          </ac:spMkLst>
        </pc:spChg>
      </pc:sldChg>
      <pc:sldChg chg="modSp mod">
        <pc:chgData name="士雋 Tsai" userId="abe2ce678c443107" providerId="LiveId" clId="{21B4D975-0A70-428E-822D-E5CC5E3994FC}" dt="2025-06-10T10:56:15.490" v="1" actId="14734"/>
        <pc:sldMkLst>
          <pc:docMk/>
          <pc:sldMk cId="2143330866" sldId="259"/>
        </pc:sldMkLst>
        <pc:graphicFrameChg chg="modGraphic">
          <ac:chgData name="士雋 Tsai" userId="abe2ce678c443107" providerId="LiveId" clId="{21B4D975-0A70-428E-822D-E5CC5E3994FC}" dt="2025-06-10T10:56:15.490" v="1" actId="14734"/>
          <ac:graphicFrameMkLst>
            <pc:docMk/>
            <pc:sldMk cId="2143330866" sldId="259"/>
            <ac:graphicFrameMk id="7" creationId="{CA8FC0BC-2B21-1D85-88B8-77D5D4EBB690}"/>
          </ac:graphicFrameMkLst>
        </pc:graphicFrameChg>
      </pc:sldChg>
    </pc:docChg>
  </pc:docChgLst>
  <pc:docChgLst>
    <pc:chgData name="guolin ruan" userId="88c8f52e4ef229d3" providerId="LiveId" clId="{20B12697-99A0-4154-834B-AE7F59E22788}"/>
    <pc:docChg chg="undo custSel addSld delSld modSld sldOrd">
      <pc:chgData name="guolin ruan" userId="88c8f52e4ef229d3" providerId="LiveId" clId="{20B12697-99A0-4154-834B-AE7F59E22788}" dt="2025-06-10T13:25:13.562" v="389" actId="1076"/>
      <pc:docMkLst>
        <pc:docMk/>
      </pc:docMkLst>
      <pc:sldChg chg="modSp mod">
        <pc:chgData name="guolin ruan" userId="88c8f52e4ef229d3" providerId="LiveId" clId="{20B12697-99A0-4154-834B-AE7F59E22788}" dt="2025-06-10T12:43:02.754" v="308" actId="20577"/>
        <pc:sldMkLst>
          <pc:docMk/>
          <pc:sldMk cId="2398120081" sldId="256"/>
        </pc:sldMkLst>
        <pc:spChg chg="mod">
          <ac:chgData name="guolin ruan" userId="88c8f52e4ef229d3" providerId="LiveId" clId="{20B12697-99A0-4154-834B-AE7F59E22788}" dt="2025-06-10T12:43:02.754" v="308" actId="20577"/>
          <ac:spMkLst>
            <pc:docMk/>
            <pc:sldMk cId="2398120081" sldId="256"/>
            <ac:spMk id="2" creationId="{B92C4327-99D4-8224-86EF-4FD24B5365C7}"/>
          </ac:spMkLst>
        </pc:spChg>
        <pc:spChg chg="mod">
          <ac:chgData name="guolin ruan" userId="88c8f52e4ef229d3" providerId="LiveId" clId="{20B12697-99A0-4154-834B-AE7F59E22788}" dt="2025-06-10T12:42:43.413" v="303" actId="20577"/>
          <ac:spMkLst>
            <pc:docMk/>
            <pc:sldMk cId="2398120081" sldId="256"/>
            <ac:spMk id="3" creationId="{2ECF8744-8F65-336B-72AA-75E382A8F392}"/>
          </ac:spMkLst>
        </pc:spChg>
      </pc:sldChg>
      <pc:sldChg chg="modSp mod">
        <pc:chgData name="guolin ruan" userId="88c8f52e4ef229d3" providerId="LiveId" clId="{20B12697-99A0-4154-834B-AE7F59E22788}" dt="2025-06-10T12:43:39.232" v="313" actId="14100"/>
        <pc:sldMkLst>
          <pc:docMk/>
          <pc:sldMk cId="2117221394" sldId="257"/>
        </pc:sldMkLst>
        <pc:spChg chg="mod">
          <ac:chgData name="guolin ruan" userId="88c8f52e4ef229d3" providerId="LiveId" clId="{20B12697-99A0-4154-834B-AE7F59E22788}" dt="2025-06-10T12:43:22.223" v="311" actId="20577"/>
          <ac:spMkLst>
            <pc:docMk/>
            <pc:sldMk cId="2117221394" sldId="257"/>
            <ac:spMk id="2" creationId="{314A155B-FC7E-4A22-AF97-39E7B3655526}"/>
          </ac:spMkLst>
        </pc:spChg>
        <pc:spChg chg="mod">
          <ac:chgData name="guolin ruan" userId="88c8f52e4ef229d3" providerId="LiveId" clId="{20B12697-99A0-4154-834B-AE7F59E22788}" dt="2025-06-10T12:43:39.232" v="313" actId="14100"/>
          <ac:spMkLst>
            <pc:docMk/>
            <pc:sldMk cId="2117221394" sldId="257"/>
            <ac:spMk id="3" creationId="{C6044C23-3199-41CC-28B8-43E7F751381D}"/>
          </ac:spMkLst>
        </pc:spChg>
      </pc:sldChg>
      <pc:sldChg chg="addSp delSp modSp new mod setBg">
        <pc:chgData name="guolin ruan" userId="88c8f52e4ef229d3" providerId="LiveId" clId="{20B12697-99A0-4154-834B-AE7F59E22788}" dt="2025-06-10T09:35:50.238" v="41" actId="1076"/>
        <pc:sldMkLst>
          <pc:docMk/>
          <pc:sldMk cId="3969516075" sldId="263"/>
        </pc:sldMkLst>
        <pc:spChg chg="mod">
          <ac:chgData name="guolin ruan" userId="88c8f52e4ef229d3" providerId="LiveId" clId="{20B12697-99A0-4154-834B-AE7F59E22788}" dt="2025-06-10T09:35:50.238" v="41" actId="1076"/>
          <ac:spMkLst>
            <pc:docMk/>
            <pc:sldMk cId="3969516075" sldId="263"/>
            <ac:spMk id="2" creationId="{275DDD35-BB59-6D7C-7AD3-AA0D9E68AA63}"/>
          </ac:spMkLst>
        </pc:spChg>
        <pc:spChg chg="add del mod">
          <ac:chgData name="guolin ruan" userId="88c8f52e4ef229d3" providerId="LiveId" clId="{20B12697-99A0-4154-834B-AE7F59E22788}" dt="2025-06-10T09:31:51.001" v="10" actId="931"/>
          <ac:spMkLst>
            <pc:docMk/>
            <pc:sldMk cId="3969516075" sldId="263"/>
            <ac:spMk id="3" creationId="{B6575E69-85ED-C23B-7145-D24428E030E2}"/>
          </ac:spMkLst>
        </pc:spChg>
        <pc:spChg chg="add mod">
          <ac:chgData name="guolin ruan" userId="88c8f52e4ef229d3" providerId="LiveId" clId="{20B12697-99A0-4154-834B-AE7F59E22788}" dt="2025-06-10T09:30:40.753" v="5"/>
          <ac:spMkLst>
            <pc:docMk/>
            <pc:sldMk cId="3969516075" sldId="263"/>
            <ac:spMk id="4" creationId="{87C5B538-1887-C04E-A890-94D1CEB6821E}"/>
          </ac:spMkLst>
        </pc:spChg>
        <pc:spChg chg="add del mod">
          <ac:chgData name="guolin ruan" userId="88c8f52e4ef229d3" providerId="LiveId" clId="{20B12697-99A0-4154-834B-AE7F59E22788}" dt="2025-06-10T09:33:01.852" v="15" actId="931"/>
          <ac:spMkLst>
            <pc:docMk/>
            <pc:sldMk cId="3969516075" sldId="263"/>
            <ac:spMk id="8" creationId="{74EBA054-E4A3-DFEC-7B90-CA8A0399B3DE}"/>
          </ac:spMkLst>
        </pc:spChg>
        <pc:spChg chg="add del">
          <ac:chgData name="guolin ruan" userId="88c8f52e4ef229d3" providerId="LiveId" clId="{20B12697-99A0-4154-834B-AE7F59E22788}" dt="2025-06-10T09:33:08.035" v="18" actId="26606"/>
          <ac:spMkLst>
            <pc:docMk/>
            <pc:sldMk cId="3969516075" sldId="263"/>
            <ac:spMk id="11" creationId="{6753252F-4873-4F63-801D-CC719279A7D5}"/>
          </ac:spMkLst>
        </pc:spChg>
        <pc:spChg chg="add del">
          <ac:chgData name="guolin ruan" userId="88c8f52e4ef229d3" providerId="LiveId" clId="{20B12697-99A0-4154-834B-AE7F59E22788}" dt="2025-06-10T09:33:08.035" v="18" actId="26606"/>
          <ac:spMkLst>
            <pc:docMk/>
            <pc:sldMk cId="3969516075" sldId="263"/>
            <ac:spMk id="13" creationId="{047C8CCB-F95D-4249-92DD-651249D3535A}"/>
          </ac:spMkLst>
        </pc:spChg>
        <pc:spChg chg="add">
          <ac:chgData name="guolin ruan" userId="88c8f52e4ef229d3" providerId="LiveId" clId="{20B12697-99A0-4154-834B-AE7F59E22788}" dt="2025-06-10T09:33:08.035" v="18" actId="26606"/>
          <ac:spMkLst>
            <pc:docMk/>
            <pc:sldMk cId="3969516075" sldId="263"/>
            <ac:spMk id="18" creationId="{A8384FB5-9ADC-4DDC-881B-597D56F5B15D}"/>
          </ac:spMkLst>
        </pc:spChg>
        <pc:spChg chg="add">
          <ac:chgData name="guolin ruan" userId="88c8f52e4ef229d3" providerId="LiveId" clId="{20B12697-99A0-4154-834B-AE7F59E22788}" dt="2025-06-10T09:33:08.035" v="18" actId="26606"/>
          <ac:spMkLst>
            <pc:docMk/>
            <pc:sldMk cId="3969516075" sldId="263"/>
            <ac:spMk id="20" creationId="{1199E1B1-A8C0-4FE8-A5A8-1CB41D69F857}"/>
          </ac:spMkLst>
        </pc:spChg>
        <pc:spChg chg="add">
          <ac:chgData name="guolin ruan" userId="88c8f52e4ef229d3" providerId="LiveId" clId="{20B12697-99A0-4154-834B-AE7F59E22788}" dt="2025-06-10T09:33:08.035" v="18" actId="26606"/>
          <ac:spMkLst>
            <pc:docMk/>
            <pc:sldMk cId="3969516075" sldId="263"/>
            <ac:spMk id="22" creationId="{84A8DE83-DE75-4B41-9DB4-A7EC0B0DEC0B}"/>
          </ac:spMkLst>
        </pc:spChg>
        <pc:spChg chg="add">
          <ac:chgData name="guolin ruan" userId="88c8f52e4ef229d3" providerId="LiveId" clId="{20B12697-99A0-4154-834B-AE7F59E22788}" dt="2025-06-10T09:33:08.035" v="18" actId="26606"/>
          <ac:spMkLst>
            <pc:docMk/>
            <pc:sldMk cId="3969516075" sldId="263"/>
            <ac:spMk id="24" creationId="{A7009A0A-BEF5-4EAC-AF15-E4F9F002E239}"/>
          </ac:spMkLst>
        </pc:spChg>
        <pc:picChg chg="add del mod">
          <ac:chgData name="guolin ruan" userId="88c8f52e4ef229d3" providerId="LiveId" clId="{20B12697-99A0-4154-834B-AE7F59E22788}" dt="2025-06-10T09:32:54.074" v="14" actId="478"/>
          <ac:picMkLst>
            <pc:docMk/>
            <pc:sldMk cId="3969516075" sldId="263"/>
            <ac:picMk id="6" creationId="{EB096362-FD21-39CA-4E27-4C289FAEECC4}"/>
          </ac:picMkLst>
        </pc:picChg>
        <pc:picChg chg="add mod">
          <ac:chgData name="guolin ruan" userId="88c8f52e4ef229d3" providerId="LiveId" clId="{20B12697-99A0-4154-834B-AE7F59E22788}" dt="2025-06-10T09:34:51.641" v="34" actId="1035"/>
          <ac:picMkLst>
            <pc:docMk/>
            <pc:sldMk cId="3969516075" sldId="263"/>
            <ac:picMk id="10" creationId="{89EB4681-197E-B821-89C9-4D73DE8C4DD1}"/>
          </ac:picMkLst>
        </pc:picChg>
      </pc:sldChg>
      <pc:sldChg chg="addSp delSp modSp new mod setBg">
        <pc:chgData name="guolin ruan" userId="88c8f52e4ef229d3" providerId="LiveId" clId="{20B12697-99A0-4154-834B-AE7F59E22788}" dt="2025-06-10T09:36:38.576" v="50" actId="26606"/>
        <pc:sldMkLst>
          <pc:docMk/>
          <pc:sldMk cId="1012826654" sldId="264"/>
        </pc:sldMkLst>
        <pc:spChg chg="mod">
          <ac:chgData name="guolin ruan" userId="88c8f52e4ef229d3" providerId="LiveId" clId="{20B12697-99A0-4154-834B-AE7F59E22788}" dt="2025-06-10T09:34:29.525" v="27" actId="26606"/>
          <ac:spMkLst>
            <pc:docMk/>
            <pc:sldMk cId="1012826654" sldId="264"/>
            <ac:spMk id="2" creationId="{AE28DF24-D6FC-D7F4-5AAD-22030DD9FA82}"/>
          </ac:spMkLst>
        </pc:spChg>
        <pc:spChg chg="del">
          <ac:chgData name="guolin ruan" userId="88c8f52e4ef229d3" providerId="LiveId" clId="{20B12697-99A0-4154-834B-AE7F59E22788}" dt="2025-06-10T09:34:22.928" v="23" actId="931"/>
          <ac:spMkLst>
            <pc:docMk/>
            <pc:sldMk cId="1012826654" sldId="264"/>
            <ac:spMk id="3" creationId="{2606D940-C5B2-0731-192A-0D9DFF6F050D}"/>
          </ac:spMkLst>
        </pc:spChg>
        <pc:spChg chg="add del">
          <ac:chgData name="guolin ruan" userId="88c8f52e4ef229d3" providerId="LiveId" clId="{20B12697-99A0-4154-834B-AE7F59E22788}" dt="2025-06-10T09:36:38.576" v="50" actId="26606"/>
          <ac:spMkLst>
            <pc:docMk/>
            <pc:sldMk cId="1012826654" sldId="264"/>
            <ac:spMk id="10" creationId="{A8384FB5-9ADC-4DDC-881B-597D56F5B15D}"/>
          </ac:spMkLst>
        </pc:spChg>
        <pc:spChg chg="add del">
          <ac:chgData name="guolin ruan" userId="88c8f52e4ef229d3" providerId="LiveId" clId="{20B12697-99A0-4154-834B-AE7F59E22788}" dt="2025-06-10T09:36:38.576" v="50" actId="26606"/>
          <ac:spMkLst>
            <pc:docMk/>
            <pc:sldMk cId="1012826654" sldId="264"/>
            <ac:spMk id="12" creationId="{1199E1B1-A8C0-4FE8-A5A8-1CB41D69F857}"/>
          </ac:spMkLst>
        </pc:spChg>
        <pc:spChg chg="add del">
          <ac:chgData name="guolin ruan" userId="88c8f52e4ef229d3" providerId="LiveId" clId="{20B12697-99A0-4154-834B-AE7F59E22788}" dt="2025-06-10T09:36:38.576" v="50" actId="26606"/>
          <ac:spMkLst>
            <pc:docMk/>
            <pc:sldMk cId="1012826654" sldId="264"/>
            <ac:spMk id="14" creationId="{84A8DE83-DE75-4B41-9DB4-A7EC0B0DEC0B}"/>
          </ac:spMkLst>
        </pc:spChg>
        <pc:spChg chg="add del">
          <ac:chgData name="guolin ruan" userId="88c8f52e4ef229d3" providerId="LiveId" clId="{20B12697-99A0-4154-834B-AE7F59E22788}" dt="2025-06-10T09:36:38.576" v="50" actId="26606"/>
          <ac:spMkLst>
            <pc:docMk/>
            <pc:sldMk cId="1012826654" sldId="264"/>
            <ac:spMk id="16" creationId="{A7009A0A-BEF5-4EAC-AF15-E4F9F002E239}"/>
          </ac:spMkLst>
        </pc:spChg>
        <pc:spChg chg="add">
          <ac:chgData name="guolin ruan" userId="88c8f52e4ef229d3" providerId="LiveId" clId="{20B12697-99A0-4154-834B-AE7F59E22788}" dt="2025-06-10T09:36:38.576" v="50" actId="26606"/>
          <ac:spMkLst>
            <pc:docMk/>
            <pc:sldMk cId="1012826654" sldId="264"/>
            <ac:spMk id="21" creationId="{A8384FB5-9ADC-4DDC-881B-597D56F5B15D}"/>
          </ac:spMkLst>
        </pc:spChg>
        <pc:spChg chg="add">
          <ac:chgData name="guolin ruan" userId="88c8f52e4ef229d3" providerId="LiveId" clId="{20B12697-99A0-4154-834B-AE7F59E22788}" dt="2025-06-10T09:36:38.576" v="50" actId="26606"/>
          <ac:spMkLst>
            <pc:docMk/>
            <pc:sldMk cId="1012826654" sldId="264"/>
            <ac:spMk id="23" creationId="{1199E1B1-A8C0-4FE8-A5A8-1CB41D69F857}"/>
          </ac:spMkLst>
        </pc:spChg>
        <pc:spChg chg="add">
          <ac:chgData name="guolin ruan" userId="88c8f52e4ef229d3" providerId="LiveId" clId="{20B12697-99A0-4154-834B-AE7F59E22788}" dt="2025-06-10T09:36:38.576" v="50" actId="26606"/>
          <ac:spMkLst>
            <pc:docMk/>
            <pc:sldMk cId="1012826654" sldId="264"/>
            <ac:spMk id="25" creationId="{84A8DE83-DE75-4B41-9DB4-A7EC0B0DEC0B}"/>
          </ac:spMkLst>
        </pc:spChg>
        <pc:spChg chg="add">
          <ac:chgData name="guolin ruan" userId="88c8f52e4ef229d3" providerId="LiveId" clId="{20B12697-99A0-4154-834B-AE7F59E22788}" dt="2025-06-10T09:36:38.576" v="50" actId="26606"/>
          <ac:spMkLst>
            <pc:docMk/>
            <pc:sldMk cId="1012826654" sldId="264"/>
            <ac:spMk id="27" creationId="{A7009A0A-BEF5-4EAC-AF15-E4F9F002E239}"/>
          </ac:spMkLst>
        </pc:spChg>
        <pc:picChg chg="add mod">
          <ac:chgData name="guolin ruan" userId="88c8f52e4ef229d3" providerId="LiveId" clId="{20B12697-99A0-4154-834B-AE7F59E22788}" dt="2025-06-10T09:34:29.525" v="27" actId="26606"/>
          <ac:picMkLst>
            <pc:docMk/>
            <pc:sldMk cId="1012826654" sldId="264"/>
            <ac:picMk id="5" creationId="{7383139A-F1F6-ED71-4F61-B56ABE1B5F48}"/>
          </ac:picMkLst>
        </pc:picChg>
      </pc:sldChg>
      <pc:sldChg chg="addSp delSp modSp new mod setBg">
        <pc:chgData name="guolin ruan" userId="88c8f52e4ef229d3" providerId="LiveId" clId="{20B12697-99A0-4154-834B-AE7F59E22788}" dt="2025-06-10T09:36:33.211" v="49" actId="26606"/>
        <pc:sldMkLst>
          <pc:docMk/>
          <pc:sldMk cId="409159536" sldId="265"/>
        </pc:sldMkLst>
        <pc:spChg chg="mod">
          <ac:chgData name="guolin ruan" userId="88c8f52e4ef229d3" providerId="LiveId" clId="{20B12697-99A0-4154-834B-AE7F59E22788}" dt="2025-06-10T09:36:33.211" v="49" actId="26606"/>
          <ac:spMkLst>
            <pc:docMk/>
            <pc:sldMk cId="409159536" sldId="265"/>
            <ac:spMk id="2" creationId="{51708AA3-09E2-E523-B0CB-A188E0D5C47F}"/>
          </ac:spMkLst>
        </pc:spChg>
        <pc:spChg chg="del">
          <ac:chgData name="guolin ruan" userId="88c8f52e4ef229d3" providerId="LiveId" clId="{20B12697-99A0-4154-834B-AE7F59E22788}" dt="2025-06-10T09:36:30.866" v="46" actId="931"/>
          <ac:spMkLst>
            <pc:docMk/>
            <pc:sldMk cId="409159536" sldId="265"/>
            <ac:spMk id="3" creationId="{F63B1FE6-175C-1BF8-D43E-C28E13C0F7B8}"/>
          </ac:spMkLst>
        </pc:spChg>
        <pc:spChg chg="add">
          <ac:chgData name="guolin ruan" userId="88c8f52e4ef229d3" providerId="LiveId" clId="{20B12697-99A0-4154-834B-AE7F59E22788}" dt="2025-06-10T09:36:33.211" v="49" actId="26606"/>
          <ac:spMkLst>
            <pc:docMk/>
            <pc:sldMk cId="409159536" sldId="265"/>
            <ac:spMk id="10" creationId="{A8384FB5-9ADC-4DDC-881B-597D56F5B15D}"/>
          </ac:spMkLst>
        </pc:spChg>
        <pc:spChg chg="add">
          <ac:chgData name="guolin ruan" userId="88c8f52e4ef229d3" providerId="LiveId" clId="{20B12697-99A0-4154-834B-AE7F59E22788}" dt="2025-06-10T09:36:33.211" v="49" actId="26606"/>
          <ac:spMkLst>
            <pc:docMk/>
            <pc:sldMk cId="409159536" sldId="265"/>
            <ac:spMk id="12" creationId="{1199E1B1-A8C0-4FE8-A5A8-1CB41D69F857}"/>
          </ac:spMkLst>
        </pc:spChg>
        <pc:spChg chg="add">
          <ac:chgData name="guolin ruan" userId="88c8f52e4ef229d3" providerId="LiveId" clId="{20B12697-99A0-4154-834B-AE7F59E22788}" dt="2025-06-10T09:36:33.211" v="49" actId="26606"/>
          <ac:spMkLst>
            <pc:docMk/>
            <pc:sldMk cId="409159536" sldId="265"/>
            <ac:spMk id="14" creationId="{84A8DE83-DE75-4B41-9DB4-A7EC0B0DEC0B}"/>
          </ac:spMkLst>
        </pc:spChg>
        <pc:spChg chg="add">
          <ac:chgData name="guolin ruan" userId="88c8f52e4ef229d3" providerId="LiveId" clId="{20B12697-99A0-4154-834B-AE7F59E22788}" dt="2025-06-10T09:36:33.211" v="49" actId="26606"/>
          <ac:spMkLst>
            <pc:docMk/>
            <pc:sldMk cId="409159536" sldId="265"/>
            <ac:spMk id="16" creationId="{A7009A0A-BEF5-4EAC-AF15-E4F9F002E239}"/>
          </ac:spMkLst>
        </pc:spChg>
        <pc:picChg chg="add mod">
          <ac:chgData name="guolin ruan" userId="88c8f52e4ef229d3" providerId="LiveId" clId="{20B12697-99A0-4154-834B-AE7F59E22788}" dt="2025-06-10T09:36:33.211" v="49" actId="26606"/>
          <ac:picMkLst>
            <pc:docMk/>
            <pc:sldMk cId="409159536" sldId="265"/>
            <ac:picMk id="5" creationId="{8DA028F6-90C8-D591-CA3F-C540AEB07ADC}"/>
          </ac:picMkLst>
        </pc:picChg>
      </pc:sldChg>
      <pc:sldChg chg="addSp delSp modSp new del mod">
        <pc:chgData name="guolin ruan" userId="88c8f52e4ef229d3" providerId="LiveId" clId="{20B12697-99A0-4154-834B-AE7F59E22788}" dt="2025-06-10T09:38:12.565" v="63" actId="2696"/>
        <pc:sldMkLst>
          <pc:docMk/>
          <pc:sldMk cId="3159569593" sldId="266"/>
        </pc:sldMkLst>
        <pc:spChg chg="mod">
          <ac:chgData name="guolin ruan" userId="88c8f52e4ef229d3" providerId="LiveId" clId="{20B12697-99A0-4154-834B-AE7F59E22788}" dt="2025-06-10T09:37:30.600" v="54" actId="20577"/>
          <ac:spMkLst>
            <pc:docMk/>
            <pc:sldMk cId="3159569593" sldId="266"/>
            <ac:spMk id="2" creationId="{3C1EC475-6B61-71D3-4844-2171FE50B1FC}"/>
          </ac:spMkLst>
        </pc:spChg>
        <pc:spChg chg="del">
          <ac:chgData name="guolin ruan" userId="88c8f52e4ef229d3" providerId="LiveId" clId="{20B12697-99A0-4154-834B-AE7F59E22788}" dt="2025-06-10T09:37:37.985" v="55" actId="931"/>
          <ac:spMkLst>
            <pc:docMk/>
            <pc:sldMk cId="3159569593" sldId="266"/>
            <ac:spMk id="3" creationId="{5C191A43-7B3E-CE49-CED5-59B876AA7E17}"/>
          </ac:spMkLst>
        </pc:spChg>
        <pc:spChg chg="add del mod">
          <ac:chgData name="guolin ruan" userId="88c8f52e4ef229d3" providerId="LiveId" clId="{20B12697-99A0-4154-834B-AE7F59E22788}" dt="2025-06-10T09:37:57.006" v="59" actId="931"/>
          <ac:spMkLst>
            <pc:docMk/>
            <pc:sldMk cId="3159569593" sldId="266"/>
            <ac:spMk id="7" creationId="{0A959199-2CE8-33C5-7808-4877DB70120A}"/>
          </ac:spMkLst>
        </pc:spChg>
        <pc:spChg chg="add mod">
          <ac:chgData name="guolin ruan" userId="88c8f52e4ef229d3" providerId="LiveId" clId="{20B12697-99A0-4154-834B-AE7F59E22788}" dt="2025-06-10T09:38:05.359" v="62" actId="478"/>
          <ac:spMkLst>
            <pc:docMk/>
            <pc:sldMk cId="3159569593" sldId="266"/>
            <ac:spMk id="11" creationId="{00491500-8390-DB7B-798A-58985CC0AE05}"/>
          </ac:spMkLst>
        </pc:spChg>
        <pc:picChg chg="add del mod">
          <ac:chgData name="guolin ruan" userId="88c8f52e4ef229d3" providerId="LiveId" clId="{20B12697-99A0-4154-834B-AE7F59E22788}" dt="2025-06-10T09:37:49.731" v="58" actId="478"/>
          <ac:picMkLst>
            <pc:docMk/>
            <pc:sldMk cId="3159569593" sldId="266"/>
            <ac:picMk id="5" creationId="{88F988EC-F322-0CE1-9000-763BC2FEBD41}"/>
          </ac:picMkLst>
        </pc:picChg>
        <pc:picChg chg="add del mod">
          <ac:chgData name="guolin ruan" userId="88c8f52e4ef229d3" providerId="LiveId" clId="{20B12697-99A0-4154-834B-AE7F59E22788}" dt="2025-06-10T09:38:05.359" v="62" actId="478"/>
          <ac:picMkLst>
            <pc:docMk/>
            <pc:sldMk cId="3159569593" sldId="266"/>
            <ac:picMk id="9" creationId="{71E4FA0F-2B19-7440-8F0C-A73E887D0949}"/>
          </ac:picMkLst>
        </pc:picChg>
      </pc:sldChg>
      <pc:sldChg chg="addSp delSp modSp add mod">
        <pc:chgData name="guolin ruan" userId="88c8f52e4ef229d3" providerId="LiveId" clId="{20B12697-99A0-4154-834B-AE7F59E22788}" dt="2025-06-10T09:38:52.683" v="71" actId="1035"/>
        <pc:sldMkLst>
          <pc:docMk/>
          <pc:sldMk cId="3571247731" sldId="266"/>
        </pc:sldMkLst>
        <pc:spChg chg="add del mod">
          <ac:chgData name="guolin ruan" userId="88c8f52e4ef229d3" providerId="LiveId" clId="{20B12697-99A0-4154-834B-AE7F59E22788}" dt="2025-06-10T09:38:25.211" v="66" actId="931"/>
          <ac:spMkLst>
            <pc:docMk/>
            <pc:sldMk cId="3571247731" sldId="266"/>
            <ac:spMk id="4" creationId="{CEB0224D-7A25-02A3-0CAD-A5537A9F76D4}"/>
          </ac:spMkLst>
        </pc:spChg>
        <pc:spChg chg="del">
          <ac:chgData name="guolin ruan" userId="88c8f52e4ef229d3" providerId="LiveId" clId="{20B12697-99A0-4154-834B-AE7F59E22788}" dt="2025-06-10T09:38:33.766" v="68" actId="26606"/>
          <ac:spMkLst>
            <pc:docMk/>
            <pc:sldMk cId="3571247731" sldId="266"/>
            <ac:spMk id="10" creationId="{C675814B-6ECD-66E9-0378-7381B641B685}"/>
          </ac:spMkLst>
        </pc:spChg>
        <pc:spChg chg="del">
          <ac:chgData name="guolin ruan" userId="88c8f52e4ef229d3" providerId="LiveId" clId="{20B12697-99A0-4154-834B-AE7F59E22788}" dt="2025-06-10T09:38:33.766" v="68" actId="26606"/>
          <ac:spMkLst>
            <pc:docMk/>
            <pc:sldMk cId="3571247731" sldId="266"/>
            <ac:spMk id="12" creationId="{8EBE3032-4F84-BF47-5921-68990BD893B9}"/>
          </ac:spMkLst>
        </pc:spChg>
        <pc:spChg chg="del">
          <ac:chgData name="guolin ruan" userId="88c8f52e4ef229d3" providerId="LiveId" clId="{20B12697-99A0-4154-834B-AE7F59E22788}" dt="2025-06-10T09:38:33.766" v="68" actId="26606"/>
          <ac:spMkLst>
            <pc:docMk/>
            <pc:sldMk cId="3571247731" sldId="266"/>
            <ac:spMk id="14" creationId="{017B751F-58DF-476F-3F95-89A7F47B3F14}"/>
          </ac:spMkLst>
        </pc:spChg>
        <pc:spChg chg="del">
          <ac:chgData name="guolin ruan" userId="88c8f52e4ef229d3" providerId="LiveId" clId="{20B12697-99A0-4154-834B-AE7F59E22788}" dt="2025-06-10T09:38:33.766" v="68" actId="26606"/>
          <ac:spMkLst>
            <pc:docMk/>
            <pc:sldMk cId="3571247731" sldId="266"/>
            <ac:spMk id="16" creationId="{619ABD20-0B01-2F9F-ACA0-4AA19B20FCD0}"/>
          </ac:spMkLst>
        </pc:spChg>
        <pc:spChg chg="add">
          <ac:chgData name="guolin ruan" userId="88c8f52e4ef229d3" providerId="LiveId" clId="{20B12697-99A0-4154-834B-AE7F59E22788}" dt="2025-06-10T09:38:33.766" v="68" actId="26606"/>
          <ac:spMkLst>
            <pc:docMk/>
            <pc:sldMk cId="3571247731" sldId="266"/>
            <ac:spMk id="21" creationId="{A8384FB5-9ADC-4DDC-881B-597D56F5B15D}"/>
          </ac:spMkLst>
        </pc:spChg>
        <pc:spChg chg="add">
          <ac:chgData name="guolin ruan" userId="88c8f52e4ef229d3" providerId="LiveId" clId="{20B12697-99A0-4154-834B-AE7F59E22788}" dt="2025-06-10T09:38:33.766" v="68" actId="26606"/>
          <ac:spMkLst>
            <pc:docMk/>
            <pc:sldMk cId="3571247731" sldId="266"/>
            <ac:spMk id="23" creationId="{1199E1B1-A8C0-4FE8-A5A8-1CB41D69F857}"/>
          </ac:spMkLst>
        </pc:spChg>
        <pc:spChg chg="add">
          <ac:chgData name="guolin ruan" userId="88c8f52e4ef229d3" providerId="LiveId" clId="{20B12697-99A0-4154-834B-AE7F59E22788}" dt="2025-06-10T09:38:33.766" v="68" actId="26606"/>
          <ac:spMkLst>
            <pc:docMk/>
            <pc:sldMk cId="3571247731" sldId="266"/>
            <ac:spMk id="25" creationId="{84A8DE83-DE75-4B41-9DB4-A7EC0B0DEC0B}"/>
          </ac:spMkLst>
        </pc:spChg>
        <pc:spChg chg="add">
          <ac:chgData name="guolin ruan" userId="88c8f52e4ef229d3" providerId="LiveId" clId="{20B12697-99A0-4154-834B-AE7F59E22788}" dt="2025-06-10T09:38:33.766" v="68" actId="26606"/>
          <ac:spMkLst>
            <pc:docMk/>
            <pc:sldMk cId="3571247731" sldId="266"/>
            <ac:spMk id="27" creationId="{A7009A0A-BEF5-4EAC-AF15-E4F9F002E239}"/>
          </ac:spMkLst>
        </pc:spChg>
        <pc:picChg chg="del">
          <ac:chgData name="guolin ruan" userId="88c8f52e4ef229d3" providerId="LiveId" clId="{20B12697-99A0-4154-834B-AE7F59E22788}" dt="2025-06-10T09:38:18.259" v="65" actId="478"/>
          <ac:picMkLst>
            <pc:docMk/>
            <pc:sldMk cId="3571247731" sldId="266"/>
            <ac:picMk id="5" creationId="{68E86BFF-E2F0-88AB-1DE2-8F85FB3D918C}"/>
          </ac:picMkLst>
        </pc:picChg>
        <pc:picChg chg="add mod">
          <ac:chgData name="guolin ruan" userId="88c8f52e4ef229d3" providerId="LiveId" clId="{20B12697-99A0-4154-834B-AE7F59E22788}" dt="2025-06-10T09:38:52.683" v="71" actId="1035"/>
          <ac:picMkLst>
            <pc:docMk/>
            <pc:sldMk cId="3571247731" sldId="266"/>
            <ac:picMk id="7" creationId="{8855F262-3E15-28B7-E679-72082BBF262D}"/>
          </ac:picMkLst>
        </pc:picChg>
      </pc:sldChg>
      <pc:sldChg chg="addSp delSp modSp new del mod setBg">
        <pc:chgData name="guolin ruan" userId="88c8f52e4ef229d3" providerId="LiveId" clId="{20B12697-99A0-4154-834B-AE7F59E22788}" dt="2025-06-10T12:29:16.977" v="84" actId="47"/>
        <pc:sldMkLst>
          <pc:docMk/>
          <pc:sldMk cId="1887708293" sldId="267"/>
        </pc:sldMkLst>
        <pc:spChg chg="mod">
          <ac:chgData name="guolin ruan" userId="88c8f52e4ef229d3" providerId="LiveId" clId="{20B12697-99A0-4154-834B-AE7F59E22788}" dt="2025-06-10T12:29:03.512" v="83" actId="26606"/>
          <ac:spMkLst>
            <pc:docMk/>
            <pc:sldMk cId="1887708293" sldId="267"/>
            <ac:spMk id="2" creationId="{8603387B-C5FC-C519-F95E-B855CF92F44E}"/>
          </ac:spMkLst>
        </pc:spChg>
        <pc:spChg chg="del">
          <ac:chgData name="guolin ruan" userId="88c8f52e4ef229d3" providerId="LiveId" clId="{20B12697-99A0-4154-834B-AE7F59E22788}" dt="2025-06-10T12:27:48.639" v="79"/>
          <ac:spMkLst>
            <pc:docMk/>
            <pc:sldMk cId="1887708293" sldId="267"/>
            <ac:spMk id="3" creationId="{DBF6A0C6-61AC-C09B-637B-9A331FC284EE}"/>
          </ac:spMkLst>
        </pc:spChg>
        <pc:spChg chg="add del mod">
          <ac:chgData name="guolin ruan" userId="88c8f52e4ef229d3" providerId="LiveId" clId="{20B12697-99A0-4154-834B-AE7F59E22788}" dt="2025-06-10T12:28:29.006" v="82"/>
          <ac:spMkLst>
            <pc:docMk/>
            <pc:sldMk cId="1887708293" sldId="267"/>
            <ac:spMk id="4" creationId="{467C2ED6-3EE6-B28F-6C1D-6050734B44B6}"/>
          </ac:spMkLst>
        </pc:spChg>
        <pc:spChg chg="add del">
          <ac:chgData name="guolin ruan" userId="88c8f52e4ef229d3" providerId="LiveId" clId="{20B12697-99A0-4154-834B-AE7F59E22788}" dt="2025-06-10T12:29:03.512" v="83" actId="26606"/>
          <ac:spMkLst>
            <pc:docMk/>
            <pc:sldMk cId="1887708293" sldId="267"/>
            <ac:spMk id="6151" creationId="{5E395AE0-8789-FAD6-A987-32E65C185100}"/>
          </ac:spMkLst>
        </pc:spChg>
        <pc:spChg chg="add">
          <ac:chgData name="guolin ruan" userId="88c8f52e4ef229d3" providerId="LiveId" clId="{20B12697-99A0-4154-834B-AE7F59E22788}" dt="2025-06-10T12:29:03.512" v="83" actId="26606"/>
          <ac:spMkLst>
            <pc:docMk/>
            <pc:sldMk cId="1887708293" sldId="267"/>
            <ac:spMk id="6157" creationId="{F703E1DD-1FDA-143A-06C2-3E551643D735}"/>
          </ac:spMkLst>
        </pc:spChg>
        <pc:spChg chg="add">
          <ac:chgData name="guolin ruan" userId="88c8f52e4ef229d3" providerId="LiveId" clId="{20B12697-99A0-4154-834B-AE7F59E22788}" dt="2025-06-10T12:29:03.512" v="83" actId="26606"/>
          <ac:spMkLst>
            <pc:docMk/>
            <pc:sldMk cId="1887708293" sldId="267"/>
            <ac:spMk id="6160" creationId="{A8908DB7-C3A6-4FCB-9820-CEE02B398C4A}"/>
          </ac:spMkLst>
        </pc:spChg>
        <pc:spChg chg="add">
          <ac:chgData name="guolin ruan" userId="88c8f52e4ef229d3" providerId="LiveId" clId="{20B12697-99A0-4154-834B-AE7F59E22788}" dt="2025-06-10T12:29:03.512" v="83" actId="26606"/>
          <ac:spMkLst>
            <pc:docMk/>
            <pc:sldMk cId="1887708293" sldId="267"/>
            <ac:spMk id="6162" creationId="{535742DD-1B16-4E9D-B715-0D74B4574A68}"/>
          </ac:spMkLst>
        </pc:spChg>
        <pc:picChg chg="add del mod">
          <ac:chgData name="guolin ruan" userId="88c8f52e4ef229d3" providerId="LiveId" clId="{20B12697-99A0-4154-834B-AE7F59E22788}" dt="2025-06-10T12:28:27.183" v="81" actId="478"/>
          <ac:picMkLst>
            <pc:docMk/>
            <pc:sldMk cId="1887708293" sldId="267"/>
            <ac:picMk id="6146" creationId="{EBBA00FE-63C8-240F-3314-CF8A37DDCD0F}"/>
          </ac:picMkLst>
        </pc:picChg>
        <pc:picChg chg="add mod">
          <ac:chgData name="guolin ruan" userId="88c8f52e4ef229d3" providerId="LiveId" clId="{20B12697-99A0-4154-834B-AE7F59E22788}" dt="2025-06-10T12:29:03.512" v="83" actId="26606"/>
          <ac:picMkLst>
            <pc:docMk/>
            <pc:sldMk cId="1887708293" sldId="267"/>
            <ac:picMk id="6148" creationId="{B60DB693-9B5F-1259-CA7E-0DED6D9D4AC8}"/>
          </ac:picMkLst>
        </pc:picChg>
        <pc:cxnChg chg="add del">
          <ac:chgData name="guolin ruan" userId="88c8f52e4ef229d3" providerId="LiveId" clId="{20B12697-99A0-4154-834B-AE7F59E22788}" dt="2025-06-10T12:29:03.512" v="83" actId="26606"/>
          <ac:cxnSpMkLst>
            <pc:docMk/>
            <pc:sldMk cId="1887708293" sldId="267"/>
            <ac:cxnSpMk id="6153" creationId="{7667AA61-5C27-F30F-D229-06CBE5709F33}"/>
          </ac:cxnSpMkLst>
        </pc:cxnChg>
      </pc:sldChg>
      <pc:sldChg chg="addSp delSp modSp add mod ord">
        <pc:chgData name="guolin ruan" userId="88c8f52e4ef229d3" providerId="LiveId" clId="{20B12697-99A0-4154-834B-AE7F59E22788}" dt="2025-06-10T12:45:10.921" v="314" actId="255"/>
        <pc:sldMkLst>
          <pc:docMk/>
          <pc:sldMk cId="3979960445" sldId="267"/>
        </pc:sldMkLst>
        <pc:spChg chg="mod">
          <ac:chgData name="guolin ruan" userId="88c8f52e4ef229d3" providerId="LiveId" clId="{20B12697-99A0-4154-834B-AE7F59E22788}" dt="2025-06-10T12:45:10.921" v="314" actId="255"/>
          <ac:spMkLst>
            <pc:docMk/>
            <pc:sldMk cId="3979960445" sldId="267"/>
            <ac:spMk id="2" creationId="{581AFA6A-6055-1E80-9F26-FDD9A2C46603}"/>
          </ac:spMkLst>
        </pc:spChg>
        <pc:spChg chg="add del mod">
          <ac:chgData name="guolin ruan" userId="88c8f52e4ef229d3" providerId="LiveId" clId="{20B12697-99A0-4154-834B-AE7F59E22788}" dt="2025-06-10T12:30:24.856" v="97"/>
          <ac:spMkLst>
            <pc:docMk/>
            <pc:sldMk cId="3979960445" sldId="267"/>
            <ac:spMk id="4" creationId="{F9B7AD5E-15A0-BA11-523E-B65A4F133A8A}"/>
          </ac:spMkLst>
        </pc:spChg>
        <pc:spChg chg="add del">
          <ac:chgData name="guolin ruan" userId="88c8f52e4ef229d3" providerId="LiveId" clId="{20B12697-99A0-4154-834B-AE7F59E22788}" dt="2025-06-10T12:40:43.675" v="226" actId="26606"/>
          <ac:spMkLst>
            <pc:docMk/>
            <pc:sldMk cId="3979960445" sldId="267"/>
            <ac:spMk id="15" creationId="{8DD38AF6-3826-71F7-E08F-317DD9E84C02}"/>
          </ac:spMkLst>
        </pc:spChg>
        <pc:spChg chg="add del">
          <ac:chgData name="guolin ruan" userId="88c8f52e4ef229d3" providerId="LiveId" clId="{20B12697-99A0-4154-834B-AE7F59E22788}" dt="2025-06-10T12:40:43.675" v="226" actId="26606"/>
          <ac:spMkLst>
            <pc:docMk/>
            <pc:sldMk cId="3979960445" sldId="267"/>
            <ac:spMk id="17" creationId="{9FE5E5A2-D499-3C43-9C6A-BAD74CF03EA7}"/>
          </ac:spMkLst>
        </pc:spChg>
        <pc:spChg chg="add del">
          <ac:chgData name="guolin ruan" userId="88c8f52e4ef229d3" providerId="LiveId" clId="{20B12697-99A0-4154-834B-AE7F59E22788}" dt="2025-06-10T12:40:43.675" v="226" actId="26606"/>
          <ac:spMkLst>
            <pc:docMk/>
            <pc:sldMk cId="3979960445" sldId="267"/>
            <ac:spMk id="19" creationId="{CAE04A7F-B341-B96D-1BE7-3188BB0245D6}"/>
          </ac:spMkLst>
        </pc:spChg>
        <pc:spChg chg="add del">
          <ac:chgData name="guolin ruan" userId="88c8f52e4ef229d3" providerId="LiveId" clId="{20B12697-99A0-4154-834B-AE7F59E22788}" dt="2025-06-10T12:40:43.675" v="226" actId="26606"/>
          <ac:spMkLst>
            <pc:docMk/>
            <pc:sldMk cId="3979960445" sldId="267"/>
            <ac:spMk id="21" creationId="{8CC5AEE8-CDF9-4A2E-29B5-A051841D22AA}"/>
          </ac:spMkLst>
        </pc:spChg>
        <pc:spChg chg="add del">
          <ac:chgData name="guolin ruan" userId="88c8f52e4ef229d3" providerId="LiveId" clId="{20B12697-99A0-4154-834B-AE7F59E22788}" dt="2025-06-10T12:40:43.675" v="226" actId="26606"/>
          <ac:spMkLst>
            <pc:docMk/>
            <pc:sldMk cId="3979960445" sldId="267"/>
            <ac:spMk id="23" creationId="{5AB27CAF-D26C-D84F-F25F-888673EE2662}"/>
          </ac:spMkLst>
        </pc:spChg>
        <pc:spChg chg="add">
          <ac:chgData name="guolin ruan" userId="88c8f52e4ef229d3" providerId="LiveId" clId="{20B12697-99A0-4154-834B-AE7F59E22788}" dt="2025-06-10T12:40:43.675" v="226" actId="26606"/>
          <ac:spMkLst>
            <pc:docMk/>
            <pc:sldMk cId="3979960445" sldId="267"/>
            <ac:spMk id="7174" creationId="{BE7ED1F4-19EF-4BC2-A6EA-DF1525142B28}"/>
          </ac:spMkLst>
        </pc:spChg>
        <pc:spChg chg="add del">
          <ac:chgData name="guolin ruan" userId="88c8f52e4ef229d3" providerId="LiveId" clId="{20B12697-99A0-4154-834B-AE7F59E22788}" dt="2025-06-10T12:30:45.862" v="101" actId="26606"/>
          <ac:spMkLst>
            <pc:docMk/>
            <pc:sldMk cId="3979960445" sldId="267"/>
            <ac:spMk id="7176" creationId="{09F6F6B6-A4CA-0269-2CE3-36ED95275DDE}"/>
          </ac:spMkLst>
        </pc:spChg>
        <pc:spChg chg="add">
          <ac:chgData name="guolin ruan" userId="88c8f52e4ef229d3" providerId="LiveId" clId="{20B12697-99A0-4154-834B-AE7F59E22788}" dt="2025-06-10T12:40:43.675" v="226" actId="26606"/>
          <ac:spMkLst>
            <pc:docMk/>
            <pc:sldMk cId="3979960445" sldId="267"/>
            <ac:spMk id="7177" creationId="{17BD7CC6-2F7F-4587-8E92-D041AB2CEB32}"/>
          </ac:spMkLst>
        </pc:spChg>
        <pc:spChg chg="add del">
          <ac:chgData name="guolin ruan" userId="88c8f52e4ef229d3" providerId="LiveId" clId="{20B12697-99A0-4154-834B-AE7F59E22788}" dt="2025-06-10T12:30:45.862" v="101" actId="26606"/>
          <ac:spMkLst>
            <pc:docMk/>
            <pc:sldMk cId="3979960445" sldId="267"/>
            <ac:spMk id="7179" creationId="{A8908DB7-C3A6-4FCB-9820-CEE02B398C4A}"/>
          </ac:spMkLst>
        </pc:spChg>
        <pc:spChg chg="add del">
          <ac:chgData name="guolin ruan" userId="88c8f52e4ef229d3" providerId="LiveId" clId="{20B12697-99A0-4154-834B-AE7F59E22788}" dt="2025-06-10T12:30:45.862" v="101" actId="26606"/>
          <ac:spMkLst>
            <pc:docMk/>
            <pc:sldMk cId="3979960445" sldId="267"/>
            <ac:spMk id="7181" creationId="{535742DD-1B16-4E9D-B715-0D74B4574A68}"/>
          </ac:spMkLst>
        </pc:spChg>
        <pc:spChg chg="add">
          <ac:chgData name="guolin ruan" userId="88c8f52e4ef229d3" providerId="LiveId" clId="{20B12697-99A0-4154-834B-AE7F59E22788}" dt="2025-06-10T12:40:43.675" v="226" actId="26606"/>
          <ac:spMkLst>
            <pc:docMk/>
            <pc:sldMk cId="3979960445" sldId="267"/>
            <ac:spMk id="7189" creationId="{A3919D60-F174-4FEB-9E9D-5AF6BD6597C9}"/>
          </ac:spMkLst>
        </pc:spChg>
        <pc:spChg chg="add">
          <ac:chgData name="guolin ruan" userId="88c8f52e4ef229d3" providerId="LiveId" clId="{20B12697-99A0-4154-834B-AE7F59E22788}" dt="2025-06-10T12:40:43.675" v="226" actId="26606"/>
          <ac:spMkLst>
            <pc:docMk/>
            <pc:sldMk cId="3979960445" sldId="267"/>
            <ac:spMk id="7203" creationId="{90AE89EB-4F51-4181-9475-7E1048FB378A}"/>
          </ac:spMkLst>
        </pc:spChg>
        <pc:picChg chg="del">
          <ac:chgData name="guolin ruan" userId="88c8f52e4ef229d3" providerId="LiveId" clId="{20B12697-99A0-4154-834B-AE7F59E22788}" dt="2025-06-10T12:29:56.052" v="94" actId="478"/>
          <ac:picMkLst>
            <pc:docMk/>
            <pc:sldMk cId="3979960445" sldId="267"/>
            <ac:picMk id="5" creationId="{CE125199-D926-F9CA-5930-3663B9DF48F8}"/>
          </ac:picMkLst>
        </pc:picChg>
        <pc:picChg chg="add del">
          <ac:chgData name="guolin ruan" userId="88c8f52e4ef229d3" providerId="LiveId" clId="{20B12697-99A0-4154-834B-AE7F59E22788}" dt="2025-06-10T12:30:09.351" v="96" actId="478"/>
          <ac:picMkLst>
            <pc:docMk/>
            <pc:sldMk cId="3979960445" sldId="267"/>
            <ac:picMk id="7170" creationId="{3306A8B7-013F-DB66-BDB5-030BE3C41978}"/>
          </ac:picMkLst>
        </pc:picChg>
        <pc:picChg chg="add mod">
          <ac:chgData name="guolin ruan" userId="88c8f52e4ef229d3" providerId="LiveId" clId="{20B12697-99A0-4154-834B-AE7F59E22788}" dt="2025-06-10T12:31:01.333" v="104" actId="1076"/>
          <ac:picMkLst>
            <pc:docMk/>
            <pc:sldMk cId="3979960445" sldId="267"/>
            <ac:picMk id="7172" creationId="{4BD64445-9BDE-2405-E827-55DAD13D6184}"/>
          </ac:picMkLst>
        </pc:picChg>
      </pc:sldChg>
      <pc:sldChg chg="addSp delSp modSp add mod">
        <pc:chgData name="guolin ruan" userId="88c8f52e4ef229d3" providerId="LiveId" clId="{20B12697-99A0-4154-834B-AE7F59E22788}" dt="2025-06-10T12:46:17.478" v="325" actId="1076"/>
        <pc:sldMkLst>
          <pc:docMk/>
          <pc:sldMk cId="1856270380" sldId="268"/>
        </pc:sldMkLst>
        <pc:spChg chg="mod">
          <ac:chgData name="guolin ruan" userId="88c8f52e4ef229d3" providerId="LiveId" clId="{20B12697-99A0-4154-834B-AE7F59E22788}" dt="2025-06-10T12:46:17.478" v="325" actId="1076"/>
          <ac:spMkLst>
            <pc:docMk/>
            <pc:sldMk cId="1856270380" sldId="268"/>
            <ac:spMk id="2" creationId="{EC53D9CC-585F-0C6C-81B3-672272C46AA0}"/>
          </ac:spMkLst>
        </pc:spChg>
        <pc:spChg chg="add del mod">
          <ac:chgData name="guolin ruan" userId="88c8f52e4ef229d3" providerId="LiveId" clId="{20B12697-99A0-4154-834B-AE7F59E22788}" dt="2025-06-10T12:35:44.426" v="174"/>
          <ac:spMkLst>
            <pc:docMk/>
            <pc:sldMk cId="1856270380" sldId="268"/>
            <ac:spMk id="3" creationId="{1E615478-AFCF-4C85-46FA-C256C2DB364B}"/>
          </ac:spMkLst>
        </pc:spChg>
        <pc:spChg chg="add del mod">
          <ac:chgData name="guolin ruan" userId="88c8f52e4ef229d3" providerId="LiveId" clId="{20B12697-99A0-4154-834B-AE7F59E22788}" dt="2025-06-10T12:35:46.631" v="175"/>
          <ac:spMkLst>
            <pc:docMk/>
            <pc:sldMk cId="1856270380" sldId="268"/>
            <ac:spMk id="4" creationId="{6B8AD1DD-FE06-D4E0-2E3B-AB5B206A60DE}"/>
          </ac:spMkLst>
        </pc:spChg>
        <pc:spChg chg="add del mod">
          <ac:chgData name="guolin ruan" userId="88c8f52e4ef229d3" providerId="LiveId" clId="{20B12697-99A0-4154-834B-AE7F59E22788}" dt="2025-06-10T12:36:13.260" v="176"/>
          <ac:spMkLst>
            <pc:docMk/>
            <pc:sldMk cId="1856270380" sldId="268"/>
            <ac:spMk id="5" creationId="{1A44FA94-7737-3B53-438E-F38FE31C6A88}"/>
          </ac:spMkLst>
        </pc:spChg>
        <pc:spChg chg="del">
          <ac:chgData name="guolin ruan" userId="88c8f52e4ef229d3" providerId="LiveId" clId="{20B12697-99A0-4154-834B-AE7F59E22788}" dt="2025-06-10T12:40:27.191" v="224" actId="26606"/>
          <ac:spMkLst>
            <pc:docMk/>
            <pc:sldMk cId="1856270380" sldId="268"/>
            <ac:spMk id="15" creationId="{03404CAF-E794-E962-E1C2-CC7874CD142C}"/>
          </ac:spMkLst>
        </pc:spChg>
        <pc:spChg chg="del">
          <ac:chgData name="guolin ruan" userId="88c8f52e4ef229d3" providerId="LiveId" clId="{20B12697-99A0-4154-834B-AE7F59E22788}" dt="2025-06-10T12:40:27.191" v="224" actId="26606"/>
          <ac:spMkLst>
            <pc:docMk/>
            <pc:sldMk cId="1856270380" sldId="268"/>
            <ac:spMk id="17" creationId="{86D04560-4902-00CC-3B86-E04747B931B2}"/>
          </ac:spMkLst>
        </pc:spChg>
        <pc:spChg chg="del">
          <ac:chgData name="guolin ruan" userId="88c8f52e4ef229d3" providerId="LiveId" clId="{20B12697-99A0-4154-834B-AE7F59E22788}" dt="2025-06-10T12:40:27.191" v="224" actId="26606"/>
          <ac:spMkLst>
            <pc:docMk/>
            <pc:sldMk cId="1856270380" sldId="268"/>
            <ac:spMk id="19" creationId="{8A1B7DC9-B5AE-F808-5FF1-9D912A7368F1}"/>
          </ac:spMkLst>
        </pc:spChg>
        <pc:spChg chg="del">
          <ac:chgData name="guolin ruan" userId="88c8f52e4ef229d3" providerId="LiveId" clId="{20B12697-99A0-4154-834B-AE7F59E22788}" dt="2025-06-10T12:40:27.191" v="224" actId="26606"/>
          <ac:spMkLst>
            <pc:docMk/>
            <pc:sldMk cId="1856270380" sldId="268"/>
            <ac:spMk id="21" creationId="{CD25A3B7-B442-858B-7D18-DEC262EF4CA8}"/>
          </ac:spMkLst>
        </pc:spChg>
        <pc:spChg chg="del">
          <ac:chgData name="guolin ruan" userId="88c8f52e4ef229d3" providerId="LiveId" clId="{20B12697-99A0-4154-834B-AE7F59E22788}" dt="2025-06-10T12:40:27.191" v="224" actId="26606"/>
          <ac:spMkLst>
            <pc:docMk/>
            <pc:sldMk cId="1856270380" sldId="268"/>
            <ac:spMk id="23" creationId="{46AF7D43-8467-E7DA-8D2D-C48DBC10C3FE}"/>
          </ac:spMkLst>
        </pc:spChg>
        <pc:spChg chg="add">
          <ac:chgData name="guolin ruan" userId="88c8f52e4ef229d3" providerId="LiveId" clId="{20B12697-99A0-4154-834B-AE7F59E22788}" dt="2025-06-10T12:40:27.191" v="224" actId="26606"/>
          <ac:spMkLst>
            <pc:docMk/>
            <pc:sldMk cId="1856270380" sldId="268"/>
            <ac:spMk id="8203" creationId="{17BD7CC6-2F7F-4587-8E92-D041AB2CEB32}"/>
          </ac:spMkLst>
        </pc:spChg>
        <pc:spChg chg="add">
          <ac:chgData name="guolin ruan" userId="88c8f52e4ef229d3" providerId="LiveId" clId="{20B12697-99A0-4154-834B-AE7F59E22788}" dt="2025-06-10T12:40:27.191" v="224" actId="26606"/>
          <ac:spMkLst>
            <pc:docMk/>
            <pc:sldMk cId="1856270380" sldId="268"/>
            <ac:spMk id="8205" creationId="{BE7ED1F4-19EF-4BC2-A6EA-DF1525142B28}"/>
          </ac:spMkLst>
        </pc:spChg>
        <pc:spChg chg="add">
          <ac:chgData name="guolin ruan" userId="88c8f52e4ef229d3" providerId="LiveId" clId="{20B12697-99A0-4154-834B-AE7F59E22788}" dt="2025-06-10T12:40:27.191" v="224" actId="26606"/>
          <ac:spMkLst>
            <pc:docMk/>
            <pc:sldMk cId="1856270380" sldId="268"/>
            <ac:spMk id="8215" creationId="{A3919D60-F174-4FEB-9E9D-5AF6BD6597C9}"/>
          </ac:spMkLst>
        </pc:spChg>
        <pc:spChg chg="add">
          <ac:chgData name="guolin ruan" userId="88c8f52e4ef229d3" providerId="LiveId" clId="{20B12697-99A0-4154-834B-AE7F59E22788}" dt="2025-06-10T12:40:27.191" v="224" actId="26606"/>
          <ac:spMkLst>
            <pc:docMk/>
            <pc:sldMk cId="1856270380" sldId="268"/>
            <ac:spMk id="8229" creationId="{90AE89EB-4F51-4181-9475-7E1048FB378A}"/>
          </ac:spMkLst>
        </pc:spChg>
        <pc:picChg chg="del">
          <ac:chgData name="guolin ruan" userId="88c8f52e4ef229d3" providerId="LiveId" clId="{20B12697-99A0-4154-834B-AE7F59E22788}" dt="2025-06-10T12:35:28.726" v="145" actId="478"/>
          <ac:picMkLst>
            <pc:docMk/>
            <pc:sldMk cId="1856270380" sldId="268"/>
            <ac:picMk id="7172" creationId="{63F6325B-A082-2762-BC88-2EFAE703BC05}"/>
          </ac:picMkLst>
        </pc:picChg>
        <pc:picChg chg="add mod">
          <ac:chgData name="guolin ruan" userId="88c8f52e4ef229d3" providerId="LiveId" clId="{20B12697-99A0-4154-834B-AE7F59E22788}" dt="2025-06-10T12:36:56.026" v="189" actId="1076"/>
          <ac:picMkLst>
            <pc:docMk/>
            <pc:sldMk cId="1856270380" sldId="268"/>
            <ac:picMk id="8198" creationId="{CCF39059-35E7-185D-D7A7-C8288E82B9F8}"/>
          </ac:picMkLst>
        </pc:picChg>
      </pc:sldChg>
      <pc:sldChg chg="modSp add del mod">
        <pc:chgData name="guolin ruan" userId="88c8f52e4ef229d3" providerId="LiveId" clId="{20B12697-99A0-4154-834B-AE7F59E22788}" dt="2025-06-10T12:33:44.590" v="131" actId="47"/>
        <pc:sldMkLst>
          <pc:docMk/>
          <pc:sldMk cId="3094853002" sldId="268"/>
        </pc:sldMkLst>
        <pc:spChg chg="mod">
          <ac:chgData name="guolin ruan" userId="88c8f52e4ef229d3" providerId="LiveId" clId="{20B12697-99A0-4154-834B-AE7F59E22788}" dt="2025-06-10T12:32:42.822" v="121" actId="1076"/>
          <ac:spMkLst>
            <pc:docMk/>
            <pc:sldMk cId="3094853002" sldId="268"/>
            <ac:spMk id="2" creationId="{BCEA2A25-C808-A61D-B3CD-1B5963D20128}"/>
          </ac:spMkLst>
        </pc:spChg>
      </pc:sldChg>
      <pc:sldChg chg="addSp delSp modSp add mod">
        <pc:chgData name="guolin ruan" userId="88c8f52e4ef229d3" providerId="LiveId" clId="{20B12697-99A0-4154-834B-AE7F59E22788}" dt="2025-06-10T13:24:34.973" v="381"/>
        <pc:sldMkLst>
          <pc:docMk/>
          <pc:sldMk cId="3487998014" sldId="269"/>
        </pc:sldMkLst>
        <pc:spChg chg="mod">
          <ac:chgData name="guolin ruan" userId="88c8f52e4ef229d3" providerId="LiveId" clId="{20B12697-99A0-4154-834B-AE7F59E22788}" dt="2025-06-10T13:24:34.973" v="381"/>
          <ac:spMkLst>
            <pc:docMk/>
            <pc:sldMk cId="3487998014" sldId="269"/>
            <ac:spMk id="2" creationId="{D5EC0437-16AE-5A02-F23A-89080356B491}"/>
          </ac:spMkLst>
        </pc:spChg>
        <pc:spChg chg="add del mod">
          <ac:chgData name="guolin ruan" userId="88c8f52e4ef229d3" providerId="LiveId" clId="{20B12697-99A0-4154-834B-AE7F59E22788}" dt="2025-06-10T12:37:32.152" v="194"/>
          <ac:spMkLst>
            <pc:docMk/>
            <pc:sldMk cId="3487998014" sldId="269"/>
            <ac:spMk id="3" creationId="{D5A6A94F-7AEA-55C7-44DC-28A646BDBEE1}"/>
          </ac:spMkLst>
        </pc:spChg>
        <pc:spChg chg="add del mod">
          <ac:chgData name="guolin ruan" userId="88c8f52e4ef229d3" providerId="LiveId" clId="{20B12697-99A0-4154-834B-AE7F59E22788}" dt="2025-06-10T12:38:22.013" v="204"/>
          <ac:spMkLst>
            <pc:docMk/>
            <pc:sldMk cId="3487998014" sldId="269"/>
            <ac:spMk id="4" creationId="{2E60E01D-58FF-93CA-22B6-7F4E45A994CF}"/>
          </ac:spMkLst>
        </pc:spChg>
        <pc:spChg chg="del">
          <ac:chgData name="guolin ruan" userId="88c8f52e4ef229d3" providerId="LiveId" clId="{20B12697-99A0-4154-834B-AE7F59E22788}" dt="2025-06-10T12:38:14.306" v="202" actId="26606"/>
          <ac:spMkLst>
            <pc:docMk/>
            <pc:sldMk cId="3487998014" sldId="269"/>
            <ac:spMk id="15" creationId="{F4AEA17D-D501-279E-ACC6-00D5B666D69C}"/>
          </ac:spMkLst>
        </pc:spChg>
        <pc:spChg chg="del">
          <ac:chgData name="guolin ruan" userId="88c8f52e4ef229d3" providerId="LiveId" clId="{20B12697-99A0-4154-834B-AE7F59E22788}" dt="2025-06-10T12:38:14.306" v="202" actId="26606"/>
          <ac:spMkLst>
            <pc:docMk/>
            <pc:sldMk cId="3487998014" sldId="269"/>
            <ac:spMk id="17" creationId="{48EF4794-4B5B-2FEF-27E5-23A2A1FBE498}"/>
          </ac:spMkLst>
        </pc:spChg>
        <pc:spChg chg="del">
          <ac:chgData name="guolin ruan" userId="88c8f52e4ef229d3" providerId="LiveId" clId="{20B12697-99A0-4154-834B-AE7F59E22788}" dt="2025-06-10T12:38:14.306" v="202" actId="26606"/>
          <ac:spMkLst>
            <pc:docMk/>
            <pc:sldMk cId="3487998014" sldId="269"/>
            <ac:spMk id="19" creationId="{14538166-450F-C585-687F-2BA4E15B4E5B}"/>
          </ac:spMkLst>
        </pc:spChg>
        <pc:spChg chg="del">
          <ac:chgData name="guolin ruan" userId="88c8f52e4ef229d3" providerId="LiveId" clId="{20B12697-99A0-4154-834B-AE7F59E22788}" dt="2025-06-10T12:38:14.306" v="202" actId="26606"/>
          <ac:spMkLst>
            <pc:docMk/>
            <pc:sldMk cId="3487998014" sldId="269"/>
            <ac:spMk id="21" creationId="{56287BD2-D437-A3DC-7741-6700F974015F}"/>
          </ac:spMkLst>
        </pc:spChg>
        <pc:spChg chg="del">
          <ac:chgData name="guolin ruan" userId="88c8f52e4ef229d3" providerId="LiveId" clId="{20B12697-99A0-4154-834B-AE7F59E22788}" dt="2025-06-10T12:38:14.306" v="202" actId="26606"/>
          <ac:spMkLst>
            <pc:docMk/>
            <pc:sldMk cId="3487998014" sldId="269"/>
            <ac:spMk id="23" creationId="{FF020290-642E-113D-F65D-A538E7CBD674}"/>
          </ac:spMkLst>
        </pc:spChg>
        <pc:spChg chg="add del">
          <ac:chgData name="guolin ruan" userId="88c8f52e4ef229d3" providerId="LiveId" clId="{20B12697-99A0-4154-834B-AE7F59E22788}" dt="2025-06-10T12:38:28.753" v="205" actId="26606"/>
          <ac:spMkLst>
            <pc:docMk/>
            <pc:sldMk cId="3487998014" sldId="269"/>
            <ac:spMk id="9225" creationId="{5E395AE0-8789-FAD6-A987-32E65C185100}"/>
          </ac:spMkLst>
        </pc:spChg>
        <pc:spChg chg="add del">
          <ac:chgData name="guolin ruan" userId="88c8f52e4ef229d3" providerId="LiveId" clId="{20B12697-99A0-4154-834B-AE7F59E22788}" dt="2025-06-10T12:39:44.650" v="220" actId="26606"/>
          <ac:spMkLst>
            <pc:docMk/>
            <pc:sldMk cId="3487998014" sldId="269"/>
            <ac:spMk id="9232" creationId="{33ADEAE5-B080-4DEC-819A-00E41A93F881}"/>
          </ac:spMkLst>
        </pc:spChg>
        <pc:spChg chg="add del">
          <ac:chgData name="guolin ruan" userId="88c8f52e4ef229d3" providerId="LiveId" clId="{20B12697-99A0-4154-834B-AE7F59E22788}" dt="2025-06-10T12:39:44.650" v="220" actId="26606"/>
          <ac:spMkLst>
            <pc:docMk/>
            <pc:sldMk cId="3487998014" sldId="269"/>
            <ac:spMk id="9234" creationId="{D9FB580A-BA0E-4D5E-90F4-C42767A78389}"/>
          </ac:spMkLst>
        </pc:spChg>
        <pc:spChg chg="add del">
          <ac:chgData name="guolin ruan" userId="88c8f52e4ef229d3" providerId="LiveId" clId="{20B12697-99A0-4154-834B-AE7F59E22788}" dt="2025-06-10T12:39:54.641" v="221" actId="26606"/>
          <ac:spMkLst>
            <pc:docMk/>
            <pc:sldMk cId="3487998014" sldId="269"/>
            <ac:spMk id="9239" creationId="{9D227AA9-5993-4378-946E-E7CBFBBA6962}"/>
          </ac:spMkLst>
        </pc:spChg>
        <pc:spChg chg="add del">
          <ac:chgData name="guolin ruan" userId="88c8f52e4ef229d3" providerId="LiveId" clId="{20B12697-99A0-4154-834B-AE7F59E22788}" dt="2025-06-10T12:39:54.641" v="221" actId="26606"/>
          <ac:spMkLst>
            <pc:docMk/>
            <pc:sldMk cId="3487998014" sldId="269"/>
            <ac:spMk id="9245" creationId="{7EA2FCBD-319F-4A4F-9834-E50E3DD2A028}"/>
          </ac:spMkLst>
        </pc:spChg>
        <pc:spChg chg="add">
          <ac:chgData name="guolin ruan" userId="88c8f52e4ef229d3" providerId="LiveId" clId="{20B12697-99A0-4154-834B-AE7F59E22788}" dt="2025-06-10T12:39:54.641" v="221" actId="26606"/>
          <ac:spMkLst>
            <pc:docMk/>
            <pc:sldMk cId="3487998014" sldId="269"/>
            <ac:spMk id="9250" creationId="{17BD7CC6-2F7F-4587-8E92-D041AB2CEB32}"/>
          </ac:spMkLst>
        </pc:spChg>
        <pc:spChg chg="add">
          <ac:chgData name="guolin ruan" userId="88c8f52e4ef229d3" providerId="LiveId" clId="{20B12697-99A0-4154-834B-AE7F59E22788}" dt="2025-06-10T12:39:54.641" v="221" actId="26606"/>
          <ac:spMkLst>
            <pc:docMk/>
            <pc:sldMk cId="3487998014" sldId="269"/>
            <ac:spMk id="9252" creationId="{BE7ED1F4-19EF-4BC2-A6EA-DF1525142B28}"/>
          </ac:spMkLst>
        </pc:spChg>
        <pc:spChg chg="add">
          <ac:chgData name="guolin ruan" userId="88c8f52e4ef229d3" providerId="LiveId" clId="{20B12697-99A0-4154-834B-AE7F59E22788}" dt="2025-06-10T12:39:54.641" v="221" actId="26606"/>
          <ac:spMkLst>
            <pc:docMk/>
            <pc:sldMk cId="3487998014" sldId="269"/>
            <ac:spMk id="9262" creationId="{A3919D60-F174-4FEB-9E9D-5AF6BD6597C9}"/>
          </ac:spMkLst>
        </pc:spChg>
        <pc:spChg chg="add">
          <ac:chgData name="guolin ruan" userId="88c8f52e4ef229d3" providerId="LiveId" clId="{20B12697-99A0-4154-834B-AE7F59E22788}" dt="2025-06-10T12:39:54.641" v="221" actId="26606"/>
          <ac:spMkLst>
            <pc:docMk/>
            <pc:sldMk cId="3487998014" sldId="269"/>
            <ac:spMk id="9276" creationId="{90AE89EB-4F51-4181-9475-7E1048FB378A}"/>
          </ac:spMkLst>
        </pc:spChg>
        <pc:grpChg chg="add del">
          <ac:chgData name="guolin ruan" userId="88c8f52e4ef229d3" providerId="LiveId" clId="{20B12697-99A0-4154-834B-AE7F59E22788}" dt="2025-06-10T12:39:54.641" v="221" actId="26606"/>
          <ac:grpSpMkLst>
            <pc:docMk/>
            <pc:sldMk cId="3487998014" sldId="269"/>
            <ac:grpSpMk id="9241" creationId="{02E8B24A-E924-4EA4-951E-022F5DCF4279}"/>
          </ac:grpSpMkLst>
        </pc:grpChg>
        <pc:grpChg chg="add">
          <ac:chgData name="guolin ruan" userId="88c8f52e4ef229d3" providerId="LiveId" clId="{20B12697-99A0-4154-834B-AE7F59E22788}" dt="2025-06-10T12:39:54.641" v="221" actId="26606"/>
          <ac:grpSpMkLst>
            <pc:docMk/>
            <pc:sldMk cId="3487998014" sldId="269"/>
            <ac:grpSpMk id="9284" creationId="{91CD8CAA-4614-4393-ADD7-7FDFD8ABD762}"/>
          </ac:grpSpMkLst>
        </pc:grpChg>
        <pc:picChg chg="del">
          <ac:chgData name="guolin ruan" userId="88c8f52e4ef229d3" providerId="LiveId" clId="{20B12697-99A0-4154-834B-AE7F59E22788}" dt="2025-06-10T12:37:26.516" v="191" actId="478"/>
          <ac:picMkLst>
            <pc:docMk/>
            <pc:sldMk cId="3487998014" sldId="269"/>
            <ac:picMk id="8198" creationId="{F5C6F391-6B58-0F33-96E2-B23CE363D241}"/>
          </ac:picMkLst>
        </pc:picChg>
        <pc:picChg chg="add del">
          <ac:chgData name="guolin ruan" userId="88c8f52e4ef229d3" providerId="LiveId" clId="{20B12697-99A0-4154-834B-AE7F59E22788}" dt="2025-06-10T12:37:30.675" v="193" actId="478"/>
          <ac:picMkLst>
            <pc:docMk/>
            <pc:sldMk cId="3487998014" sldId="269"/>
            <ac:picMk id="9218" creationId="{79C4D050-6D57-FBF6-DDDD-D76A6BA955E0}"/>
          </ac:picMkLst>
        </pc:picChg>
        <pc:picChg chg="add del mod">
          <ac:chgData name="guolin ruan" userId="88c8f52e4ef229d3" providerId="LiveId" clId="{20B12697-99A0-4154-834B-AE7F59E22788}" dt="2025-06-10T12:38:20.355" v="203" actId="478"/>
          <ac:picMkLst>
            <pc:docMk/>
            <pc:sldMk cId="3487998014" sldId="269"/>
            <ac:picMk id="9220" creationId="{A3083404-2BF3-7BED-AB8F-1897CDDBF7AD}"/>
          </ac:picMkLst>
        </pc:picChg>
        <pc:picChg chg="add mod">
          <ac:chgData name="guolin ruan" userId="88c8f52e4ef229d3" providerId="LiveId" clId="{20B12697-99A0-4154-834B-AE7F59E22788}" dt="2025-06-10T12:39:54.641" v="221" actId="26606"/>
          <ac:picMkLst>
            <pc:docMk/>
            <pc:sldMk cId="3487998014" sldId="269"/>
            <ac:picMk id="9222" creationId="{29AFD724-F978-C451-D6B6-C23611407D57}"/>
          </ac:picMkLst>
        </pc:picChg>
        <pc:cxnChg chg="add del">
          <ac:chgData name="guolin ruan" userId="88c8f52e4ef229d3" providerId="LiveId" clId="{20B12697-99A0-4154-834B-AE7F59E22788}" dt="2025-06-10T12:38:28.753" v="205" actId="26606"/>
          <ac:cxnSpMkLst>
            <pc:docMk/>
            <pc:sldMk cId="3487998014" sldId="269"/>
            <ac:cxnSpMk id="9227" creationId="{7667AA61-5C27-F30F-D229-06CBE5709F33}"/>
          </ac:cxnSpMkLst>
        </pc:cxnChg>
      </pc:sldChg>
      <pc:sldChg chg="addSp delSp modSp new mod setBg">
        <pc:chgData name="guolin ruan" userId="88c8f52e4ef229d3" providerId="LiveId" clId="{20B12697-99A0-4154-834B-AE7F59E22788}" dt="2025-06-10T13:23:55.268" v="375" actId="207"/>
        <pc:sldMkLst>
          <pc:docMk/>
          <pc:sldMk cId="3552496807" sldId="270"/>
        </pc:sldMkLst>
        <pc:spChg chg="mod">
          <ac:chgData name="guolin ruan" userId="88c8f52e4ef229d3" providerId="LiveId" clId="{20B12697-99A0-4154-834B-AE7F59E22788}" dt="2025-06-10T13:23:55.268" v="375" actId="207"/>
          <ac:spMkLst>
            <pc:docMk/>
            <pc:sldMk cId="3552496807" sldId="270"/>
            <ac:spMk id="2" creationId="{01DD38C7-1E81-F10C-472F-55359B527B6B}"/>
          </ac:spMkLst>
        </pc:spChg>
        <pc:spChg chg="del">
          <ac:chgData name="guolin ruan" userId="88c8f52e4ef229d3" providerId="LiveId" clId="{20B12697-99A0-4154-834B-AE7F59E22788}" dt="2025-06-10T13:19:25.868" v="327" actId="22"/>
          <ac:spMkLst>
            <pc:docMk/>
            <pc:sldMk cId="3552496807" sldId="270"/>
            <ac:spMk id="3" creationId="{EA551CC6-3338-28BF-BE64-781463F7EE74}"/>
          </ac:spMkLst>
        </pc:spChg>
        <pc:spChg chg="add">
          <ac:chgData name="guolin ruan" userId="88c8f52e4ef229d3" providerId="LiveId" clId="{20B12697-99A0-4154-834B-AE7F59E22788}" dt="2025-06-10T13:20:00.114" v="337" actId="26606"/>
          <ac:spMkLst>
            <pc:docMk/>
            <pc:sldMk cId="3552496807" sldId="270"/>
            <ac:spMk id="10" creationId="{E914257E-1E2A-4AC7-89EC-1FB65C9C0A0D}"/>
          </ac:spMkLst>
        </pc:spChg>
        <pc:spChg chg="add">
          <ac:chgData name="guolin ruan" userId="88c8f52e4ef229d3" providerId="LiveId" clId="{20B12697-99A0-4154-834B-AE7F59E22788}" dt="2025-06-10T13:20:00.114" v="337" actId="26606"/>
          <ac:spMkLst>
            <pc:docMk/>
            <pc:sldMk cId="3552496807" sldId="270"/>
            <ac:spMk id="12" creationId="{03E1C8F1-97F5-489C-8308-958F09657254}"/>
          </ac:spMkLst>
        </pc:spChg>
        <pc:spChg chg="add">
          <ac:chgData name="guolin ruan" userId="88c8f52e4ef229d3" providerId="LiveId" clId="{20B12697-99A0-4154-834B-AE7F59E22788}" dt="2025-06-10T13:20:00.114" v="337" actId="26606"/>
          <ac:spMkLst>
            <pc:docMk/>
            <pc:sldMk cId="3552496807" sldId="270"/>
            <ac:spMk id="14" creationId="{DEB62645-D4DA-4E99-8344-B1536F63D108}"/>
          </ac:spMkLst>
        </pc:spChg>
        <pc:picChg chg="add mod ord">
          <ac:chgData name="guolin ruan" userId="88c8f52e4ef229d3" providerId="LiveId" clId="{20B12697-99A0-4154-834B-AE7F59E22788}" dt="2025-06-10T13:20:00.114" v="337" actId="26606"/>
          <ac:picMkLst>
            <pc:docMk/>
            <pc:sldMk cId="3552496807" sldId="270"/>
            <ac:picMk id="5" creationId="{1E0651BF-1968-0987-A7FB-FAF0F8A26AFF}"/>
          </ac:picMkLst>
        </pc:picChg>
      </pc:sldChg>
      <pc:sldChg chg="addSp delSp modSp new mod setBg">
        <pc:chgData name="guolin ruan" userId="88c8f52e4ef229d3" providerId="LiveId" clId="{20B12697-99A0-4154-834B-AE7F59E22788}" dt="2025-06-10T13:25:13.562" v="389" actId="1076"/>
        <pc:sldMkLst>
          <pc:docMk/>
          <pc:sldMk cId="3815619767" sldId="271"/>
        </pc:sldMkLst>
        <pc:spChg chg="mod">
          <ac:chgData name="guolin ruan" userId="88c8f52e4ef229d3" providerId="LiveId" clId="{20B12697-99A0-4154-834B-AE7F59E22788}" dt="2025-06-10T13:25:13.562" v="389" actId="1076"/>
          <ac:spMkLst>
            <pc:docMk/>
            <pc:sldMk cId="3815619767" sldId="271"/>
            <ac:spMk id="2" creationId="{1FA163D5-CC25-F7EB-D3C2-32459293F1BF}"/>
          </ac:spMkLst>
        </pc:spChg>
        <pc:spChg chg="del">
          <ac:chgData name="guolin ruan" userId="88c8f52e4ef229d3" providerId="LiveId" clId="{20B12697-99A0-4154-834B-AE7F59E22788}" dt="2025-06-10T13:21:06.902" v="346" actId="22"/>
          <ac:spMkLst>
            <pc:docMk/>
            <pc:sldMk cId="3815619767" sldId="271"/>
            <ac:spMk id="3" creationId="{A44997F6-4120-AB97-F4B8-73DA4CC181C5}"/>
          </ac:spMkLst>
        </pc:spChg>
        <pc:spChg chg="add">
          <ac:chgData name="guolin ruan" userId="88c8f52e4ef229d3" providerId="LiveId" clId="{20B12697-99A0-4154-834B-AE7F59E22788}" dt="2025-06-10T13:21:13.294" v="347" actId="26606"/>
          <ac:spMkLst>
            <pc:docMk/>
            <pc:sldMk cId="3815619767" sldId="271"/>
            <ac:spMk id="10" creationId="{E914257E-1E2A-4AC7-89EC-1FB65C9C0A0D}"/>
          </ac:spMkLst>
        </pc:spChg>
        <pc:spChg chg="add">
          <ac:chgData name="guolin ruan" userId="88c8f52e4ef229d3" providerId="LiveId" clId="{20B12697-99A0-4154-834B-AE7F59E22788}" dt="2025-06-10T13:21:13.294" v="347" actId="26606"/>
          <ac:spMkLst>
            <pc:docMk/>
            <pc:sldMk cId="3815619767" sldId="271"/>
            <ac:spMk id="12" creationId="{03E1C8F1-97F5-489C-8308-958F09657254}"/>
          </ac:spMkLst>
        </pc:spChg>
        <pc:spChg chg="add">
          <ac:chgData name="guolin ruan" userId="88c8f52e4ef229d3" providerId="LiveId" clId="{20B12697-99A0-4154-834B-AE7F59E22788}" dt="2025-06-10T13:21:13.294" v="347" actId="26606"/>
          <ac:spMkLst>
            <pc:docMk/>
            <pc:sldMk cId="3815619767" sldId="271"/>
            <ac:spMk id="14" creationId="{DEB62645-D4DA-4E99-8344-B1536F63D108}"/>
          </ac:spMkLst>
        </pc:spChg>
        <pc:picChg chg="add mod ord">
          <ac:chgData name="guolin ruan" userId="88c8f52e4ef229d3" providerId="LiveId" clId="{20B12697-99A0-4154-834B-AE7F59E22788}" dt="2025-06-10T13:21:13.294" v="347" actId="26606"/>
          <ac:picMkLst>
            <pc:docMk/>
            <pc:sldMk cId="3815619767" sldId="271"/>
            <ac:picMk id="5" creationId="{948E7092-3CFD-BC2C-6030-5BF5F2712273}"/>
          </ac:picMkLst>
        </pc:picChg>
      </pc:sldChg>
      <pc:sldChg chg="addSp delSp modSp new mod setBg">
        <pc:chgData name="guolin ruan" userId="88c8f52e4ef229d3" providerId="LiveId" clId="{20B12697-99A0-4154-834B-AE7F59E22788}" dt="2025-06-10T13:25:06.872" v="388" actId="27636"/>
        <pc:sldMkLst>
          <pc:docMk/>
          <pc:sldMk cId="2442778405" sldId="272"/>
        </pc:sldMkLst>
        <pc:spChg chg="mod">
          <ac:chgData name="guolin ruan" userId="88c8f52e4ef229d3" providerId="LiveId" clId="{20B12697-99A0-4154-834B-AE7F59E22788}" dt="2025-06-10T13:25:06.872" v="388" actId="27636"/>
          <ac:spMkLst>
            <pc:docMk/>
            <pc:sldMk cId="2442778405" sldId="272"/>
            <ac:spMk id="2" creationId="{8591FF98-03DF-C397-F6B6-AA132A147EB2}"/>
          </ac:spMkLst>
        </pc:spChg>
        <pc:spChg chg="del">
          <ac:chgData name="guolin ruan" userId="88c8f52e4ef229d3" providerId="LiveId" clId="{20B12697-99A0-4154-834B-AE7F59E22788}" dt="2025-06-10T13:21:47.645" v="353" actId="22"/>
          <ac:spMkLst>
            <pc:docMk/>
            <pc:sldMk cId="2442778405" sldId="272"/>
            <ac:spMk id="3" creationId="{AB5A200A-90B1-FBDB-3AB1-5AB9AFAC27AF}"/>
          </ac:spMkLst>
        </pc:spChg>
        <pc:spChg chg="add del mod">
          <ac:chgData name="guolin ruan" userId="88c8f52e4ef229d3" providerId="LiveId" clId="{20B12697-99A0-4154-834B-AE7F59E22788}" dt="2025-06-10T13:22:19.739" v="357" actId="22"/>
          <ac:spMkLst>
            <pc:docMk/>
            <pc:sldMk cId="2442778405" sldId="272"/>
            <ac:spMk id="7" creationId="{B8F257D6-2D2E-9BAB-B2BF-25442EEE2294}"/>
          </ac:spMkLst>
        </pc:spChg>
        <pc:spChg chg="add del">
          <ac:chgData name="guolin ruan" userId="88c8f52e4ef229d3" providerId="LiveId" clId="{20B12697-99A0-4154-834B-AE7F59E22788}" dt="2025-06-10T13:22:30.387" v="359" actId="478"/>
          <ac:spMkLst>
            <pc:docMk/>
            <pc:sldMk cId="2442778405" sldId="272"/>
            <ac:spMk id="15" creationId="{08E26A35-DC39-32AD-9C46-B8F341BA77D5}"/>
          </ac:spMkLst>
        </pc:spChg>
        <pc:spChg chg="add">
          <ac:chgData name="guolin ruan" userId="88c8f52e4ef229d3" providerId="LiveId" clId="{20B12697-99A0-4154-834B-AE7F59E22788}" dt="2025-06-10T13:22:26.269" v="358" actId="26606"/>
          <ac:spMkLst>
            <pc:docMk/>
            <pc:sldMk cId="2442778405" sldId="272"/>
            <ac:spMk id="18" creationId="{7FF47CB7-972F-479F-A36D-9E72D26EC8DA}"/>
          </ac:spMkLst>
        </pc:spChg>
        <pc:spChg chg="add">
          <ac:chgData name="guolin ruan" userId="88c8f52e4ef229d3" providerId="LiveId" clId="{20B12697-99A0-4154-834B-AE7F59E22788}" dt="2025-06-10T13:22:26.269" v="358" actId="26606"/>
          <ac:spMkLst>
            <pc:docMk/>
            <pc:sldMk cId="2442778405" sldId="272"/>
            <ac:spMk id="20" creationId="{0D153B68-5844-490D-8E67-F616D6D721CA}"/>
          </ac:spMkLst>
        </pc:spChg>
        <pc:spChg chg="add">
          <ac:chgData name="guolin ruan" userId="88c8f52e4ef229d3" providerId="LiveId" clId="{20B12697-99A0-4154-834B-AE7F59E22788}" dt="2025-06-10T13:22:26.269" v="358" actId="26606"/>
          <ac:spMkLst>
            <pc:docMk/>
            <pc:sldMk cId="2442778405" sldId="272"/>
            <ac:spMk id="22" creationId="{9A0D773F-7A7D-4DBB-9DEA-86BB8B8F4BC8}"/>
          </ac:spMkLst>
        </pc:spChg>
        <pc:picChg chg="add del mod ord">
          <ac:chgData name="guolin ruan" userId="88c8f52e4ef229d3" providerId="LiveId" clId="{20B12697-99A0-4154-834B-AE7F59E22788}" dt="2025-06-10T13:22:12.280" v="354" actId="478"/>
          <ac:picMkLst>
            <pc:docMk/>
            <pc:sldMk cId="2442778405" sldId="272"/>
            <ac:picMk id="5" creationId="{EFDFAAA9-6BC6-A737-86E6-D402A070FD79}"/>
          </ac:picMkLst>
        </pc:picChg>
        <pc:picChg chg="add del">
          <ac:chgData name="guolin ruan" userId="88c8f52e4ef229d3" providerId="LiveId" clId="{20B12697-99A0-4154-834B-AE7F59E22788}" dt="2025-06-10T13:22:17.975" v="356" actId="478"/>
          <ac:picMkLst>
            <pc:docMk/>
            <pc:sldMk cId="2442778405" sldId="272"/>
            <ac:picMk id="9" creationId="{1829B96D-AC13-F02E-4AF8-8124DBFD9A07}"/>
          </ac:picMkLst>
        </pc:picChg>
        <pc:picChg chg="add mod ord">
          <ac:chgData name="guolin ruan" userId="88c8f52e4ef229d3" providerId="LiveId" clId="{20B12697-99A0-4154-834B-AE7F59E22788}" dt="2025-06-10T13:23:27.035" v="371" actId="1076"/>
          <ac:picMkLst>
            <pc:docMk/>
            <pc:sldMk cId="2442778405" sldId="272"/>
            <ac:picMk id="11" creationId="{7B62AB7E-1744-8AAE-9336-469CB37BBAC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7EC7AB-A9DC-93D7-9D03-7668E4E4CA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9FE08BB-5C90-5E8E-AA88-4957837751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EC5D4E4-3462-E3FD-D806-8E3A343DD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F34C8-5B6F-4D11-AE15-C73C0B50EB54}" type="datetimeFigureOut">
              <a:rPr lang="zh-TW" altLang="en-US" smtClean="0"/>
              <a:t>2025/6/11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C15F392-3244-19D0-71F1-8A289417F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6D21B1E-62D2-0AC2-13A7-C77038661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4E0E3-DE9A-43F9-9E68-1951EE0545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5627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B1B7F2-348F-AC54-45AE-22D5B502A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502A293-2FDC-50CC-B74B-C51FD8195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435A203-7F29-05F5-AF8D-78A9EACCF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F34C8-5B6F-4D11-AE15-C73C0B50EB54}" type="datetimeFigureOut">
              <a:rPr lang="zh-TW" altLang="en-US" smtClean="0"/>
              <a:t>2025/6/11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DFD8148-BEF6-92BB-836D-5B7CAE46C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AD98287-5DF7-9CC1-83A6-2D1D98F1E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4E0E3-DE9A-43F9-9E68-1951EE0545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6884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F0657E6-6444-CA54-800D-5405BCCDFD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A7377AF-8BB6-C9FD-A967-7E8C5C65A5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CFBCBFB-9AB8-4F31-CB15-8E116F9B9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F34C8-5B6F-4D11-AE15-C73C0B50EB54}" type="datetimeFigureOut">
              <a:rPr lang="zh-TW" altLang="en-US" smtClean="0"/>
              <a:t>2025/6/11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98F11B0-31E0-B379-FEEB-F4CC9F720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A681440-18B9-83BE-5C4F-68FA19CF8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4E0E3-DE9A-43F9-9E68-1951EE0545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4733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2EA83C-3F11-01A5-1F80-3E20EA1E8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A8AC47D-1B55-2B6C-0921-68984C618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7DDEE37-E75E-0E37-6D12-3016CDAAF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F34C8-5B6F-4D11-AE15-C73C0B50EB54}" type="datetimeFigureOut">
              <a:rPr lang="zh-TW" altLang="en-US" smtClean="0"/>
              <a:t>2025/6/11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780153E-BEDC-363E-0FF9-81CD28DD9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066139B-E4C3-53DF-EBDD-B42DC62A4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4E0E3-DE9A-43F9-9E68-1951EE0545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0531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E1DF63-F9DC-9A12-A626-1EC60B1FE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2EAB82F-8751-E930-2A81-F60F08169B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F7DCF3F-8937-824D-B981-C6F495EF2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F34C8-5B6F-4D11-AE15-C73C0B50EB54}" type="datetimeFigureOut">
              <a:rPr lang="zh-TW" altLang="en-US" smtClean="0"/>
              <a:t>2025/6/11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82063F4-0B79-A9C8-7958-F66C8452E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11620D9-EABC-8837-8DF6-757CF959E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4E0E3-DE9A-43F9-9E68-1951EE0545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4630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2106C5-7D5D-36B0-DF15-01DFD7D57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C51C51-7BA0-0BD2-C295-EA0A68D293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EEB83D4-5772-DE9C-F3AF-AFB4D8918B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A21723F-CB72-A06E-BD00-2936B67C7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F34C8-5B6F-4D11-AE15-C73C0B50EB54}" type="datetimeFigureOut">
              <a:rPr lang="zh-TW" altLang="en-US" smtClean="0"/>
              <a:t>2025/6/11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771C42D-3E91-C9D4-CE90-2F091CB46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B0DE25E-C9C5-A171-C379-F6A3B2DF2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4E0E3-DE9A-43F9-9E68-1951EE0545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2966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6674C9-1FA1-539A-8822-60DB2D53D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EBBD5C9-4D8A-2740-B25E-F431255B5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CA5605E-5F2B-DB51-048F-5C422CDB4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265650F-AB58-B371-E9F5-C0581E9426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94DF93B-3B7B-6504-9D1D-B9FBEC3342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5A9FB2C-2A8D-4C78-7B85-74238A2F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F34C8-5B6F-4D11-AE15-C73C0B50EB54}" type="datetimeFigureOut">
              <a:rPr lang="zh-TW" altLang="en-US" smtClean="0"/>
              <a:t>2025/6/11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E129FE2-B2AB-6BB9-54B6-49CA1B0AA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89362F5-1764-B98D-AE98-D2D628FAB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4E0E3-DE9A-43F9-9E68-1951EE0545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8192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47B46E-7F00-FBE1-9E72-068D94EB7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4356B3C-1997-30A4-D18A-58236E21D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F34C8-5B6F-4D11-AE15-C73C0B50EB54}" type="datetimeFigureOut">
              <a:rPr lang="zh-TW" altLang="en-US" smtClean="0"/>
              <a:t>2025/6/11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88DD517-295E-4BC1-CE73-1EA16E6FC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D7559DD-30A0-86E6-6D0D-9182873FC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4E0E3-DE9A-43F9-9E68-1951EE0545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0310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3042F3D-DF91-283F-C11B-7963382C1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F34C8-5B6F-4D11-AE15-C73C0B50EB54}" type="datetimeFigureOut">
              <a:rPr lang="zh-TW" altLang="en-US" smtClean="0"/>
              <a:t>2025/6/11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E127EC9-CEC0-8E8C-5947-0E6B8B0DA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43B7878-175F-462F-3D26-06479BE3B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4E0E3-DE9A-43F9-9E68-1951EE0545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9466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496738-D04B-DDEE-8E26-6994D6BD0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6E39214-39AB-64C8-04DF-3D62533AD5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F9EBFFB-ADF6-9736-7877-EF2DA857E7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6F6A905-6CB2-5AA8-9EC3-9F6618C3B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F34C8-5B6F-4D11-AE15-C73C0B50EB54}" type="datetimeFigureOut">
              <a:rPr lang="zh-TW" altLang="en-US" smtClean="0"/>
              <a:t>2025/6/11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A93F481-40F7-4FEA-A1AE-2CB7AED71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3CE8781-599F-C4FB-1EBF-CA7980C1F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4E0E3-DE9A-43F9-9E68-1951EE0545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0359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8FF170-E43B-4600-8F45-CB3F9399A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7457253-569D-FDDC-BC53-62F278EE04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EAFDCDF-0D07-CAA1-E8F6-884274610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D97ECA3-EAC8-EC77-B207-E57153D3F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F34C8-5B6F-4D11-AE15-C73C0B50EB54}" type="datetimeFigureOut">
              <a:rPr lang="zh-TW" altLang="en-US" smtClean="0"/>
              <a:t>2025/6/11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D52AE18-72F3-A7BB-9231-4C23CA0D1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B408E4D-9DD1-D1DE-78C7-D72B7E80B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4E0E3-DE9A-43F9-9E68-1951EE0545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6500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FF617FA-4EC9-3F8C-2D6A-EC7ED7CD8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BCC9220-94A0-9C16-A6AC-53673F420C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A26B122-712D-E9CC-3E03-4F06519D65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1BF34C8-5B6F-4D11-AE15-C73C0B50EB54}" type="datetimeFigureOut">
              <a:rPr lang="zh-TW" altLang="en-US" smtClean="0"/>
              <a:t>2025/6/11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8ABCC59-ED8B-43CC-E2B7-1ED3ACD4F6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EDC1245-FA22-5565-6CD2-6442A75AF9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A4E0E3-DE9A-43F9-9E68-1951EE0545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7565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41143200@nfu.edu.tw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example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92C4327-99D4-8224-86EF-4FD24B5365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85" y="511383"/>
            <a:ext cx="3710643" cy="429315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br>
              <a:rPr lang="en-US" altLang="zh-TW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zh-TW" alt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虎科大</a:t>
            </a:r>
            <a:br>
              <a:rPr lang="en-US" altLang="zh-TW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zh-TW" alt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美食評論系統</a:t>
            </a:r>
            <a:br>
              <a:rPr lang="en-US" altLang="zh-TW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altLang="zh-TW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altLang="zh-TW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zh-TW" altLang="en-US" sz="4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ECF8744-8F65-336B-72AA-75E382A8F3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10259" y="649480"/>
            <a:ext cx="65553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altLang="zh-TW" sz="3000"/>
              <a:t>G13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altLang="zh-TW" sz="200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zh-TW" altLang="en-US" sz="3000"/>
              <a:t>組員</a:t>
            </a:r>
            <a:r>
              <a:rPr lang="en-US" altLang="zh-TW" sz="3000"/>
              <a:t>:</a:t>
            </a:r>
          </a:p>
          <a:p>
            <a:pPr algn="l"/>
            <a:r>
              <a:rPr lang="en-US" altLang="zh-TW" sz="2000"/>
              <a:t>	41143217   </a:t>
            </a:r>
            <a:r>
              <a:rPr lang="zh-TW" altLang="en-US" sz="2000"/>
              <a:t>阮國霖</a:t>
            </a:r>
            <a:endParaRPr lang="en-US" altLang="zh-TW" sz="2000"/>
          </a:p>
          <a:p>
            <a:pPr algn="l"/>
            <a:r>
              <a:rPr lang="en-US" altLang="zh-TW" sz="2000"/>
              <a:t>	41143218   </a:t>
            </a:r>
            <a:r>
              <a:rPr lang="zh-TW" altLang="en-US" sz="2000"/>
              <a:t>周羿廷</a:t>
            </a:r>
            <a:endParaRPr lang="en-US" altLang="zh-TW" sz="2000"/>
          </a:p>
          <a:p>
            <a:pPr algn="l"/>
            <a:r>
              <a:rPr lang="en-US" altLang="zh-TW" sz="2000"/>
              <a:t>	41143250   </a:t>
            </a:r>
            <a:r>
              <a:rPr lang="zh-TW" altLang="en-US" sz="2000"/>
              <a:t>蔡士雋</a:t>
            </a:r>
          </a:p>
        </p:txBody>
      </p:sp>
    </p:spTree>
    <p:extLst>
      <p:ext uri="{BB962C8B-B14F-4D97-AF65-F5344CB8AC3E}">
        <p14:creationId xmlns:p14="http://schemas.microsoft.com/office/powerpoint/2010/main" val="2398120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51708AA3-09E2-E523-B0CB-A188E0D5C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SQL</a:t>
            </a:r>
          </a:p>
        </p:txBody>
      </p:sp>
      <p:pic>
        <p:nvPicPr>
          <p:cNvPr id="5" name="內容版面配置區 4" descr="一張含有 文字, 螢幕擷取畫面, 字型 的圖片&#10;&#10;AI 產生的內容可能不正確。">
            <a:extLst>
              <a:ext uri="{FF2B5EF4-FFF2-40B4-BE49-F238E27FC236}">
                <a16:creationId xmlns:a16="http://schemas.microsoft.com/office/drawing/2014/main" id="{8DA028F6-90C8-D591-CA3F-C540AEB07A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25" y="2139255"/>
            <a:ext cx="11327549" cy="4106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59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081EF84-6A55-BA4F-4646-F12AE0F054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728A87B-A306-93A0-F367-B2DC0502D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SQL</a:t>
            </a:r>
          </a:p>
        </p:txBody>
      </p:sp>
      <p:pic>
        <p:nvPicPr>
          <p:cNvPr id="7" name="內容版面配置區 6" descr="一張含有 文字, 螢幕擷取畫面, 字型, 數字 的圖片&#10;&#10;AI 產生的內容可能不正確。">
            <a:extLst>
              <a:ext uri="{FF2B5EF4-FFF2-40B4-BE49-F238E27FC236}">
                <a16:creationId xmlns:a16="http://schemas.microsoft.com/office/drawing/2014/main" id="{8855F262-3E15-28B7-E679-72082BBF26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713" y="1905937"/>
            <a:ext cx="10404159" cy="4577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247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914257E-1E2A-4AC7-89EC-1FB65C9C0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3E1C8F1-97F5-489C-8308-958F09657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1269336" cy="2008639"/>
          </a:xfrm>
          <a:custGeom>
            <a:avLst/>
            <a:gdLst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174645 w 11269336"/>
              <a:gd name="connsiteY140" fmla="*/ 2088358 h 2323145"/>
              <a:gd name="connsiteX141" fmla="*/ 5092476 w 11269336"/>
              <a:gd name="connsiteY141" fmla="*/ 2100737 h 2323145"/>
              <a:gd name="connsiteX142" fmla="*/ 5060738 w 11269336"/>
              <a:gd name="connsiteY142" fmla="*/ 2083274 h 2323145"/>
              <a:gd name="connsiteX143" fmla="*/ 4860988 w 11269336"/>
              <a:gd name="connsiteY143" fmla="*/ 2135698 h 2323145"/>
              <a:gd name="connsiteX144" fmla="*/ 4807902 w 11269336"/>
              <a:gd name="connsiteY144" fmla="*/ 2138894 h 2323145"/>
              <a:gd name="connsiteX145" fmla="*/ 4765388 w 11269336"/>
              <a:gd name="connsiteY145" fmla="*/ 2162525 h 2323145"/>
              <a:gd name="connsiteX146" fmla="*/ 4745033 w 11269336"/>
              <a:gd name="connsiteY146" fmla="*/ 2158859 h 2323145"/>
              <a:gd name="connsiteX147" fmla="*/ 4741475 w 11269336"/>
              <a:gd name="connsiteY147" fmla="*/ 2157998 h 2323145"/>
              <a:gd name="connsiteX148" fmla="*/ 4728247 w 11269336"/>
              <a:gd name="connsiteY148" fmla="*/ 2159526 h 2323145"/>
              <a:gd name="connsiteX149" fmla="*/ 4723263 w 11269336"/>
              <a:gd name="connsiteY149" fmla="*/ 2153742 h 2323145"/>
              <a:gd name="connsiteX150" fmla="*/ 4702453 w 11269336"/>
              <a:gd name="connsiteY150" fmla="*/ 2151586 h 2323145"/>
              <a:gd name="connsiteX151" fmla="*/ 4678455 w 11269336"/>
              <a:gd name="connsiteY151" fmla="*/ 2156131 h 2323145"/>
              <a:gd name="connsiteX152" fmla="*/ 4593061 w 11269336"/>
              <a:gd name="connsiteY152" fmla="*/ 2171597 h 2323145"/>
              <a:gd name="connsiteX153" fmla="*/ 4579902 w 11269336"/>
              <a:gd name="connsiteY153" fmla="*/ 2177927 h 2323145"/>
              <a:gd name="connsiteX154" fmla="*/ 4533444 w 11269336"/>
              <a:gd name="connsiteY154" fmla="*/ 2181200 h 2323145"/>
              <a:gd name="connsiteX155" fmla="*/ 4492832 w 11269336"/>
              <a:gd name="connsiteY155" fmla="*/ 2188033 h 2323145"/>
              <a:gd name="connsiteX156" fmla="*/ 4467257 w 11269336"/>
              <a:gd name="connsiteY156" fmla="*/ 2196121 h 2323145"/>
              <a:gd name="connsiteX157" fmla="*/ 4459937 w 11269336"/>
              <a:gd name="connsiteY157" fmla="*/ 2195182 h 2323145"/>
              <a:gd name="connsiteX158" fmla="*/ 4433312 w 11269336"/>
              <a:gd name="connsiteY158" fmla="*/ 2199004 h 2323145"/>
              <a:gd name="connsiteX159" fmla="*/ 4420601 w 11269336"/>
              <a:gd name="connsiteY159" fmla="*/ 2205158 h 2323145"/>
              <a:gd name="connsiteX160" fmla="*/ 4405765 w 11269336"/>
              <a:gd name="connsiteY160" fmla="*/ 2199902 h 2323145"/>
              <a:gd name="connsiteX161" fmla="*/ 4401354 w 11269336"/>
              <a:gd name="connsiteY161" fmla="*/ 2194745 h 2323145"/>
              <a:gd name="connsiteX162" fmla="*/ 4383151 w 11269336"/>
              <a:gd name="connsiteY162" fmla="*/ 2201140 h 2323145"/>
              <a:gd name="connsiteX163" fmla="*/ 4366646 w 11269336"/>
              <a:gd name="connsiteY163" fmla="*/ 2198564 h 2323145"/>
              <a:gd name="connsiteX164" fmla="*/ 4354009 w 11269336"/>
              <a:gd name="connsiteY164" fmla="*/ 2204984 h 2323145"/>
              <a:gd name="connsiteX165" fmla="*/ 4348284 w 11269336"/>
              <a:gd name="connsiteY165" fmla="*/ 2205270 h 2323145"/>
              <a:gd name="connsiteX166" fmla="*/ 4333906 w 11269336"/>
              <a:gd name="connsiteY166" fmla="*/ 2205251 h 2323145"/>
              <a:gd name="connsiteX167" fmla="*/ 4308819 w 11269336"/>
              <a:gd name="connsiteY167" fmla="*/ 2203822 h 2323145"/>
              <a:gd name="connsiteX168" fmla="*/ 4301210 w 11269336"/>
              <a:gd name="connsiteY168" fmla="*/ 2204456 h 2323145"/>
              <a:gd name="connsiteX169" fmla="*/ 4283095 w 11269336"/>
              <a:gd name="connsiteY169" fmla="*/ 2198177 h 2323145"/>
              <a:gd name="connsiteX170" fmla="*/ 4250119 w 11269336"/>
              <a:gd name="connsiteY170" fmla="*/ 2196342 h 2323145"/>
              <a:gd name="connsiteX171" fmla="*/ 4189203 w 11269336"/>
              <a:gd name="connsiteY171" fmla="*/ 2178994 h 2323145"/>
              <a:gd name="connsiteX172" fmla="*/ 4154035 w 11269336"/>
              <a:gd name="connsiteY172" fmla="*/ 2171950 h 2323145"/>
              <a:gd name="connsiteX173" fmla="*/ 4129569 w 11269336"/>
              <a:gd name="connsiteY173" fmla="*/ 2163850 h 2323145"/>
              <a:gd name="connsiteX174" fmla="*/ 4061250 w 11269336"/>
              <a:gd name="connsiteY174" fmla="*/ 2159236 h 2323145"/>
              <a:gd name="connsiteX175" fmla="*/ 3945480 w 11269336"/>
              <a:gd name="connsiteY175" fmla="*/ 2158279 h 2323145"/>
              <a:gd name="connsiteX176" fmla="*/ 3921468 w 11269336"/>
              <a:gd name="connsiteY176" fmla="*/ 2156588 h 2323145"/>
              <a:gd name="connsiteX177" fmla="*/ 3903348 w 11269336"/>
              <a:gd name="connsiteY177" fmla="*/ 2149220 h 2323145"/>
              <a:gd name="connsiteX178" fmla="*/ 3901342 w 11269336"/>
              <a:gd name="connsiteY178" fmla="*/ 2142355 h 2323145"/>
              <a:gd name="connsiteX179" fmla="*/ 3888539 w 11269336"/>
              <a:gd name="connsiteY179" fmla="*/ 2140476 h 2323145"/>
              <a:gd name="connsiteX180" fmla="*/ 3885662 w 11269336"/>
              <a:gd name="connsiteY180" fmla="*/ 2138740 h 2323145"/>
              <a:gd name="connsiteX181" fmla="*/ 3868627 w 11269336"/>
              <a:gd name="connsiteY181" fmla="*/ 2130023 h 2323145"/>
              <a:gd name="connsiteX182" fmla="*/ 3819177 w 11269336"/>
              <a:gd name="connsiteY182" fmla="*/ 2142111 h 2323145"/>
              <a:gd name="connsiteX183" fmla="*/ 3769100 w 11269336"/>
              <a:gd name="connsiteY183" fmla="*/ 2131731 h 2323145"/>
              <a:gd name="connsiteX184" fmla="*/ 3562752 w 11269336"/>
              <a:gd name="connsiteY184" fmla="*/ 2131785 h 2323145"/>
              <a:gd name="connsiteX185" fmla="*/ 3541402 w 11269336"/>
              <a:gd name="connsiteY185" fmla="*/ 2106821 h 2323145"/>
              <a:gd name="connsiteX186" fmla="*/ 3460591 w 11269336"/>
              <a:gd name="connsiteY186" fmla="*/ 2097951 h 2323145"/>
              <a:gd name="connsiteX187" fmla="*/ 3320348 w 11269336"/>
              <a:gd name="connsiteY187" fmla="*/ 2130191 h 2323145"/>
              <a:gd name="connsiteX188" fmla="*/ 3170922 w 11269336"/>
              <a:gd name="connsiteY188" fmla="*/ 2115957 h 2323145"/>
              <a:gd name="connsiteX189" fmla="*/ 3156256 w 11269336"/>
              <a:gd name="connsiteY189" fmla="*/ 2124773 h 2323145"/>
              <a:gd name="connsiteX190" fmla="*/ 3140298 w 11269336"/>
              <a:gd name="connsiteY190" fmla="*/ 2129182 h 2323145"/>
              <a:gd name="connsiteX191" fmla="*/ 3138514 w 11269336"/>
              <a:gd name="connsiteY191" fmla="*/ 2128069 h 2323145"/>
              <a:gd name="connsiteX192" fmla="*/ 3120467 w 11269336"/>
              <a:gd name="connsiteY192" fmla="*/ 2128281 h 2323145"/>
              <a:gd name="connsiteX193" fmla="*/ 3116175 w 11269336"/>
              <a:gd name="connsiteY193" fmla="*/ 2131633 h 2323145"/>
              <a:gd name="connsiteX194" fmla="*/ 3103685 w 11269336"/>
              <a:gd name="connsiteY194" fmla="*/ 2132814 h 2323145"/>
              <a:gd name="connsiteX195" fmla="*/ 3078794 w 11269336"/>
              <a:gd name="connsiteY195" fmla="*/ 2137935 h 2323145"/>
              <a:gd name="connsiteX196" fmla="*/ 3074407 w 11269336"/>
              <a:gd name="connsiteY196" fmla="*/ 2136274 h 2323145"/>
              <a:gd name="connsiteX197" fmla="*/ 3037285 w 11269336"/>
              <a:gd name="connsiteY197" fmla="*/ 2139919 h 2323145"/>
              <a:gd name="connsiteX198" fmla="*/ 3036901 w 11269336"/>
              <a:gd name="connsiteY198" fmla="*/ 2138726 h 2323145"/>
              <a:gd name="connsiteX199" fmla="*/ 3026996 w 11269336"/>
              <a:gd name="connsiteY199" fmla="*/ 2134322 h 2323145"/>
              <a:gd name="connsiteX200" fmla="*/ 3007772 w 11269336"/>
              <a:gd name="connsiteY200" fmla="*/ 2128742 h 2323145"/>
              <a:gd name="connsiteX201" fmla="*/ 2965030 w 11269336"/>
              <a:gd name="connsiteY201" fmla="*/ 2100494 h 2323145"/>
              <a:gd name="connsiteX202" fmla="*/ 2926342 w 11269336"/>
              <a:gd name="connsiteY202" fmla="*/ 2104155 h 2323145"/>
              <a:gd name="connsiteX203" fmla="*/ 2918608 w 11269336"/>
              <a:gd name="connsiteY203" fmla="*/ 2104215 h 2323145"/>
              <a:gd name="connsiteX204" fmla="*/ 2918475 w 11269336"/>
              <a:gd name="connsiteY204" fmla="*/ 2103937 h 2323145"/>
              <a:gd name="connsiteX205" fmla="*/ 2910360 w 11269336"/>
              <a:gd name="connsiteY205" fmla="*/ 2103444 h 2323145"/>
              <a:gd name="connsiteX206" fmla="*/ 2904507 w 11269336"/>
              <a:gd name="connsiteY206" fmla="*/ 2104326 h 2323145"/>
              <a:gd name="connsiteX207" fmla="*/ 2889503 w 11269336"/>
              <a:gd name="connsiteY207" fmla="*/ 2104443 h 2323145"/>
              <a:gd name="connsiteX208" fmla="*/ 2884480 w 11269336"/>
              <a:gd name="connsiteY208" fmla="*/ 2102626 h 2323145"/>
              <a:gd name="connsiteX209" fmla="*/ 2882689 w 11269336"/>
              <a:gd name="connsiteY209" fmla="*/ 2099228 h 2323145"/>
              <a:gd name="connsiteX210" fmla="*/ 2881291 w 11269336"/>
              <a:gd name="connsiteY210" fmla="*/ 2099618 h 2323145"/>
              <a:gd name="connsiteX211" fmla="*/ 2853979 w 11269336"/>
              <a:gd name="connsiteY211" fmla="*/ 2090388 h 2323145"/>
              <a:gd name="connsiteX212" fmla="*/ 2791790 w 11269336"/>
              <a:gd name="connsiteY212" fmla="*/ 2080332 h 2323145"/>
              <a:gd name="connsiteX213" fmla="*/ 2755844 w 11269336"/>
              <a:gd name="connsiteY213" fmla="*/ 2078874 h 2323145"/>
              <a:gd name="connsiteX214" fmla="*/ 2657742 w 11269336"/>
              <a:gd name="connsiteY214" fmla="*/ 2070179 h 2323145"/>
              <a:gd name="connsiteX215" fmla="*/ 2559549 w 11269336"/>
              <a:gd name="connsiteY215" fmla="*/ 2057873 h 2323145"/>
              <a:gd name="connsiteX216" fmla="*/ 2512054 w 11269336"/>
              <a:gd name="connsiteY216" fmla="*/ 2031671 h 2323145"/>
              <a:gd name="connsiteX217" fmla="*/ 2506437 w 11269336"/>
              <a:gd name="connsiteY217" fmla="*/ 2030918 h 2323145"/>
              <a:gd name="connsiteX218" fmla="*/ 2491752 w 11269336"/>
              <a:gd name="connsiteY218" fmla="*/ 2033906 h 2323145"/>
              <a:gd name="connsiteX219" fmla="*/ 2486338 w 11269336"/>
              <a:gd name="connsiteY219" fmla="*/ 2035862 h 2323145"/>
              <a:gd name="connsiteX220" fmla="*/ 2478186 w 11269336"/>
              <a:gd name="connsiteY220" fmla="*/ 2036953 h 2323145"/>
              <a:gd name="connsiteX221" fmla="*/ 2477950 w 11269336"/>
              <a:gd name="connsiteY221" fmla="*/ 2036715 h 2323145"/>
              <a:gd name="connsiteX222" fmla="*/ 2470381 w 11269336"/>
              <a:gd name="connsiteY222" fmla="*/ 2038256 h 2323145"/>
              <a:gd name="connsiteX223" fmla="*/ 2433781 w 11269336"/>
              <a:gd name="connsiteY223" fmla="*/ 2049140 h 2323145"/>
              <a:gd name="connsiteX224" fmla="*/ 2381172 w 11269336"/>
              <a:gd name="connsiteY224" fmla="*/ 2030645 h 2323145"/>
              <a:gd name="connsiteX225" fmla="*/ 2360198 w 11269336"/>
              <a:gd name="connsiteY225" fmla="*/ 2029059 h 2323145"/>
              <a:gd name="connsiteX226" fmla="*/ 2348815 w 11269336"/>
              <a:gd name="connsiteY226" fmla="*/ 2026798 h 2323145"/>
              <a:gd name="connsiteX227" fmla="*/ 2347988 w 11269336"/>
              <a:gd name="connsiteY227" fmla="*/ 2025745 h 2323145"/>
              <a:gd name="connsiteX228" fmla="*/ 2312920 w 11269336"/>
              <a:gd name="connsiteY228" fmla="*/ 2036311 h 2323145"/>
              <a:gd name="connsiteX229" fmla="*/ 2307986 w 11269336"/>
              <a:gd name="connsiteY229" fmla="*/ 2035583 h 2323145"/>
              <a:gd name="connsiteX230" fmla="*/ 2285481 w 11269336"/>
              <a:gd name="connsiteY230" fmla="*/ 2045197 h 2323145"/>
              <a:gd name="connsiteX231" fmla="*/ 2273666 w 11269336"/>
              <a:gd name="connsiteY231" fmla="*/ 2048710 h 2323145"/>
              <a:gd name="connsiteX232" fmla="*/ 2270719 w 11269336"/>
              <a:gd name="connsiteY232" fmla="*/ 2052702 h 2323145"/>
              <a:gd name="connsiteX233" fmla="*/ 2253080 w 11269336"/>
              <a:gd name="connsiteY233" fmla="*/ 2056363 h 2323145"/>
              <a:gd name="connsiteX234" fmla="*/ 2250906 w 11269336"/>
              <a:gd name="connsiteY234" fmla="*/ 2055654 h 2323145"/>
              <a:gd name="connsiteX235" fmla="*/ 2236905 w 11269336"/>
              <a:gd name="connsiteY235" fmla="*/ 2062882 h 2323145"/>
              <a:gd name="connsiteX236" fmla="*/ 2225830 w 11269336"/>
              <a:gd name="connsiteY236" fmla="*/ 2074027 h 2323145"/>
              <a:gd name="connsiteX237" fmla="*/ 2073776 w 11269336"/>
              <a:gd name="connsiteY237" fmla="*/ 2089244 h 2323145"/>
              <a:gd name="connsiteX238" fmla="*/ 1948256 w 11269336"/>
              <a:gd name="connsiteY238" fmla="*/ 2146616 h 2323145"/>
              <a:gd name="connsiteX239" fmla="*/ 1865582 w 11269336"/>
              <a:gd name="connsiteY239" fmla="*/ 2153738 h 2323145"/>
              <a:gd name="connsiteX240" fmla="*/ 1835210 w 11269336"/>
              <a:gd name="connsiteY240" fmla="*/ 2134244 h 2323145"/>
              <a:gd name="connsiteX241" fmla="*/ 1632661 w 11269336"/>
              <a:gd name="connsiteY241" fmla="*/ 2173882 h 2323145"/>
              <a:gd name="connsiteX242" fmla="*/ 1579590 w 11269336"/>
              <a:gd name="connsiteY242" fmla="*/ 2173680 h 2323145"/>
              <a:gd name="connsiteX243" fmla="*/ 1535601 w 11269336"/>
              <a:gd name="connsiteY243" fmla="*/ 2194590 h 2323145"/>
              <a:gd name="connsiteX244" fmla="*/ 1515594 w 11269336"/>
              <a:gd name="connsiteY244" fmla="*/ 2189622 h 2323145"/>
              <a:gd name="connsiteX245" fmla="*/ 1512113 w 11269336"/>
              <a:gd name="connsiteY245" fmla="*/ 2188534 h 2323145"/>
              <a:gd name="connsiteX246" fmla="*/ 1498838 w 11269336"/>
              <a:gd name="connsiteY246" fmla="*/ 2189213 h 2323145"/>
              <a:gd name="connsiteX247" fmla="*/ 1494279 w 11269336"/>
              <a:gd name="connsiteY247" fmla="*/ 2183112 h 2323145"/>
              <a:gd name="connsiteX248" fmla="*/ 1473714 w 11269336"/>
              <a:gd name="connsiteY248" fmla="*/ 2179625 h 2323145"/>
              <a:gd name="connsiteX249" fmla="*/ 1449503 w 11269336"/>
              <a:gd name="connsiteY249" fmla="*/ 2182633 h 2323145"/>
              <a:gd name="connsiteX250" fmla="*/ 1335495 w 11269336"/>
              <a:gd name="connsiteY250" fmla="*/ 2203940 h 2323145"/>
              <a:gd name="connsiteX251" fmla="*/ 1266687 w 11269336"/>
              <a:gd name="connsiteY251" fmla="*/ 2212688 h 2323145"/>
              <a:gd name="connsiteX252" fmla="*/ 1239614 w 11269336"/>
              <a:gd name="connsiteY252" fmla="*/ 2209727 h 2323145"/>
              <a:gd name="connsiteX253" fmla="*/ 1202436 w 11269336"/>
              <a:gd name="connsiteY253" fmla="*/ 2209817 h 2323145"/>
              <a:gd name="connsiteX254" fmla="*/ 1136097 w 11269336"/>
              <a:gd name="connsiteY254" fmla="*/ 2205112 h 2323145"/>
              <a:gd name="connsiteX255" fmla="*/ 1048229 w 11269336"/>
              <a:gd name="connsiteY255" fmla="*/ 2207249 h 2323145"/>
              <a:gd name="connsiteX256" fmla="*/ 988232 w 11269336"/>
              <a:gd name="connsiteY256" fmla="*/ 2235635 h 2323145"/>
              <a:gd name="connsiteX257" fmla="*/ 981959 w 11269336"/>
              <a:gd name="connsiteY257" fmla="*/ 2231607 h 2323145"/>
              <a:gd name="connsiteX258" fmla="*/ 938600 w 11269336"/>
              <a:gd name="connsiteY258" fmla="*/ 2238113 h 2323145"/>
              <a:gd name="connsiteX259" fmla="*/ 791788 w 11269336"/>
              <a:gd name="connsiteY259" fmla="*/ 2293224 h 2323145"/>
              <a:gd name="connsiteX260" fmla="*/ 706914 w 11269336"/>
              <a:gd name="connsiteY260" fmla="*/ 2305046 h 2323145"/>
              <a:gd name="connsiteX261" fmla="*/ 675971 w 11269336"/>
              <a:gd name="connsiteY261" fmla="*/ 2304030 h 2323145"/>
              <a:gd name="connsiteX262" fmla="*/ 624180 w 11269336"/>
              <a:gd name="connsiteY262" fmla="*/ 2302650 h 2323145"/>
              <a:gd name="connsiteX263" fmla="*/ 583453 w 11269336"/>
              <a:gd name="connsiteY263" fmla="*/ 2288788 h 2323145"/>
              <a:gd name="connsiteX264" fmla="*/ 540946 w 11269336"/>
              <a:gd name="connsiteY264" fmla="*/ 2292721 h 2323145"/>
              <a:gd name="connsiteX265" fmla="*/ 533680 w 11269336"/>
              <a:gd name="connsiteY265" fmla="*/ 2310233 h 2323145"/>
              <a:gd name="connsiteX266" fmla="*/ 487366 w 11269336"/>
              <a:gd name="connsiteY266" fmla="*/ 2309053 h 2323145"/>
              <a:gd name="connsiteX267" fmla="*/ 416820 w 11269336"/>
              <a:gd name="connsiteY267" fmla="*/ 2305443 h 2323145"/>
              <a:gd name="connsiteX268" fmla="*/ 376805 w 11269336"/>
              <a:gd name="connsiteY268" fmla="*/ 2307647 h 2323145"/>
              <a:gd name="connsiteX269" fmla="*/ 266777 w 11269336"/>
              <a:gd name="connsiteY269" fmla="*/ 2309012 h 2323145"/>
              <a:gd name="connsiteX270" fmla="*/ 156013 w 11269336"/>
              <a:gd name="connsiteY270" fmla="*/ 2306832 h 2323145"/>
              <a:gd name="connsiteX271" fmla="*/ 87258 w 11269336"/>
              <a:gd name="connsiteY271" fmla="*/ 2285511 h 2323145"/>
              <a:gd name="connsiteX272" fmla="*/ 23798 w 11269336"/>
              <a:gd name="connsiteY272" fmla="*/ 2281822 h 2323145"/>
              <a:gd name="connsiteX273" fmla="*/ 0 w 11269336"/>
              <a:gd name="connsiteY273" fmla="*/ 2285369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092476 w 11269336"/>
              <a:gd name="connsiteY140" fmla="*/ 2100737 h 2323145"/>
              <a:gd name="connsiteX141" fmla="*/ 5060738 w 11269336"/>
              <a:gd name="connsiteY141" fmla="*/ 2083274 h 2323145"/>
              <a:gd name="connsiteX142" fmla="*/ 4860988 w 11269336"/>
              <a:gd name="connsiteY142" fmla="*/ 2135698 h 2323145"/>
              <a:gd name="connsiteX143" fmla="*/ 4807902 w 11269336"/>
              <a:gd name="connsiteY143" fmla="*/ 2138894 h 2323145"/>
              <a:gd name="connsiteX144" fmla="*/ 4765388 w 11269336"/>
              <a:gd name="connsiteY144" fmla="*/ 2162525 h 2323145"/>
              <a:gd name="connsiteX145" fmla="*/ 4745033 w 11269336"/>
              <a:gd name="connsiteY145" fmla="*/ 2158859 h 2323145"/>
              <a:gd name="connsiteX146" fmla="*/ 4741475 w 11269336"/>
              <a:gd name="connsiteY146" fmla="*/ 2157998 h 2323145"/>
              <a:gd name="connsiteX147" fmla="*/ 4728247 w 11269336"/>
              <a:gd name="connsiteY147" fmla="*/ 2159526 h 2323145"/>
              <a:gd name="connsiteX148" fmla="*/ 4723263 w 11269336"/>
              <a:gd name="connsiteY148" fmla="*/ 2153742 h 2323145"/>
              <a:gd name="connsiteX149" fmla="*/ 4702453 w 11269336"/>
              <a:gd name="connsiteY149" fmla="*/ 2151586 h 2323145"/>
              <a:gd name="connsiteX150" fmla="*/ 4678455 w 11269336"/>
              <a:gd name="connsiteY150" fmla="*/ 2156131 h 2323145"/>
              <a:gd name="connsiteX151" fmla="*/ 4593061 w 11269336"/>
              <a:gd name="connsiteY151" fmla="*/ 2171597 h 2323145"/>
              <a:gd name="connsiteX152" fmla="*/ 4579902 w 11269336"/>
              <a:gd name="connsiteY152" fmla="*/ 2177927 h 2323145"/>
              <a:gd name="connsiteX153" fmla="*/ 4533444 w 11269336"/>
              <a:gd name="connsiteY153" fmla="*/ 2181200 h 2323145"/>
              <a:gd name="connsiteX154" fmla="*/ 4492832 w 11269336"/>
              <a:gd name="connsiteY154" fmla="*/ 2188033 h 2323145"/>
              <a:gd name="connsiteX155" fmla="*/ 4467257 w 11269336"/>
              <a:gd name="connsiteY155" fmla="*/ 2196121 h 2323145"/>
              <a:gd name="connsiteX156" fmla="*/ 4459937 w 11269336"/>
              <a:gd name="connsiteY156" fmla="*/ 2195182 h 2323145"/>
              <a:gd name="connsiteX157" fmla="*/ 4433312 w 11269336"/>
              <a:gd name="connsiteY157" fmla="*/ 2199004 h 2323145"/>
              <a:gd name="connsiteX158" fmla="*/ 4420601 w 11269336"/>
              <a:gd name="connsiteY158" fmla="*/ 2205158 h 2323145"/>
              <a:gd name="connsiteX159" fmla="*/ 4405765 w 11269336"/>
              <a:gd name="connsiteY159" fmla="*/ 2199902 h 2323145"/>
              <a:gd name="connsiteX160" fmla="*/ 4401354 w 11269336"/>
              <a:gd name="connsiteY160" fmla="*/ 2194745 h 2323145"/>
              <a:gd name="connsiteX161" fmla="*/ 4383151 w 11269336"/>
              <a:gd name="connsiteY161" fmla="*/ 2201140 h 2323145"/>
              <a:gd name="connsiteX162" fmla="*/ 4366646 w 11269336"/>
              <a:gd name="connsiteY162" fmla="*/ 2198564 h 2323145"/>
              <a:gd name="connsiteX163" fmla="*/ 4354009 w 11269336"/>
              <a:gd name="connsiteY163" fmla="*/ 2204984 h 2323145"/>
              <a:gd name="connsiteX164" fmla="*/ 4348284 w 11269336"/>
              <a:gd name="connsiteY164" fmla="*/ 2205270 h 2323145"/>
              <a:gd name="connsiteX165" fmla="*/ 4333906 w 11269336"/>
              <a:gd name="connsiteY165" fmla="*/ 2205251 h 2323145"/>
              <a:gd name="connsiteX166" fmla="*/ 4308819 w 11269336"/>
              <a:gd name="connsiteY166" fmla="*/ 2203822 h 2323145"/>
              <a:gd name="connsiteX167" fmla="*/ 4301210 w 11269336"/>
              <a:gd name="connsiteY167" fmla="*/ 2204456 h 2323145"/>
              <a:gd name="connsiteX168" fmla="*/ 4283095 w 11269336"/>
              <a:gd name="connsiteY168" fmla="*/ 2198177 h 2323145"/>
              <a:gd name="connsiteX169" fmla="*/ 4250119 w 11269336"/>
              <a:gd name="connsiteY169" fmla="*/ 2196342 h 2323145"/>
              <a:gd name="connsiteX170" fmla="*/ 4189203 w 11269336"/>
              <a:gd name="connsiteY170" fmla="*/ 2178994 h 2323145"/>
              <a:gd name="connsiteX171" fmla="*/ 4154035 w 11269336"/>
              <a:gd name="connsiteY171" fmla="*/ 2171950 h 2323145"/>
              <a:gd name="connsiteX172" fmla="*/ 4129569 w 11269336"/>
              <a:gd name="connsiteY172" fmla="*/ 2163850 h 2323145"/>
              <a:gd name="connsiteX173" fmla="*/ 4061250 w 11269336"/>
              <a:gd name="connsiteY173" fmla="*/ 2159236 h 2323145"/>
              <a:gd name="connsiteX174" fmla="*/ 3945480 w 11269336"/>
              <a:gd name="connsiteY174" fmla="*/ 2158279 h 2323145"/>
              <a:gd name="connsiteX175" fmla="*/ 3921468 w 11269336"/>
              <a:gd name="connsiteY175" fmla="*/ 2156588 h 2323145"/>
              <a:gd name="connsiteX176" fmla="*/ 3903348 w 11269336"/>
              <a:gd name="connsiteY176" fmla="*/ 2149220 h 2323145"/>
              <a:gd name="connsiteX177" fmla="*/ 3901342 w 11269336"/>
              <a:gd name="connsiteY177" fmla="*/ 2142355 h 2323145"/>
              <a:gd name="connsiteX178" fmla="*/ 3888539 w 11269336"/>
              <a:gd name="connsiteY178" fmla="*/ 2140476 h 2323145"/>
              <a:gd name="connsiteX179" fmla="*/ 3885662 w 11269336"/>
              <a:gd name="connsiteY179" fmla="*/ 2138740 h 2323145"/>
              <a:gd name="connsiteX180" fmla="*/ 3868627 w 11269336"/>
              <a:gd name="connsiteY180" fmla="*/ 2130023 h 2323145"/>
              <a:gd name="connsiteX181" fmla="*/ 3819177 w 11269336"/>
              <a:gd name="connsiteY181" fmla="*/ 2142111 h 2323145"/>
              <a:gd name="connsiteX182" fmla="*/ 3769100 w 11269336"/>
              <a:gd name="connsiteY182" fmla="*/ 2131731 h 2323145"/>
              <a:gd name="connsiteX183" fmla="*/ 3562752 w 11269336"/>
              <a:gd name="connsiteY183" fmla="*/ 2131785 h 2323145"/>
              <a:gd name="connsiteX184" fmla="*/ 3541402 w 11269336"/>
              <a:gd name="connsiteY184" fmla="*/ 2106821 h 2323145"/>
              <a:gd name="connsiteX185" fmla="*/ 3460591 w 11269336"/>
              <a:gd name="connsiteY185" fmla="*/ 2097951 h 2323145"/>
              <a:gd name="connsiteX186" fmla="*/ 3320348 w 11269336"/>
              <a:gd name="connsiteY186" fmla="*/ 2130191 h 2323145"/>
              <a:gd name="connsiteX187" fmla="*/ 3170922 w 11269336"/>
              <a:gd name="connsiteY187" fmla="*/ 2115957 h 2323145"/>
              <a:gd name="connsiteX188" fmla="*/ 3156256 w 11269336"/>
              <a:gd name="connsiteY188" fmla="*/ 2124773 h 2323145"/>
              <a:gd name="connsiteX189" fmla="*/ 3140298 w 11269336"/>
              <a:gd name="connsiteY189" fmla="*/ 2129182 h 2323145"/>
              <a:gd name="connsiteX190" fmla="*/ 3138514 w 11269336"/>
              <a:gd name="connsiteY190" fmla="*/ 2128069 h 2323145"/>
              <a:gd name="connsiteX191" fmla="*/ 3120467 w 11269336"/>
              <a:gd name="connsiteY191" fmla="*/ 2128281 h 2323145"/>
              <a:gd name="connsiteX192" fmla="*/ 3116175 w 11269336"/>
              <a:gd name="connsiteY192" fmla="*/ 2131633 h 2323145"/>
              <a:gd name="connsiteX193" fmla="*/ 3103685 w 11269336"/>
              <a:gd name="connsiteY193" fmla="*/ 2132814 h 2323145"/>
              <a:gd name="connsiteX194" fmla="*/ 3078794 w 11269336"/>
              <a:gd name="connsiteY194" fmla="*/ 2137935 h 2323145"/>
              <a:gd name="connsiteX195" fmla="*/ 3074407 w 11269336"/>
              <a:gd name="connsiteY195" fmla="*/ 2136274 h 2323145"/>
              <a:gd name="connsiteX196" fmla="*/ 3037285 w 11269336"/>
              <a:gd name="connsiteY196" fmla="*/ 2139919 h 2323145"/>
              <a:gd name="connsiteX197" fmla="*/ 3036901 w 11269336"/>
              <a:gd name="connsiteY197" fmla="*/ 2138726 h 2323145"/>
              <a:gd name="connsiteX198" fmla="*/ 3026996 w 11269336"/>
              <a:gd name="connsiteY198" fmla="*/ 2134322 h 2323145"/>
              <a:gd name="connsiteX199" fmla="*/ 3007772 w 11269336"/>
              <a:gd name="connsiteY199" fmla="*/ 2128742 h 2323145"/>
              <a:gd name="connsiteX200" fmla="*/ 2965030 w 11269336"/>
              <a:gd name="connsiteY200" fmla="*/ 2100494 h 2323145"/>
              <a:gd name="connsiteX201" fmla="*/ 2926342 w 11269336"/>
              <a:gd name="connsiteY201" fmla="*/ 2104155 h 2323145"/>
              <a:gd name="connsiteX202" fmla="*/ 2918608 w 11269336"/>
              <a:gd name="connsiteY202" fmla="*/ 2104215 h 2323145"/>
              <a:gd name="connsiteX203" fmla="*/ 2918475 w 11269336"/>
              <a:gd name="connsiteY203" fmla="*/ 2103937 h 2323145"/>
              <a:gd name="connsiteX204" fmla="*/ 2910360 w 11269336"/>
              <a:gd name="connsiteY204" fmla="*/ 2103444 h 2323145"/>
              <a:gd name="connsiteX205" fmla="*/ 2904507 w 11269336"/>
              <a:gd name="connsiteY205" fmla="*/ 2104326 h 2323145"/>
              <a:gd name="connsiteX206" fmla="*/ 2889503 w 11269336"/>
              <a:gd name="connsiteY206" fmla="*/ 2104443 h 2323145"/>
              <a:gd name="connsiteX207" fmla="*/ 2884480 w 11269336"/>
              <a:gd name="connsiteY207" fmla="*/ 2102626 h 2323145"/>
              <a:gd name="connsiteX208" fmla="*/ 2882689 w 11269336"/>
              <a:gd name="connsiteY208" fmla="*/ 2099228 h 2323145"/>
              <a:gd name="connsiteX209" fmla="*/ 2881291 w 11269336"/>
              <a:gd name="connsiteY209" fmla="*/ 2099618 h 2323145"/>
              <a:gd name="connsiteX210" fmla="*/ 2853979 w 11269336"/>
              <a:gd name="connsiteY210" fmla="*/ 2090388 h 2323145"/>
              <a:gd name="connsiteX211" fmla="*/ 2791790 w 11269336"/>
              <a:gd name="connsiteY211" fmla="*/ 2080332 h 2323145"/>
              <a:gd name="connsiteX212" fmla="*/ 2755844 w 11269336"/>
              <a:gd name="connsiteY212" fmla="*/ 2078874 h 2323145"/>
              <a:gd name="connsiteX213" fmla="*/ 2657742 w 11269336"/>
              <a:gd name="connsiteY213" fmla="*/ 2070179 h 2323145"/>
              <a:gd name="connsiteX214" fmla="*/ 2559549 w 11269336"/>
              <a:gd name="connsiteY214" fmla="*/ 2057873 h 2323145"/>
              <a:gd name="connsiteX215" fmla="*/ 2512054 w 11269336"/>
              <a:gd name="connsiteY215" fmla="*/ 2031671 h 2323145"/>
              <a:gd name="connsiteX216" fmla="*/ 2506437 w 11269336"/>
              <a:gd name="connsiteY216" fmla="*/ 2030918 h 2323145"/>
              <a:gd name="connsiteX217" fmla="*/ 2491752 w 11269336"/>
              <a:gd name="connsiteY217" fmla="*/ 2033906 h 2323145"/>
              <a:gd name="connsiteX218" fmla="*/ 2486338 w 11269336"/>
              <a:gd name="connsiteY218" fmla="*/ 2035862 h 2323145"/>
              <a:gd name="connsiteX219" fmla="*/ 2478186 w 11269336"/>
              <a:gd name="connsiteY219" fmla="*/ 2036953 h 2323145"/>
              <a:gd name="connsiteX220" fmla="*/ 2477950 w 11269336"/>
              <a:gd name="connsiteY220" fmla="*/ 2036715 h 2323145"/>
              <a:gd name="connsiteX221" fmla="*/ 2470381 w 11269336"/>
              <a:gd name="connsiteY221" fmla="*/ 2038256 h 2323145"/>
              <a:gd name="connsiteX222" fmla="*/ 2433781 w 11269336"/>
              <a:gd name="connsiteY222" fmla="*/ 2049140 h 2323145"/>
              <a:gd name="connsiteX223" fmla="*/ 2381172 w 11269336"/>
              <a:gd name="connsiteY223" fmla="*/ 2030645 h 2323145"/>
              <a:gd name="connsiteX224" fmla="*/ 2360198 w 11269336"/>
              <a:gd name="connsiteY224" fmla="*/ 2029059 h 2323145"/>
              <a:gd name="connsiteX225" fmla="*/ 2348815 w 11269336"/>
              <a:gd name="connsiteY225" fmla="*/ 2026798 h 2323145"/>
              <a:gd name="connsiteX226" fmla="*/ 2347988 w 11269336"/>
              <a:gd name="connsiteY226" fmla="*/ 2025745 h 2323145"/>
              <a:gd name="connsiteX227" fmla="*/ 2312920 w 11269336"/>
              <a:gd name="connsiteY227" fmla="*/ 2036311 h 2323145"/>
              <a:gd name="connsiteX228" fmla="*/ 2307986 w 11269336"/>
              <a:gd name="connsiteY228" fmla="*/ 2035583 h 2323145"/>
              <a:gd name="connsiteX229" fmla="*/ 2285481 w 11269336"/>
              <a:gd name="connsiteY229" fmla="*/ 2045197 h 2323145"/>
              <a:gd name="connsiteX230" fmla="*/ 2273666 w 11269336"/>
              <a:gd name="connsiteY230" fmla="*/ 2048710 h 2323145"/>
              <a:gd name="connsiteX231" fmla="*/ 2270719 w 11269336"/>
              <a:gd name="connsiteY231" fmla="*/ 2052702 h 2323145"/>
              <a:gd name="connsiteX232" fmla="*/ 2253080 w 11269336"/>
              <a:gd name="connsiteY232" fmla="*/ 2056363 h 2323145"/>
              <a:gd name="connsiteX233" fmla="*/ 2250906 w 11269336"/>
              <a:gd name="connsiteY233" fmla="*/ 2055654 h 2323145"/>
              <a:gd name="connsiteX234" fmla="*/ 2236905 w 11269336"/>
              <a:gd name="connsiteY234" fmla="*/ 2062882 h 2323145"/>
              <a:gd name="connsiteX235" fmla="*/ 2225830 w 11269336"/>
              <a:gd name="connsiteY235" fmla="*/ 2074027 h 2323145"/>
              <a:gd name="connsiteX236" fmla="*/ 2073776 w 11269336"/>
              <a:gd name="connsiteY236" fmla="*/ 2089244 h 2323145"/>
              <a:gd name="connsiteX237" fmla="*/ 1948256 w 11269336"/>
              <a:gd name="connsiteY237" fmla="*/ 2146616 h 2323145"/>
              <a:gd name="connsiteX238" fmla="*/ 1865582 w 11269336"/>
              <a:gd name="connsiteY238" fmla="*/ 2153738 h 2323145"/>
              <a:gd name="connsiteX239" fmla="*/ 1835210 w 11269336"/>
              <a:gd name="connsiteY239" fmla="*/ 2134244 h 2323145"/>
              <a:gd name="connsiteX240" fmla="*/ 1632661 w 11269336"/>
              <a:gd name="connsiteY240" fmla="*/ 2173882 h 2323145"/>
              <a:gd name="connsiteX241" fmla="*/ 1579590 w 11269336"/>
              <a:gd name="connsiteY241" fmla="*/ 2173680 h 2323145"/>
              <a:gd name="connsiteX242" fmla="*/ 1535601 w 11269336"/>
              <a:gd name="connsiteY242" fmla="*/ 2194590 h 2323145"/>
              <a:gd name="connsiteX243" fmla="*/ 1515594 w 11269336"/>
              <a:gd name="connsiteY243" fmla="*/ 2189622 h 2323145"/>
              <a:gd name="connsiteX244" fmla="*/ 1512113 w 11269336"/>
              <a:gd name="connsiteY244" fmla="*/ 2188534 h 2323145"/>
              <a:gd name="connsiteX245" fmla="*/ 1498838 w 11269336"/>
              <a:gd name="connsiteY245" fmla="*/ 2189213 h 2323145"/>
              <a:gd name="connsiteX246" fmla="*/ 1494279 w 11269336"/>
              <a:gd name="connsiteY246" fmla="*/ 2183112 h 2323145"/>
              <a:gd name="connsiteX247" fmla="*/ 1473714 w 11269336"/>
              <a:gd name="connsiteY247" fmla="*/ 2179625 h 2323145"/>
              <a:gd name="connsiteX248" fmla="*/ 1449503 w 11269336"/>
              <a:gd name="connsiteY248" fmla="*/ 2182633 h 2323145"/>
              <a:gd name="connsiteX249" fmla="*/ 1335495 w 11269336"/>
              <a:gd name="connsiteY249" fmla="*/ 2203940 h 2323145"/>
              <a:gd name="connsiteX250" fmla="*/ 1266687 w 11269336"/>
              <a:gd name="connsiteY250" fmla="*/ 2212688 h 2323145"/>
              <a:gd name="connsiteX251" fmla="*/ 1239614 w 11269336"/>
              <a:gd name="connsiteY251" fmla="*/ 2209727 h 2323145"/>
              <a:gd name="connsiteX252" fmla="*/ 1202436 w 11269336"/>
              <a:gd name="connsiteY252" fmla="*/ 2209817 h 2323145"/>
              <a:gd name="connsiteX253" fmla="*/ 1136097 w 11269336"/>
              <a:gd name="connsiteY253" fmla="*/ 2205112 h 2323145"/>
              <a:gd name="connsiteX254" fmla="*/ 1048229 w 11269336"/>
              <a:gd name="connsiteY254" fmla="*/ 2207249 h 2323145"/>
              <a:gd name="connsiteX255" fmla="*/ 988232 w 11269336"/>
              <a:gd name="connsiteY255" fmla="*/ 2235635 h 2323145"/>
              <a:gd name="connsiteX256" fmla="*/ 981959 w 11269336"/>
              <a:gd name="connsiteY256" fmla="*/ 2231607 h 2323145"/>
              <a:gd name="connsiteX257" fmla="*/ 938600 w 11269336"/>
              <a:gd name="connsiteY257" fmla="*/ 2238113 h 2323145"/>
              <a:gd name="connsiteX258" fmla="*/ 791788 w 11269336"/>
              <a:gd name="connsiteY258" fmla="*/ 2293224 h 2323145"/>
              <a:gd name="connsiteX259" fmla="*/ 706914 w 11269336"/>
              <a:gd name="connsiteY259" fmla="*/ 2305046 h 2323145"/>
              <a:gd name="connsiteX260" fmla="*/ 675971 w 11269336"/>
              <a:gd name="connsiteY260" fmla="*/ 2304030 h 2323145"/>
              <a:gd name="connsiteX261" fmla="*/ 624180 w 11269336"/>
              <a:gd name="connsiteY261" fmla="*/ 2302650 h 2323145"/>
              <a:gd name="connsiteX262" fmla="*/ 583453 w 11269336"/>
              <a:gd name="connsiteY262" fmla="*/ 2288788 h 2323145"/>
              <a:gd name="connsiteX263" fmla="*/ 540946 w 11269336"/>
              <a:gd name="connsiteY263" fmla="*/ 2292721 h 2323145"/>
              <a:gd name="connsiteX264" fmla="*/ 533680 w 11269336"/>
              <a:gd name="connsiteY264" fmla="*/ 2310233 h 2323145"/>
              <a:gd name="connsiteX265" fmla="*/ 487366 w 11269336"/>
              <a:gd name="connsiteY265" fmla="*/ 2309053 h 2323145"/>
              <a:gd name="connsiteX266" fmla="*/ 416820 w 11269336"/>
              <a:gd name="connsiteY266" fmla="*/ 2305443 h 2323145"/>
              <a:gd name="connsiteX267" fmla="*/ 376805 w 11269336"/>
              <a:gd name="connsiteY267" fmla="*/ 2307647 h 2323145"/>
              <a:gd name="connsiteX268" fmla="*/ 266777 w 11269336"/>
              <a:gd name="connsiteY268" fmla="*/ 2309012 h 2323145"/>
              <a:gd name="connsiteX269" fmla="*/ 156013 w 11269336"/>
              <a:gd name="connsiteY269" fmla="*/ 2306832 h 2323145"/>
              <a:gd name="connsiteX270" fmla="*/ 87258 w 11269336"/>
              <a:gd name="connsiteY270" fmla="*/ 2285511 h 2323145"/>
              <a:gd name="connsiteX271" fmla="*/ 23798 w 11269336"/>
              <a:gd name="connsiteY271" fmla="*/ 2281822 h 2323145"/>
              <a:gd name="connsiteX272" fmla="*/ 0 w 11269336"/>
              <a:gd name="connsiteY272" fmla="*/ 2285369 h 2323145"/>
              <a:gd name="connsiteX273" fmla="*/ 0 w 11269336"/>
              <a:gd name="connsiteY27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092476 w 11269336"/>
              <a:gd name="connsiteY139" fmla="*/ 2100737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988232 w 11269336"/>
              <a:gd name="connsiteY252" fmla="*/ 2235635 h 2323145"/>
              <a:gd name="connsiteX253" fmla="*/ 981959 w 11269336"/>
              <a:gd name="connsiteY253" fmla="*/ 2231607 h 2323145"/>
              <a:gd name="connsiteX254" fmla="*/ 938600 w 11269336"/>
              <a:gd name="connsiteY254" fmla="*/ 2238113 h 2323145"/>
              <a:gd name="connsiteX255" fmla="*/ 791788 w 11269336"/>
              <a:gd name="connsiteY255" fmla="*/ 2293224 h 2323145"/>
              <a:gd name="connsiteX256" fmla="*/ 706914 w 11269336"/>
              <a:gd name="connsiteY256" fmla="*/ 2305046 h 2323145"/>
              <a:gd name="connsiteX257" fmla="*/ 675971 w 11269336"/>
              <a:gd name="connsiteY257" fmla="*/ 2304030 h 2323145"/>
              <a:gd name="connsiteX258" fmla="*/ 624180 w 11269336"/>
              <a:gd name="connsiteY258" fmla="*/ 2302650 h 2323145"/>
              <a:gd name="connsiteX259" fmla="*/ 583453 w 11269336"/>
              <a:gd name="connsiteY259" fmla="*/ 2288788 h 2323145"/>
              <a:gd name="connsiteX260" fmla="*/ 540946 w 11269336"/>
              <a:gd name="connsiteY260" fmla="*/ 2292721 h 2323145"/>
              <a:gd name="connsiteX261" fmla="*/ 533680 w 11269336"/>
              <a:gd name="connsiteY261" fmla="*/ 2310233 h 2323145"/>
              <a:gd name="connsiteX262" fmla="*/ 487366 w 11269336"/>
              <a:gd name="connsiteY262" fmla="*/ 2309053 h 2323145"/>
              <a:gd name="connsiteX263" fmla="*/ 416820 w 11269336"/>
              <a:gd name="connsiteY263" fmla="*/ 2305443 h 2323145"/>
              <a:gd name="connsiteX264" fmla="*/ 376805 w 11269336"/>
              <a:gd name="connsiteY264" fmla="*/ 2307647 h 2323145"/>
              <a:gd name="connsiteX265" fmla="*/ 266777 w 11269336"/>
              <a:gd name="connsiteY265" fmla="*/ 2309012 h 2323145"/>
              <a:gd name="connsiteX266" fmla="*/ 156013 w 11269336"/>
              <a:gd name="connsiteY266" fmla="*/ 2306832 h 2323145"/>
              <a:gd name="connsiteX267" fmla="*/ 87258 w 11269336"/>
              <a:gd name="connsiteY267" fmla="*/ 2285511 h 2323145"/>
              <a:gd name="connsiteX268" fmla="*/ 23798 w 11269336"/>
              <a:gd name="connsiteY268" fmla="*/ 2281822 h 2323145"/>
              <a:gd name="connsiteX269" fmla="*/ 0 w 11269336"/>
              <a:gd name="connsiteY269" fmla="*/ 2285369 h 2323145"/>
              <a:gd name="connsiteX270" fmla="*/ 0 w 11269336"/>
              <a:gd name="connsiteY27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266687 w 11269336"/>
              <a:gd name="connsiteY247" fmla="*/ 2212688 h 2323145"/>
              <a:gd name="connsiteX248" fmla="*/ 1239614 w 11269336"/>
              <a:gd name="connsiteY248" fmla="*/ 2209727 h 2323145"/>
              <a:gd name="connsiteX249" fmla="*/ 1202436 w 11269336"/>
              <a:gd name="connsiteY249" fmla="*/ 2209817 h 2323145"/>
              <a:gd name="connsiteX250" fmla="*/ 1136097 w 11269336"/>
              <a:gd name="connsiteY250" fmla="*/ 2205112 h 2323145"/>
              <a:gd name="connsiteX251" fmla="*/ 988232 w 11269336"/>
              <a:gd name="connsiteY251" fmla="*/ 2235635 h 2323145"/>
              <a:gd name="connsiteX252" fmla="*/ 981959 w 11269336"/>
              <a:gd name="connsiteY252" fmla="*/ 2231607 h 2323145"/>
              <a:gd name="connsiteX253" fmla="*/ 938600 w 11269336"/>
              <a:gd name="connsiteY253" fmla="*/ 2238113 h 2323145"/>
              <a:gd name="connsiteX254" fmla="*/ 791788 w 11269336"/>
              <a:gd name="connsiteY254" fmla="*/ 2293224 h 2323145"/>
              <a:gd name="connsiteX255" fmla="*/ 706914 w 11269336"/>
              <a:gd name="connsiteY255" fmla="*/ 2305046 h 2323145"/>
              <a:gd name="connsiteX256" fmla="*/ 675971 w 11269336"/>
              <a:gd name="connsiteY256" fmla="*/ 2304030 h 2323145"/>
              <a:gd name="connsiteX257" fmla="*/ 624180 w 11269336"/>
              <a:gd name="connsiteY257" fmla="*/ 2302650 h 2323145"/>
              <a:gd name="connsiteX258" fmla="*/ 583453 w 11269336"/>
              <a:gd name="connsiteY258" fmla="*/ 2288788 h 2323145"/>
              <a:gd name="connsiteX259" fmla="*/ 540946 w 11269336"/>
              <a:gd name="connsiteY259" fmla="*/ 2292721 h 2323145"/>
              <a:gd name="connsiteX260" fmla="*/ 533680 w 11269336"/>
              <a:gd name="connsiteY260" fmla="*/ 2310233 h 2323145"/>
              <a:gd name="connsiteX261" fmla="*/ 487366 w 11269336"/>
              <a:gd name="connsiteY261" fmla="*/ 2309053 h 2323145"/>
              <a:gd name="connsiteX262" fmla="*/ 416820 w 11269336"/>
              <a:gd name="connsiteY262" fmla="*/ 2305443 h 2323145"/>
              <a:gd name="connsiteX263" fmla="*/ 376805 w 11269336"/>
              <a:gd name="connsiteY263" fmla="*/ 2307647 h 2323145"/>
              <a:gd name="connsiteX264" fmla="*/ 266777 w 11269336"/>
              <a:gd name="connsiteY264" fmla="*/ 2309012 h 2323145"/>
              <a:gd name="connsiteX265" fmla="*/ 156013 w 11269336"/>
              <a:gd name="connsiteY265" fmla="*/ 2306832 h 2323145"/>
              <a:gd name="connsiteX266" fmla="*/ 87258 w 11269336"/>
              <a:gd name="connsiteY266" fmla="*/ 2285511 h 2323145"/>
              <a:gd name="connsiteX267" fmla="*/ 23798 w 11269336"/>
              <a:gd name="connsiteY267" fmla="*/ 2281822 h 2323145"/>
              <a:gd name="connsiteX268" fmla="*/ 0 w 11269336"/>
              <a:gd name="connsiteY268" fmla="*/ 2285369 h 2323145"/>
              <a:gd name="connsiteX269" fmla="*/ 0 w 11269336"/>
              <a:gd name="connsiteY26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197391 w 11269336"/>
              <a:gd name="connsiteY54" fmla="*/ 1107746 h 2323145"/>
              <a:gd name="connsiteX55" fmla="*/ 8081474 w 11269336"/>
              <a:gd name="connsiteY55" fmla="*/ 1130125 h 2323145"/>
              <a:gd name="connsiteX56" fmla="*/ 8053585 w 11269336"/>
              <a:gd name="connsiteY56" fmla="*/ 1129169 h 2323145"/>
              <a:gd name="connsiteX57" fmla="*/ 8038422 w 11269336"/>
              <a:gd name="connsiteY57" fmla="*/ 1119092 h 2323145"/>
              <a:gd name="connsiteX58" fmla="*/ 8029450 w 11269336"/>
              <a:gd name="connsiteY58" fmla="*/ 1125592 h 2323145"/>
              <a:gd name="connsiteX59" fmla="*/ 7959552 w 11269336"/>
              <a:gd name="connsiteY59" fmla="*/ 1140188 h 2323145"/>
              <a:gd name="connsiteX60" fmla="*/ 7914188 w 11269336"/>
              <a:gd name="connsiteY60" fmla="*/ 1150862 h 2323145"/>
              <a:gd name="connsiteX61" fmla="*/ 7914918 w 11269336"/>
              <a:gd name="connsiteY61" fmla="*/ 1168758 h 2323145"/>
              <a:gd name="connsiteX62" fmla="*/ 7875510 w 11269336"/>
              <a:gd name="connsiteY62" fmla="*/ 1183153 h 2323145"/>
              <a:gd name="connsiteX63" fmla="*/ 7829932 w 11269336"/>
              <a:gd name="connsiteY63" fmla="*/ 1180782 h 2323145"/>
              <a:gd name="connsiteX64" fmla="*/ 7779182 w 11269336"/>
              <a:gd name="connsiteY64" fmla="*/ 1192665 h 2323145"/>
              <a:gd name="connsiteX65" fmla="*/ 7748774 w 11269336"/>
              <a:gd name="connsiteY65" fmla="*/ 1199586 h 2323145"/>
              <a:gd name="connsiteX66" fmla="*/ 7671846 w 11269336"/>
              <a:gd name="connsiteY66" fmla="*/ 1231966 h 2323145"/>
              <a:gd name="connsiteX67" fmla="*/ 7554146 w 11269336"/>
              <a:gd name="connsiteY67" fmla="*/ 1319748 h 2323145"/>
              <a:gd name="connsiteX68" fmla="*/ 7515052 w 11269336"/>
              <a:gd name="connsiteY68" fmla="*/ 1336718 h 2323145"/>
              <a:gd name="connsiteX69" fmla="*/ 7507193 w 11269336"/>
              <a:gd name="connsiteY69" fmla="*/ 1334617 h 2323145"/>
              <a:gd name="connsiteX70" fmla="*/ 7461694 w 11269336"/>
              <a:gd name="connsiteY70" fmla="*/ 1375866 h 2323145"/>
              <a:gd name="connsiteX71" fmla="*/ 7377571 w 11269336"/>
              <a:gd name="connsiteY71" fmla="*/ 1400128 h 2323145"/>
              <a:gd name="connsiteX72" fmla="*/ 7311261 w 11269336"/>
              <a:gd name="connsiteY72" fmla="*/ 1412652 h 2323145"/>
              <a:gd name="connsiteX73" fmla="*/ 7275307 w 11269336"/>
              <a:gd name="connsiteY73" fmla="*/ 1422171 h 2323145"/>
              <a:gd name="connsiteX74" fmla="*/ 7247783 w 11269336"/>
              <a:gd name="connsiteY74" fmla="*/ 1426330 h 2323145"/>
              <a:gd name="connsiteX75" fmla="*/ 7185047 w 11269336"/>
              <a:gd name="connsiteY75" fmla="*/ 1451812 h 2323145"/>
              <a:gd name="connsiteX76" fmla="*/ 7084117 w 11269336"/>
              <a:gd name="connsiteY76" fmla="*/ 1500281 h 2323145"/>
              <a:gd name="connsiteX77" fmla="*/ 7062011 w 11269336"/>
              <a:gd name="connsiteY77" fmla="*/ 1509183 h 2323145"/>
              <a:gd name="connsiteX78" fmla="*/ 7040555 w 11269336"/>
              <a:gd name="connsiteY78" fmla="*/ 1511207 h 2323145"/>
              <a:gd name="connsiteX79" fmla="*/ 7033438 w 11269336"/>
              <a:gd name="connsiteY79" fmla="*/ 1506772 h 2323145"/>
              <a:gd name="connsiteX80" fmla="*/ 7020886 w 11269336"/>
              <a:gd name="connsiteY80" fmla="*/ 1510764 h 2323145"/>
              <a:gd name="connsiteX81" fmla="*/ 7017033 w 11269336"/>
              <a:gd name="connsiteY81" fmla="*/ 1510650 h 2323145"/>
              <a:gd name="connsiteX82" fmla="*/ 6995460 w 11269336"/>
              <a:gd name="connsiteY82" fmla="*/ 1511173 h 2323145"/>
              <a:gd name="connsiteX83" fmla="*/ 6962144 w 11269336"/>
              <a:gd name="connsiteY83" fmla="*/ 1541508 h 2323145"/>
              <a:gd name="connsiteX84" fmla="*/ 6910674 w 11269336"/>
              <a:gd name="connsiteY84" fmla="*/ 1554793 h 2323145"/>
              <a:gd name="connsiteX85" fmla="*/ 6732152 w 11269336"/>
              <a:gd name="connsiteY85" fmla="*/ 1642538 h 2323145"/>
              <a:gd name="connsiteX86" fmla="*/ 6694106 w 11269336"/>
              <a:gd name="connsiteY86" fmla="*/ 1632377 h 2323145"/>
              <a:gd name="connsiteX87" fmla="*/ 6617223 w 11269336"/>
              <a:gd name="connsiteY87" fmla="*/ 1659889 h 2323145"/>
              <a:gd name="connsiteX88" fmla="*/ 6521138 w 11269336"/>
              <a:gd name="connsiteY88" fmla="*/ 1744340 h 2323145"/>
              <a:gd name="connsiteX89" fmla="*/ 6380677 w 11269336"/>
              <a:gd name="connsiteY89" fmla="*/ 1796883 h 2323145"/>
              <a:gd name="connsiteX90" fmla="*/ 6374897 w 11269336"/>
              <a:gd name="connsiteY90" fmla="*/ 1809910 h 2323145"/>
              <a:gd name="connsiteX91" fmla="*/ 6364545 w 11269336"/>
              <a:gd name="connsiteY91" fmla="*/ 1820090 h 2323145"/>
              <a:gd name="connsiteX92" fmla="*/ 6362126 w 11269336"/>
              <a:gd name="connsiteY92" fmla="*/ 1819991 h 2323145"/>
              <a:gd name="connsiteX93" fmla="*/ 6346673 w 11269336"/>
              <a:gd name="connsiteY93" fmla="*/ 1827824 h 2323145"/>
              <a:gd name="connsiteX94" fmla="*/ 6345588 w 11269336"/>
              <a:gd name="connsiteY94" fmla="*/ 1832232 h 2323145"/>
              <a:gd name="connsiteX95" fmla="*/ 6335708 w 11269336"/>
              <a:gd name="connsiteY95" fmla="*/ 1838451 h 2323145"/>
              <a:gd name="connsiteX96" fmla="*/ 6318182 w 11269336"/>
              <a:gd name="connsiteY96" fmla="*/ 1852975 h 2323145"/>
              <a:gd name="connsiteX97" fmla="*/ 6313084 w 11269336"/>
              <a:gd name="connsiteY97" fmla="*/ 1853561 h 2323145"/>
              <a:gd name="connsiteX98" fmla="*/ 6283816 w 11269336"/>
              <a:gd name="connsiteY98" fmla="*/ 1872148 h 2323145"/>
              <a:gd name="connsiteX99" fmla="*/ 6282550 w 11269336"/>
              <a:gd name="connsiteY99" fmla="*/ 1871392 h 2323145"/>
              <a:gd name="connsiteX100" fmla="*/ 6270527 w 11269336"/>
              <a:gd name="connsiteY100" fmla="*/ 1872208 h 2323145"/>
              <a:gd name="connsiteX101" fmla="*/ 6249518 w 11269336"/>
              <a:gd name="connsiteY101" fmla="*/ 1876079 h 2323145"/>
              <a:gd name="connsiteX102" fmla="*/ 6190386 w 11269336"/>
              <a:gd name="connsiteY102" fmla="*/ 1872478 h 2323145"/>
              <a:gd name="connsiteX103" fmla="*/ 6159777 w 11269336"/>
              <a:gd name="connsiteY103" fmla="*/ 1891745 h 2323145"/>
              <a:gd name="connsiteX104" fmla="*/ 6153131 w 11269336"/>
              <a:gd name="connsiteY104" fmla="*/ 1895079 h 2323145"/>
              <a:gd name="connsiteX105" fmla="*/ 6152798 w 11269336"/>
              <a:gd name="connsiteY105" fmla="*/ 1894920 h 2323145"/>
              <a:gd name="connsiteX106" fmla="*/ 6145388 w 11269336"/>
              <a:gd name="connsiteY106" fmla="*/ 1897990 h 2323145"/>
              <a:gd name="connsiteX107" fmla="*/ 6141014 w 11269336"/>
              <a:gd name="connsiteY107" fmla="*/ 1901155 h 2323145"/>
              <a:gd name="connsiteX108" fmla="*/ 6128122 w 11269336"/>
              <a:gd name="connsiteY108" fmla="*/ 1907623 h 2323145"/>
              <a:gd name="connsiteX109" fmla="*/ 6122351 w 11269336"/>
              <a:gd name="connsiteY109" fmla="*/ 1908359 h 2323145"/>
              <a:gd name="connsiteX110" fmla="*/ 6064750 w 11269336"/>
              <a:gd name="connsiteY110" fmla="*/ 1896394 h 2323145"/>
              <a:gd name="connsiteX111" fmla="*/ 5964230 w 11269336"/>
              <a:gd name="connsiteY111" fmla="*/ 1910038 h 2323145"/>
              <a:gd name="connsiteX112" fmla="*/ 5865399 w 11269336"/>
              <a:gd name="connsiteY112" fmla="*/ 1926966 h 2323145"/>
              <a:gd name="connsiteX113" fmla="*/ 5829951 w 11269336"/>
              <a:gd name="connsiteY113" fmla="*/ 1934755 h 2323145"/>
              <a:gd name="connsiteX114" fmla="*/ 5765285 w 11269336"/>
              <a:gd name="connsiteY114" fmla="*/ 1941322 h 2323145"/>
              <a:gd name="connsiteX115" fmla="*/ 5734750 w 11269336"/>
              <a:gd name="connsiteY115" fmla="*/ 1939793 h 2323145"/>
              <a:gd name="connsiteX116" fmla="*/ 5733569 w 11269336"/>
              <a:gd name="connsiteY116" fmla="*/ 1940505 h 2323145"/>
              <a:gd name="connsiteX117" fmla="*/ 5730329 w 11269336"/>
              <a:gd name="connsiteY117" fmla="*/ 1937845 h 2323145"/>
              <a:gd name="connsiteX118" fmla="*/ 5724661 w 11269336"/>
              <a:gd name="connsiteY118" fmla="*/ 1937455 h 2323145"/>
              <a:gd name="connsiteX119" fmla="*/ 5710186 w 11269336"/>
              <a:gd name="connsiteY119" fmla="*/ 1941370 h 2323145"/>
              <a:gd name="connsiteX120" fmla="*/ 5704910 w 11269336"/>
              <a:gd name="connsiteY120" fmla="*/ 1943663 h 2323145"/>
              <a:gd name="connsiteX121" fmla="*/ 5696836 w 11269336"/>
              <a:gd name="connsiteY121" fmla="*/ 1945271 h 2323145"/>
              <a:gd name="connsiteX122" fmla="*/ 5696583 w 11269336"/>
              <a:gd name="connsiteY122" fmla="*/ 1945050 h 2323145"/>
              <a:gd name="connsiteX123" fmla="*/ 5689123 w 11269336"/>
              <a:gd name="connsiteY123" fmla="*/ 1947067 h 2323145"/>
              <a:gd name="connsiteX124" fmla="*/ 5653291 w 11269336"/>
              <a:gd name="connsiteY124" fmla="*/ 1960245 h 2323145"/>
              <a:gd name="connsiteX125" fmla="*/ 5599385 w 11269336"/>
              <a:gd name="connsiteY125" fmla="*/ 1945198 h 2323145"/>
              <a:gd name="connsiteX126" fmla="*/ 5578300 w 11269336"/>
              <a:gd name="connsiteY126" fmla="*/ 1944963 h 2323145"/>
              <a:gd name="connsiteX127" fmla="*/ 5566758 w 11269336"/>
              <a:gd name="connsiteY127" fmla="*/ 1943441 h 2323145"/>
              <a:gd name="connsiteX128" fmla="*/ 5565857 w 11269336"/>
              <a:gd name="connsiteY128" fmla="*/ 1942445 h 2323145"/>
              <a:gd name="connsiteX129" fmla="*/ 5531534 w 11269336"/>
              <a:gd name="connsiteY129" fmla="*/ 1955208 h 2323145"/>
              <a:gd name="connsiteX130" fmla="*/ 5526552 w 11269336"/>
              <a:gd name="connsiteY130" fmla="*/ 1954799 h 2323145"/>
              <a:gd name="connsiteX131" fmla="*/ 5504723 w 11269336"/>
              <a:gd name="connsiteY131" fmla="*/ 1965811 h 2323145"/>
              <a:gd name="connsiteX132" fmla="*/ 5493156 w 11269336"/>
              <a:gd name="connsiteY132" fmla="*/ 1970063 h 2323145"/>
              <a:gd name="connsiteX133" fmla="*/ 5490486 w 11269336"/>
              <a:gd name="connsiteY133" fmla="*/ 1974227 h 2323145"/>
              <a:gd name="connsiteX134" fmla="*/ 5473107 w 11269336"/>
              <a:gd name="connsiteY134" fmla="*/ 1979001 h 2323145"/>
              <a:gd name="connsiteX135" fmla="*/ 5470885 w 11269336"/>
              <a:gd name="connsiteY135" fmla="*/ 1978432 h 2323145"/>
              <a:gd name="connsiteX136" fmla="*/ 5457393 w 11269336"/>
              <a:gd name="connsiteY136" fmla="*/ 1986525 h 2323145"/>
              <a:gd name="connsiteX137" fmla="*/ 5447102 w 11269336"/>
              <a:gd name="connsiteY137" fmla="*/ 1998329 h 2323145"/>
              <a:gd name="connsiteX138" fmla="*/ 5159151 w 11269336"/>
              <a:gd name="connsiteY138" fmla="*/ 2029640 h 2323145"/>
              <a:gd name="connsiteX139" fmla="*/ 5041688 w 11269336"/>
              <a:gd name="connsiteY139" fmla="*/ 2022334 h 2323145"/>
              <a:gd name="connsiteX140" fmla="*/ 4860988 w 11269336"/>
              <a:gd name="connsiteY140" fmla="*/ 2135698 h 2323145"/>
              <a:gd name="connsiteX141" fmla="*/ 4807902 w 11269336"/>
              <a:gd name="connsiteY141" fmla="*/ 2138894 h 2323145"/>
              <a:gd name="connsiteX142" fmla="*/ 4765388 w 11269336"/>
              <a:gd name="connsiteY142" fmla="*/ 2162525 h 2323145"/>
              <a:gd name="connsiteX143" fmla="*/ 4745033 w 11269336"/>
              <a:gd name="connsiteY143" fmla="*/ 2158859 h 2323145"/>
              <a:gd name="connsiteX144" fmla="*/ 4741475 w 11269336"/>
              <a:gd name="connsiteY144" fmla="*/ 2157998 h 2323145"/>
              <a:gd name="connsiteX145" fmla="*/ 4728247 w 11269336"/>
              <a:gd name="connsiteY145" fmla="*/ 2159526 h 2323145"/>
              <a:gd name="connsiteX146" fmla="*/ 4723263 w 11269336"/>
              <a:gd name="connsiteY146" fmla="*/ 2153742 h 2323145"/>
              <a:gd name="connsiteX147" fmla="*/ 4702453 w 11269336"/>
              <a:gd name="connsiteY147" fmla="*/ 2151586 h 2323145"/>
              <a:gd name="connsiteX148" fmla="*/ 4678455 w 11269336"/>
              <a:gd name="connsiteY148" fmla="*/ 2156131 h 2323145"/>
              <a:gd name="connsiteX149" fmla="*/ 4593061 w 11269336"/>
              <a:gd name="connsiteY149" fmla="*/ 2171597 h 2323145"/>
              <a:gd name="connsiteX150" fmla="*/ 4579902 w 11269336"/>
              <a:gd name="connsiteY150" fmla="*/ 2177927 h 2323145"/>
              <a:gd name="connsiteX151" fmla="*/ 4533444 w 11269336"/>
              <a:gd name="connsiteY151" fmla="*/ 2181200 h 2323145"/>
              <a:gd name="connsiteX152" fmla="*/ 4492832 w 11269336"/>
              <a:gd name="connsiteY152" fmla="*/ 2188033 h 2323145"/>
              <a:gd name="connsiteX153" fmla="*/ 4467257 w 11269336"/>
              <a:gd name="connsiteY153" fmla="*/ 2196121 h 2323145"/>
              <a:gd name="connsiteX154" fmla="*/ 4459937 w 11269336"/>
              <a:gd name="connsiteY154" fmla="*/ 2195182 h 2323145"/>
              <a:gd name="connsiteX155" fmla="*/ 4433312 w 11269336"/>
              <a:gd name="connsiteY155" fmla="*/ 2199004 h 2323145"/>
              <a:gd name="connsiteX156" fmla="*/ 4420601 w 11269336"/>
              <a:gd name="connsiteY156" fmla="*/ 2205158 h 2323145"/>
              <a:gd name="connsiteX157" fmla="*/ 4405765 w 11269336"/>
              <a:gd name="connsiteY157" fmla="*/ 2199902 h 2323145"/>
              <a:gd name="connsiteX158" fmla="*/ 4401354 w 11269336"/>
              <a:gd name="connsiteY158" fmla="*/ 2194745 h 2323145"/>
              <a:gd name="connsiteX159" fmla="*/ 4383151 w 11269336"/>
              <a:gd name="connsiteY159" fmla="*/ 2201140 h 2323145"/>
              <a:gd name="connsiteX160" fmla="*/ 4366646 w 11269336"/>
              <a:gd name="connsiteY160" fmla="*/ 2198564 h 2323145"/>
              <a:gd name="connsiteX161" fmla="*/ 4354009 w 11269336"/>
              <a:gd name="connsiteY161" fmla="*/ 2204984 h 2323145"/>
              <a:gd name="connsiteX162" fmla="*/ 4348284 w 11269336"/>
              <a:gd name="connsiteY162" fmla="*/ 2205270 h 2323145"/>
              <a:gd name="connsiteX163" fmla="*/ 4333906 w 11269336"/>
              <a:gd name="connsiteY163" fmla="*/ 2205251 h 2323145"/>
              <a:gd name="connsiteX164" fmla="*/ 4308819 w 11269336"/>
              <a:gd name="connsiteY164" fmla="*/ 2203822 h 2323145"/>
              <a:gd name="connsiteX165" fmla="*/ 4301210 w 11269336"/>
              <a:gd name="connsiteY165" fmla="*/ 2204456 h 2323145"/>
              <a:gd name="connsiteX166" fmla="*/ 4283095 w 11269336"/>
              <a:gd name="connsiteY166" fmla="*/ 2198177 h 2323145"/>
              <a:gd name="connsiteX167" fmla="*/ 4250119 w 11269336"/>
              <a:gd name="connsiteY167" fmla="*/ 2196342 h 2323145"/>
              <a:gd name="connsiteX168" fmla="*/ 4189203 w 11269336"/>
              <a:gd name="connsiteY168" fmla="*/ 2178994 h 2323145"/>
              <a:gd name="connsiteX169" fmla="*/ 4154035 w 11269336"/>
              <a:gd name="connsiteY169" fmla="*/ 2171950 h 2323145"/>
              <a:gd name="connsiteX170" fmla="*/ 4129569 w 11269336"/>
              <a:gd name="connsiteY170" fmla="*/ 2163850 h 2323145"/>
              <a:gd name="connsiteX171" fmla="*/ 4061250 w 11269336"/>
              <a:gd name="connsiteY171" fmla="*/ 2159236 h 2323145"/>
              <a:gd name="connsiteX172" fmla="*/ 3945480 w 11269336"/>
              <a:gd name="connsiteY172" fmla="*/ 2158279 h 2323145"/>
              <a:gd name="connsiteX173" fmla="*/ 3921468 w 11269336"/>
              <a:gd name="connsiteY173" fmla="*/ 2156588 h 2323145"/>
              <a:gd name="connsiteX174" fmla="*/ 3903348 w 11269336"/>
              <a:gd name="connsiteY174" fmla="*/ 2149220 h 2323145"/>
              <a:gd name="connsiteX175" fmla="*/ 3901342 w 11269336"/>
              <a:gd name="connsiteY175" fmla="*/ 2142355 h 2323145"/>
              <a:gd name="connsiteX176" fmla="*/ 3888539 w 11269336"/>
              <a:gd name="connsiteY176" fmla="*/ 2140476 h 2323145"/>
              <a:gd name="connsiteX177" fmla="*/ 3885662 w 11269336"/>
              <a:gd name="connsiteY177" fmla="*/ 2138740 h 2323145"/>
              <a:gd name="connsiteX178" fmla="*/ 3868627 w 11269336"/>
              <a:gd name="connsiteY178" fmla="*/ 2130023 h 2323145"/>
              <a:gd name="connsiteX179" fmla="*/ 3819177 w 11269336"/>
              <a:gd name="connsiteY179" fmla="*/ 2142111 h 2323145"/>
              <a:gd name="connsiteX180" fmla="*/ 3769100 w 11269336"/>
              <a:gd name="connsiteY180" fmla="*/ 2131731 h 2323145"/>
              <a:gd name="connsiteX181" fmla="*/ 3562752 w 11269336"/>
              <a:gd name="connsiteY181" fmla="*/ 2131785 h 2323145"/>
              <a:gd name="connsiteX182" fmla="*/ 3541402 w 11269336"/>
              <a:gd name="connsiteY182" fmla="*/ 2106821 h 2323145"/>
              <a:gd name="connsiteX183" fmla="*/ 3365341 w 11269336"/>
              <a:gd name="connsiteY183" fmla="*/ 2077638 h 2323145"/>
              <a:gd name="connsiteX184" fmla="*/ 3170922 w 11269336"/>
              <a:gd name="connsiteY184" fmla="*/ 2115957 h 2323145"/>
              <a:gd name="connsiteX185" fmla="*/ 3156256 w 11269336"/>
              <a:gd name="connsiteY185" fmla="*/ 2124773 h 2323145"/>
              <a:gd name="connsiteX186" fmla="*/ 3140298 w 11269336"/>
              <a:gd name="connsiteY186" fmla="*/ 2129182 h 2323145"/>
              <a:gd name="connsiteX187" fmla="*/ 3138514 w 11269336"/>
              <a:gd name="connsiteY187" fmla="*/ 2128069 h 2323145"/>
              <a:gd name="connsiteX188" fmla="*/ 3120467 w 11269336"/>
              <a:gd name="connsiteY188" fmla="*/ 2128281 h 2323145"/>
              <a:gd name="connsiteX189" fmla="*/ 3116175 w 11269336"/>
              <a:gd name="connsiteY189" fmla="*/ 2131633 h 2323145"/>
              <a:gd name="connsiteX190" fmla="*/ 3103685 w 11269336"/>
              <a:gd name="connsiteY190" fmla="*/ 2132814 h 2323145"/>
              <a:gd name="connsiteX191" fmla="*/ 3078794 w 11269336"/>
              <a:gd name="connsiteY191" fmla="*/ 2137935 h 2323145"/>
              <a:gd name="connsiteX192" fmla="*/ 3074407 w 11269336"/>
              <a:gd name="connsiteY192" fmla="*/ 2136274 h 2323145"/>
              <a:gd name="connsiteX193" fmla="*/ 3037285 w 11269336"/>
              <a:gd name="connsiteY193" fmla="*/ 2139919 h 2323145"/>
              <a:gd name="connsiteX194" fmla="*/ 3036901 w 11269336"/>
              <a:gd name="connsiteY194" fmla="*/ 2138726 h 2323145"/>
              <a:gd name="connsiteX195" fmla="*/ 3026996 w 11269336"/>
              <a:gd name="connsiteY195" fmla="*/ 2134322 h 2323145"/>
              <a:gd name="connsiteX196" fmla="*/ 3007772 w 11269336"/>
              <a:gd name="connsiteY196" fmla="*/ 2128742 h 2323145"/>
              <a:gd name="connsiteX197" fmla="*/ 2965030 w 11269336"/>
              <a:gd name="connsiteY197" fmla="*/ 2100494 h 2323145"/>
              <a:gd name="connsiteX198" fmla="*/ 2926342 w 11269336"/>
              <a:gd name="connsiteY198" fmla="*/ 2104155 h 2323145"/>
              <a:gd name="connsiteX199" fmla="*/ 2918608 w 11269336"/>
              <a:gd name="connsiteY199" fmla="*/ 2104215 h 2323145"/>
              <a:gd name="connsiteX200" fmla="*/ 2918475 w 11269336"/>
              <a:gd name="connsiteY200" fmla="*/ 2103937 h 2323145"/>
              <a:gd name="connsiteX201" fmla="*/ 2910360 w 11269336"/>
              <a:gd name="connsiteY201" fmla="*/ 2103444 h 2323145"/>
              <a:gd name="connsiteX202" fmla="*/ 2904507 w 11269336"/>
              <a:gd name="connsiteY202" fmla="*/ 2104326 h 2323145"/>
              <a:gd name="connsiteX203" fmla="*/ 2889503 w 11269336"/>
              <a:gd name="connsiteY203" fmla="*/ 2104443 h 2323145"/>
              <a:gd name="connsiteX204" fmla="*/ 2884480 w 11269336"/>
              <a:gd name="connsiteY204" fmla="*/ 2102626 h 2323145"/>
              <a:gd name="connsiteX205" fmla="*/ 2882689 w 11269336"/>
              <a:gd name="connsiteY205" fmla="*/ 2099228 h 2323145"/>
              <a:gd name="connsiteX206" fmla="*/ 2881291 w 11269336"/>
              <a:gd name="connsiteY206" fmla="*/ 2099618 h 2323145"/>
              <a:gd name="connsiteX207" fmla="*/ 2853979 w 11269336"/>
              <a:gd name="connsiteY207" fmla="*/ 2090388 h 2323145"/>
              <a:gd name="connsiteX208" fmla="*/ 2791790 w 11269336"/>
              <a:gd name="connsiteY208" fmla="*/ 2080332 h 2323145"/>
              <a:gd name="connsiteX209" fmla="*/ 2755844 w 11269336"/>
              <a:gd name="connsiteY209" fmla="*/ 2078874 h 2323145"/>
              <a:gd name="connsiteX210" fmla="*/ 2657742 w 11269336"/>
              <a:gd name="connsiteY210" fmla="*/ 2070179 h 2323145"/>
              <a:gd name="connsiteX211" fmla="*/ 2559549 w 11269336"/>
              <a:gd name="connsiteY211" fmla="*/ 2057873 h 2323145"/>
              <a:gd name="connsiteX212" fmla="*/ 2512054 w 11269336"/>
              <a:gd name="connsiteY212" fmla="*/ 2031671 h 2323145"/>
              <a:gd name="connsiteX213" fmla="*/ 2506437 w 11269336"/>
              <a:gd name="connsiteY213" fmla="*/ 2030918 h 2323145"/>
              <a:gd name="connsiteX214" fmla="*/ 2491752 w 11269336"/>
              <a:gd name="connsiteY214" fmla="*/ 2033906 h 2323145"/>
              <a:gd name="connsiteX215" fmla="*/ 2486338 w 11269336"/>
              <a:gd name="connsiteY215" fmla="*/ 2035862 h 2323145"/>
              <a:gd name="connsiteX216" fmla="*/ 2478186 w 11269336"/>
              <a:gd name="connsiteY216" fmla="*/ 2036953 h 2323145"/>
              <a:gd name="connsiteX217" fmla="*/ 2477950 w 11269336"/>
              <a:gd name="connsiteY217" fmla="*/ 2036715 h 2323145"/>
              <a:gd name="connsiteX218" fmla="*/ 2470381 w 11269336"/>
              <a:gd name="connsiteY218" fmla="*/ 2038256 h 2323145"/>
              <a:gd name="connsiteX219" fmla="*/ 2433781 w 11269336"/>
              <a:gd name="connsiteY219" fmla="*/ 2049140 h 2323145"/>
              <a:gd name="connsiteX220" fmla="*/ 2381172 w 11269336"/>
              <a:gd name="connsiteY220" fmla="*/ 2030645 h 2323145"/>
              <a:gd name="connsiteX221" fmla="*/ 2360198 w 11269336"/>
              <a:gd name="connsiteY221" fmla="*/ 2029059 h 2323145"/>
              <a:gd name="connsiteX222" fmla="*/ 2348815 w 11269336"/>
              <a:gd name="connsiteY222" fmla="*/ 2026798 h 2323145"/>
              <a:gd name="connsiteX223" fmla="*/ 2347988 w 11269336"/>
              <a:gd name="connsiteY223" fmla="*/ 2025745 h 2323145"/>
              <a:gd name="connsiteX224" fmla="*/ 2312920 w 11269336"/>
              <a:gd name="connsiteY224" fmla="*/ 2036311 h 2323145"/>
              <a:gd name="connsiteX225" fmla="*/ 2307986 w 11269336"/>
              <a:gd name="connsiteY225" fmla="*/ 2035583 h 2323145"/>
              <a:gd name="connsiteX226" fmla="*/ 2285481 w 11269336"/>
              <a:gd name="connsiteY226" fmla="*/ 2045197 h 2323145"/>
              <a:gd name="connsiteX227" fmla="*/ 2273666 w 11269336"/>
              <a:gd name="connsiteY227" fmla="*/ 2048710 h 2323145"/>
              <a:gd name="connsiteX228" fmla="*/ 2270719 w 11269336"/>
              <a:gd name="connsiteY228" fmla="*/ 2052702 h 2323145"/>
              <a:gd name="connsiteX229" fmla="*/ 2253080 w 11269336"/>
              <a:gd name="connsiteY229" fmla="*/ 2056363 h 2323145"/>
              <a:gd name="connsiteX230" fmla="*/ 2250906 w 11269336"/>
              <a:gd name="connsiteY230" fmla="*/ 2055654 h 2323145"/>
              <a:gd name="connsiteX231" fmla="*/ 2236905 w 11269336"/>
              <a:gd name="connsiteY231" fmla="*/ 2062882 h 2323145"/>
              <a:gd name="connsiteX232" fmla="*/ 2225830 w 11269336"/>
              <a:gd name="connsiteY232" fmla="*/ 2074027 h 2323145"/>
              <a:gd name="connsiteX233" fmla="*/ 2073776 w 11269336"/>
              <a:gd name="connsiteY233" fmla="*/ 2089244 h 2323145"/>
              <a:gd name="connsiteX234" fmla="*/ 1948256 w 11269336"/>
              <a:gd name="connsiteY234" fmla="*/ 2146616 h 2323145"/>
              <a:gd name="connsiteX235" fmla="*/ 1865582 w 11269336"/>
              <a:gd name="connsiteY235" fmla="*/ 2153738 h 2323145"/>
              <a:gd name="connsiteX236" fmla="*/ 1835210 w 11269336"/>
              <a:gd name="connsiteY236" fmla="*/ 2134244 h 2323145"/>
              <a:gd name="connsiteX237" fmla="*/ 1632661 w 11269336"/>
              <a:gd name="connsiteY237" fmla="*/ 2173882 h 2323145"/>
              <a:gd name="connsiteX238" fmla="*/ 1579590 w 11269336"/>
              <a:gd name="connsiteY238" fmla="*/ 2173680 h 2323145"/>
              <a:gd name="connsiteX239" fmla="*/ 1535601 w 11269336"/>
              <a:gd name="connsiteY239" fmla="*/ 2194590 h 2323145"/>
              <a:gd name="connsiteX240" fmla="*/ 1515594 w 11269336"/>
              <a:gd name="connsiteY240" fmla="*/ 2189622 h 2323145"/>
              <a:gd name="connsiteX241" fmla="*/ 1512113 w 11269336"/>
              <a:gd name="connsiteY241" fmla="*/ 2188534 h 2323145"/>
              <a:gd name="connsiteX242" fmla="*/ 1498838 w 11269336"/>
              <a:gd name="connsiteY242" fmla="*/ 2189213 h 2323145"/>
              <a:gd name="connsiteX243" fmla="*/ 1494279 w 11269336"/>
              <a:gd name="connsiteY243" fmla="*/ 2183112 h 2323145"/>
              <a:gd name="connsiteX244" fmla="*/ 1473714 w 11269336"/>
              <a:gd name="connsiteY244" fmla="*/ 2179625 h 2323145"/>
              <a:gd name="connsiteX245" fmla="*/ 1449503 w 11269336"/>
              <a:gd name="connsiteY245" fmla="*/ 2182633 h 2323145"/>
              <a:gd name="connsiteX246" fmla="*/ 1266687 w 11269336"/>
              <a:gd name="connsiteY246" fmla="*/ 2212688 h 2323145"/>
              <a:gd name="connsiteX247" fmla="*/ 1239614 w 11269336"/>
              <a:gd name="connsiteY247" fmla="*/ 2209727 h 2323145"/>
              <a:gd name="connsiteX248" fmla="*/ 1202436 w 11269336"/>
              <a:gd name="connsiteY248" fmla="*/ 2209817 h 2323145"/>
              <a:gd name="connsiteX249" fmla="*/ 1136097 w 11269336"/>
              <a:gd name="connsiteY249" fmla="*/ 2205112 h 2323145"/>
              <a:gd name="connsiteX250" fmla="*/ 988232 w 11269336"/>
              <a:gd name="connsiteY250" fmla="*/ 2235635 h 2323145"/>
              <a:gd name="connsiteX251" fmla="*/ 981959 w 11269336"/>
              <a:gd name="connsiteY251" fmla="*/ 2231607 h 2323145"/>
              <a:gd name="connsiteX252" fmla="*/ 938600 w 11269336"/>
              <a:gd name="connsiteY252" fmla="*/ 2238113 h 2323145"/>
              <a:gd name="connsiteX253" fmla="*/ 791788 w 11269336"/>
              <a:gd name="connsiteY253" fmla="*/ 2293224 h 2323145"/>
              <a:gd name="connsiteX254" fmla="*/ 706914 w 11269336"/>
              <a:gd name="connsiteY254" fmla="*/ 2305046 h 2323145"/>
              <a:gd name="connsiteX255" fmla="*/ 675971 w 11269336"/>
              <a:gd name="connsiteY255" fmla="*/ 2304030 h 2323145"/>
              <a:gd name="connsiteX256" fmla="*/ 624180 w 11269336"/>
              <a:gd name="connsiteY256" fmla="*/ 2302650 h 2323145"/>
              <a:gd name="connsiteX257" fmla="*/ 583453 w 11269336"/>
              <a:gd name="connsiteY257" fmla="*/ 2288788 h 2323145"/>
              <a:gd name="connsiteX258" fmla="*/ 540946 w 11269336"/>
              <a:gd name="connsiteY258" fmla="*/ 2292721 h 2323145"/>
              <a:gd name="connsiteX259" fmla="*/ 533680 w 11269336"/>
              <a:gd name="connsiteY259" fmla="*/ 2310233 h 2323145"/>
              <a:gd name="connsiteX260" fmla="*/ 487366 w 11269336"/>
              <a:gd name="connsiteY260" fmla="*/ 2309053 h 2323145"/>
              <a:gd name="connsiteX261" fmla="*/ 416820 w 11269336"/>
              <a:gd name="connsiteY261" fmla="*/ 2305443 h 2323145"/>
              <a:gd name="connsiteX262" fmla="*/ 376805 w 11269336"/>
              <a:gd name="connsiteY262" fmla="*/ 2307647 h 2323145"/>
              <a:gd name="connsiteX263" fmla="*/ 266777 w 11269336"/>
              <a:gd name="connsiteY263" fmla="*/ 2309012 h 2323145"/>
              <a:gd name="connsiteX264" fmla="*/ 156013 w 11269336"/>
              <a:gd name="connsiteY264" fmla="*/ 2306832 h 2323145"/>
              <a:gd name="connsiteX265" fmla="*/ 87258 w 11269336"/>
              <a:gd name="connsiteY265" fmla="*/ 2285511 h 2323145"/>
              <a:gd name="connsiteX266" fmla="*/ 23798 w 11269336"/>
              <a:gd name="connsiteY266" fmla="*/ 2281822 h 2323145"/>
              <a:gd name="connsiteX267" fmla="*/ 0 w 11269336"/>
              <a:gd name="connsiteY267" fmla="*/ 2285369 h 2323145"/>
              <a:gd name="connsiteX268" fmla="*/ 0 w 11269336"/>
              <a:gd name="connsiteY26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795998 w 11269336"/>
              <a:gd name="connsiteY32" fmla="*/ 863337 h 2323145"/>
              <a:gd name="connsiteX33" fmla="*/ 8776970 w 11269336"/>
              <a:gd name="connsiteY33" fmla="*/ 885177 h 2323145"/>
              <a:gd name="connsiteX34" fmla="*/ 8755719 w 11269336"/>
              <a:gd name="connsiteY34" fmla="*/ 889754 h 2323145"/>
              <a:gd name="connsiteX35" fmla="*/ 8743257 w 11269336"/>
              <a:gd name="connsiteY35" fmla="*/ 904723 h 2323145"/>
              <a:gd name="connsiteX36" fmla="*/ 8721366 w 11269336"/>
              <a:gd name="connsiteY36" fmla="*/ 904711 h 2323145"/>
              <a:gd name="connsiteX37" fmla="*/ 8678353 w 11269336"/>
              <a:gd name="connsiteY37" fmla="*/ 926318 h 2323145"/>
              <a:gd name="connsiteX38" fmla="*/ 8636849 w 11269336"/>
              <a:gd name="connsiteY38" fmla="*/ 937900 h 2323145"/>
              <a:gd name="connsiteX39" fmla="*/ 8620213 w 11269336"/>
              <a:gd name="connsiteY39" fmla="*/ 943068 h 2323145"/>
              <a:gd name="connsiteX40" fmla="*/ 8612581 w 11269336"/>
              <a:gd name="connsiteY40" fmla="*/ 952695 h 2323145"/>
              <a:gd name="connsiteX41" fmla="*/ 8589038 w 11269336"/>
              <a:gd name="connsiteY41" fmla="*/ 963892 h 2323145"/>
              <a:gd name="connsiteX42" fmla="*/ 8579950 w 11269336"/>
              <a:gd name="connsiteY42" fmla="*/ 960899 h 2323145"/>
              <a:gd name="connsiteX43" fmla="*/ 8579319 w 11269336"/>
              <a:gd name="connsiteY43" fmla="*/ 965630 h 2323145"/>
              <a:gd name="connsiteX44" fmla="*/ 8547429 w 11269336"/>
              <a:gd name="connsiteY44" fmla="*/ 984506 h 2323145"/>
              <a:gd name="connsiteX45" fmla="*/ 8478704 w 11269336"/>
              <a:gd name="connsiteY45" fmla="*/ 1025490 h 2323145"/>
              <a:gd name="connsiteX46" fmla="*/ 8461421 w 11269336"/>
              <a:gd name="connsiteY46" fmla="*/ 1035512 h 2323145"/>
              <a:gd name="connsiteX47" fmla="*/ 8445003 w 11269336"/>
              <a:gd name="connsiteY47" fmla="*/ 1036851 h 2323145"/>
              <a:gd name="connsiteX48" fmla="*/ 8357350 w 11269336"/>
              <a:gd name="connsiteY48" fmla="*/ 1060213 h 2323145"/>
              <a:gd name="connsiteX49" fmla="*/ 8335565 w 11269336"/>
              <a:gd name="connsiteY49" fmla="*/ 1061151 h 2323145"/>
              <a:gd name="connsiteX50" fmla="*/ 8325267 w 11269336"/>
              <a:gd name="connsiteY50" fmla="*/ 1055919 h 2323145"/>
              <a:gd name="connsiteX51" fmla="*/ 8293586 w 11269336"/>
              <a:gd name="connsiteY51" fmla="*/ 1076144 h 2323145"/>
              <a:gd name="connsiteX52" fmla="*/ 8242405 w 11269336"/>
              <a:gd name="connsiteY52" fmla="*/ 1095960 h 2323145"/>
              <a:gd name="connsiteX53" fmla="*/ 8197391 w 11269336"/>
              <a:gd name="connsiteY53" fmla="*/ 1107746 h 2323145"/>
              <a:gd name="connsiteX54" fmla="*/ 8081474 w 11269336"/>
              <a:gd name="connsiteY54" fmla="*/ 1130125 h 2323145"/>
              <a:gd name="connsiteX55" fmla="*/ 8053585 w 11269336"/>
              <a:gd name="connsiteY55" fmla="*/ 1129169 h 2323145"/>
              <a:gd name="connsiteX56" fmla="*/ 8038422 w 11269336"/>
              <a:gd name="connsiteY56" fmla="*/ 1119092 h 2323145"/>
              <a:gd name="connsiteX57" fmla="*/ 8029450 w 11269336"/>
              <a:gd name="connsiteY57" fmla="*/ 1125592 h 2323145"/>
              <a:gd name="connsiteX58" fmla="*/ 7959552 w 11269336"/>
              <a:gd name="connsiteY58" fmla="*/ 1140188 h 2323145"/>
              <a:gd name="connsiteX59" fmla="*/ 7914188 w 11269336"/>
              <a:gd name="connsiteY59" fmla="*/ 1150862 h 2323145"/>
              <a:gd name="connsiteX60" fmla="*/ 7914918 w 11269336"/>
              <a:gd name="connsiteY60" fmla="*/ 1168758 h 2323145"/>
              <a:gd name="connsiteX61" fmla="*/ 7875510 w 11269336"/>
              <a:gd name="connsiteY61" fmla="*/ 1183153 h 2323145"/>
              <a:gd name="connsiteX62" fmla="*/ 7829932 w 11269336"/>
              <a:gd name="connsiteY62" fmla="*/ 1180782 h 2323145"/>
              <a:gd name="connsiteX63" fmla="*/ 7779182 w 11269336"/>
              <a:gd name="connsiteY63" fmla="*/ 1192665 h 2323145"/>
              <a:gd name="connsiteX64" fmla="*/ 7748774 w 11269336"/>
              <a:gd name="connsiteY64" fmla="*/ 1199586 h 2323145"/>
              <a:gd name="connsiteX65" fmla="*/ 7671846 w 11269336"/>
              <a:gd name="connsiteY65" fmla="*/ 1231966 h 2323145"/>
              <a:gd name="connsiteX66" fmla="*/ 7554146 w 11269336"/>
              <a:gd name="connsiteY66" fmla="*/ 1319748 h 2323145"/>
              <a:gd name="connsiteX67" fmla="*/ 7515052 w 11269336"/>
              <a:gd name="connsiteY67" fmla="*/ 1336718 h 2323145"/>
              <a:gd name="connsiteX68" fmla="*/ 7507193 w 11269336"/>
              <a:gd name="connsiteY68" fmla="*/ 1334617 h 2323145"/>
              <a:gd name="connsiteX69" fmla="*/ 7461694 w 11269336"/>
              <a:gd name="connsiteY69" fmla="*/ 1375866 h 2323145"/>
              <a:gd name="connsiteX70" fmla="*/ 7377571 w 11269336"/>
              <a:gd name="connsiteY70" fmla="*/ 1400128 h 2323145"/>
              <a:gd name="connsiteX71" fmla="*/ 7311261 w 11269336"/>
              <a:gd name="connsiteY71" fmla="*/ 1412652 h 2323145"/>
              <a:gd name="connsiteX72" fmla="*/ 7275307 w 11269336"/>
              <a:gd name="connsiteY72" fmla="*/ 1422171 h 2323145"/>
              <a:gd name="connsiteX73" fmla="*/ 7247783 w 11269336"/>
              <a:gd name="connsiteY73" fmla="*/ 1426330 h 2323145"/>
              <a:gd name="connsiteX74" fmla="*/ 7185047 w 11269336"/>
              <a:gd name="connsiteY74" fmla="*/ 1451812 h 2323145"/>
              <a:gd name="connsiteX75" fmla="*/ 7084117 w 11269336"/>
              <a:gd name="connsiteY75" fmla="*/ 1500281 h 2323145"/>
              <a:gd name="connsiteX76" fmla="*/ 7062011 w 11269336"/>
              <a:gd name="connsiteY76" fmla="*/ 1509183 h 2323145"/>
              <a:gd name="connsiteX77" fmla="*/ 7040555 w 11269336"/>
              <a:gd name="connsiteY77" fmla="*/ 1511207 h 2323145"/>
              <a:gd name="connsiteX78" fmla="*/ 7033438 w 11269336"/>
              <a:gd name="connsiteY78" fmla="*/ 1506772 h 2323145"/>
              <a:gd name="connsiteX79" fmla="*/ 7020886 w 11269336"/>
              <a:gd name="connsiteY79" fmla="*/ 1510764 h 2323145"/>
              <a:gd name="connsiteX80" fmla="*/ 7017033 w 11269336"/>
              <a:gd name="connsiteY80" fmla="*/ 1510650 h 2323145"/>
              <a:gd name="connsiteX81" fmla="*/ 6995460 w 11269336"/>
              <a:gd name="connsiteY81" fmla="*/ 1511173 h 2323145"/>
              <a:gd name="connsiteX82" fmla="*/ 6962144 w 11269336"/>
              <a:gd name="connsiteY82" fmla="*/ 1541508 h 2323145"/>
              <a:gd name="connsiteX83" fmla="*/ 6910674 w 11269336"/>
              <a:gd name="connsiteY83" fmla="*/ 1554793 h 2323145"/>
              <a:gd name="connsiteX84" fmla="*/ 6732152 w 11269336"/>
              <a:gd name="connsiteY84" fmla="*/ 1642538 h 2323145"/>
              <a:gd name="connsiteX85" fmla="*/ 6694106 w 11269336"/>
              <a:gd name="connsiteY85" fmla="*/ 1632377 h 2323145"/>
              <a:gd name="connsiteX86" fmla="*/ 6617223 w 11269336"/>
              <a:gd name="connsiteY86" fmla="*/ 1659889 h 2323145"/>
              <a:gd name="connsiteX87" fmla="*/ 6521138 w 11269336"/>
              <a:gd name="connsiteY87" fmla="*/ 1744340 h 2323145"/>
              <a:gd name="connsiteX88" fmla="*/ 6380677 w 11269336"/>
              <a:gd name="connsiteY88" fmla="*/ 1796883 h 2323145"/>
              <a:gd name="connsiteX89" fmla="*/ 6374897 w 11269336"/>
              <a:gd name="connsiteY89" fmla="*/ 1809910 h 2323145"/>
              <a:gd name="connsiteX90" fmla="*/ 6364545 w 11269336"/>
              <a:gd name="connsiteY90" fmla="*/ 1820090 h 2323145"/>
              <a:gd name="connsiteX91" fmla="*/ 6362126 w 11269336"/>
              <a:gd name="connsiteY91" fmla="*/ 1819991 h 2323145"/>
              <a:gd name="connsiteX92" fmla="*/ 6346673 w 11269336"/>
              <a:gd name="connsiteY92" fmla="*/ 1827824 h 2323145"/>
              <a:gd name="connsiteX93" fmla="*/ 6345588 w 11269336"/>
              <a:gd name="connsiteY93" fmla="*/ 1832232 h 2323145"/>
              <a:gd name="connsiteX94" fmla="*/ 6335708 w 11269336"/>
              <a:gd name="connsiteY94" fmla="*/ 1838451 h 2323145"/>
              <a:gd name="connsiteX95" fmla="*/ 6318182 w 11269336"/>
              <a:gd name="connsiteY95" fmla="*/ 1852975 h 2323145"/>
              <a:gd name="connsiteX96" fmla="*/ 6313084 w 11269336"/>
              <a:gd name="connsiteY96" fmla="*/ 1853561 h 2323145"/>
              <a:gd name="connsiteX97" fmla="*/ 6283816 w 11269336"/>
              <a:gd name="connsiteY97" fmla="*/ 1872148 h 2323145"/>
              <a:gd name="connsiteX98" fmla="*/ 6282550 w 11269336"/>
              <a:gd name="connsiteY98" fmla="*/ 1871392 h 2323145"/>
              <a:gd name="connsiteX99" fmla="*/ 6270527 w 11269336"/>
              <a:gd name="connsiteY99" fmla="*/ 1872208 h 2323145"/>
              <a:gd name="connsiteX100" fmla="*/ 6249518 w 11269336"/>
              <a:gd name="connsiteY100" fmla="*/ 1876079 h 2323145"/>
              <a:gd name="connsiteX101" fmla="*/ 6190386 w 11269336"/>
              <a:gd name="connsiteY101" fmla="*/ 1872478 h 2323145"/>
              <a:gd name="connsiteX102" fmla="*/ 6159777 w 11269336"/>
              <a:gd name="connsiteY102" fmla="*/ 1891745 h 2323145"/>
              <a:gd name="connsiteX103" fmla="*/ 6153131 w 11269336"/>
              <a:gd name="connsiteY103" fmla="*/ 1895079 h 2323145"/>
              <a:gd name="connsiteX104" fmla="*/ 6152798 w 11269336"/>
              <a:gd name="connsiteY104" fmla="*/ 1894920 h 2323145"/>
              <a:gd name="connsiteX105" fmla="*/ 6145388 w 11269336"/>
              <a:gd name="connsiteY105" fmla="*/ 1897990 h 2323145"/>
              <a:gd name="connsiteX106" fmla="*/ 6141014 w 11269336"/>
              <a:gd name="connsiteY106" fmla="*/ 1901155 h 2323145"/>
              <a:gd name="connsiteX107" fmla="*/ 6128122 w 11269336"/>
              <a:gd name="connsiteY107" fmla="*/ 1907623 h 2323145"/>
              <a:gd name="connsiteX108" fmla="*/ 6122351 w 11269336"/>
              <a:gd name="connsiteY108" fmla="*/ 1908359 h 2323145"/>
              <a:gd name="connsiteX109" fmla="*/ 6064750 w 11269336"/>
              <a:gd name="connsiteY109" fmla="*/ 1896394 h 2323145"/>
              <a:gd name="connsiteX110" fmla="*/ 5964230 w 11269336"/>
              <a:gd name="connsiteY110" fmla="*/ 1910038 h 2323145"/>
              <a:gd name="connsiteX111" fmla="*/ 5865399 w 11269336"/>
              <a:gd name="connsiteY111" fmla="*/ 1926966 h 2323145"/>
              <a:gd name="connsiteX112" fmla="*/ 5829951 w 11269336"/>
              <a:gd name="connsiteY112" fmla="*/ 1934755 h 2323145"/>
              <a:gd name="connsiteX113" fmla="*/ 5765285 w 11269336"/>
              <a:gd name="connsiteY113" fmla="*/ 1941322 h 2323145"/>
              <a:gd name="connsiteX114" fmla="*/ 5734750 w 11269336"/>
              <a:gd name="connsiteY114" fmla="*/ 1939793 h 2323145"/>
              <a:gd name="connsiteX115" fmla="*/ 5733569 w 11269336"/>
              <a:gd name="connsiteY115" fmla="*/ 1940505 h 2323145"/>
              <a:gd name="connsiteX116" fmla="*/ 5730329 w 11269336"/>
              <a:gd name="connsiteY116" fmla="*/ 1937845 h 2323145"/>
              <a:gd name="connsiteX117" fmla="*/ 5724661 w 11269336"/>
              <a:gd name="connsiteY117" fmla="*/ 1937455 h 2323145"/>
              <a:gd name="connsiteX118" fmla="*/ 5710186 w 11269336"/>
              <a:gd name="connsiteY118" fmla="*/ 1941370 h 2323145"/>
              <a:gd name="connsiteX119" fmla="*/ 5704910 w 11269336"/>
              <a:gd name="connsiteY119" fmla="*/ 1943663 h 2323145"/>
              <a:gd name="connsiteX120" fmla="*/ 5696836 w 11269336"/>
              <a:gd name="connsiteY120" fmla="*/ 1945271 h 2323145"/>
              <a:gd name="connsiteX121" fmla="*/ 5696583 w 11269336"/>
              <a:gd name="connsiteY121" fmla="*/ 1945050 h 2323145"/>
              <a:gd name="connsiteX122" fmla="*/ 5689123 w 11269336"/>
              <a:gd name="connsiteY122" fmla="*/ 1947067 h 2323145"/>
              <a:gd name="connsiteX123" fmla="*/ 5653291 w 11269336"/>
              <a:gd name="connsiteY123" fmla="*/ 1960245 h 2323145"/>
              <a:gd name="connsiteX124" fmla="*/ 5599385 w 11269336"/>
              <a:gd name="connsiteY124" fmla="*/ 1945198 h 2323145"/>
              <a:gd name="connsiteX125" fmla="*/ 5578300 w 11269336"/>
              <a:gd name="connsiteY125" fmla="*/ 1944963 h 2323145"/>
              <a:gd name="connsiteX126" fmla="*/ 5566758 w 11269336"/>
              <a:gd name="connsiteY126" fmla="*/ 1943441 h 2323145"/>
              <a:gd name="connsiteX127" fmla="*/ 5565857 w 11269336"/>
              <a:gd name="connsiteY127" fmla="*/ 1942445 h 2323145"/>
              <a:gd name="connsiteX128" fmla="*/ 5531534 w 11269336"/>
              <a:gd name="connsiteY128" fmla="*/ 1955208 h 2323145"/>
              <a:gd name="connsiteX129" fmla="*/ 5526552 w 11269336"/>
              <a:gd name="connsiteY129" fmla="*/ 1954799 h 2323145"/>
              <a:gd name="connsiteX130" fmla="*/ 5504723 w 11269336"/>
              <a:gd name="connsiteY130" fmla="*/ 1965811 h 2323145"/>
              <a:gd name="connsiteX131" fmla="*/ 5493156 w 11269336"/>
              <a:gd name="connsiteY131" fmla="*/ 1970063 h 2323145"/>
              <a:gd name="connsiteX132" fmla="*/ 5490486 w 11269336"/>
              <a:gd name="connsiteY132" fmla="*/ 1974227 h 2323145"/>
              <a:gd name="connsiteX133" fmla="*/ 5473107 w 11269336"/>
              <a:gd name="connsiteY133" fmla="*/ 1979001 h 2323145"/>
              <a:gd name="connsiteX134" fmla="*/ 5470885 w 11269336"/>
              <a:gd name="connsiteY134" fmla="*/ 1978432 h 2323145"/>
              <a:gd name="connsiteX135" fmla="*/ 5457393 w 11269336"/>
              <a:gd name="connsiteY135" fmla="*/ 1986525 h 2323145"/>
              <a:gd name="connsiteX136" fmla="*/ 5447102 w 11269336"/>
              <a:gd name="connsiteY136" fmla="*/ 1998329 h 2323145"/>
              <a:gd name="connsiteX137" fmla="*/ 5159151 w 11269336"/>
              <a:gd name="connsiteY137" fmla="*/ 2029640 h 2323145"/>
              <a:gd name="connsiteX138" fmla="*/ 5041688 w 11269336"/>
              <a:gd name="connsiteY138" fmla="*/ 2022334 h 2323145"/>
              <a:gd name="connsiteX139" fmla="*/ 4860988 w 11269336"/>
              <a:gd name="connsiteY139" fmla="*/ 2135698 h 2323145"/>
              <a:gd name="connsiteX140" fmla="*/ 4807902 w 11269336"/>
              <a:gd name="connsiteY140" fmla="*/ 2138894 h 2323145"/>
              <a:gd name="connsiteX141" fmla="*/ 4765388 w 11269336"/>
              <a:gd name="connsiteY141" fmla="*/ 2162525 h 2323145"/>
              <a:gd name="connsiteX142" fmla="*/ 4745033 w 11269336"/>
              <a:gd name="connsiteY142" fmla="*/ 2158859 h 2323145"/>
              <a:gd name="connsiteX143" fmla="*/ 4741475 w 11269336"/>
              <a:gd name="connsiteY143" fmla="*/ 2157998 h 2323145"/>
              <a:gd name="connsiteX144" fmla="*/ 4728247 w 11269336"/>
              <a:gd name="connsiteY144" fmla="*/ 2159526 h 2323145"/>
              <a:gd name="connsiteX145" fmla="*/ 4723263 w 11269336"/>
              <a:gd name="connsiteY145" fmla="*/ 2153742 h 2323145"/>
              <a:gd name="connsiteX146" fmla="*/ 4702453 w 11269336"/>
              <a:gd name="connsiteY146" fmla="*/ 2151586 h 2323145"/>
              <a:gd name="connsiteX147" fmla="*/ 4678455 w 11269336"/>
              <a:gd name="connsiteY147" fmla="*/ 2156131 h 2323145"/>
              <a:gd name="connsiteX148" fmla="*/ 4593061 w 11269336"/>
              <a:gd name="connsiteY148" fmla="*/ 2171597 h 2323145"/>
              <a:gd name="connsiteX149" fmla="*/ 4579902 w 11269336"/>
              <a:gd name="connsiteY149" fmla="*/ 2177927 h 2323145"/>
              <a:gd name="connsiteX150" fmla="*/ 4533444 w 11269336"/>
              <a:gd name="connsiteY150" fmla="*/ 2181200 h 2323145"/>
              <a:gd name="connsiteX151" fmla="*/ 4492832 w 11269336"/>
              <a:gd name="connsiteY151" fmla="*/ 2188033 h 2323145"/>
              <a:gd name="connsiteX152" fmla="*/ 4467257 w 11269336"/>
              <a:gd name="connsiteY152" fmla="*/ 2196121 h 2323145"/>
              <a:gd name="connsiteX153" fmla="*/ 4459937 w 11269336"/>
              <a:gd name="connsiteY153" fmla="*/ 2195182 h 2323145"/>
              <a:gd name="connsiteX154" fmla="*/ 4433312 w 11269336"/>
              <a:gd name="connsiteY154" fmla="*/ 2199004 h 2323145"/>
              <a:gd name="connsiteX155" fmla="*/ 4420601 w 11269336"/>
              <a:gd name="connsiteY155" fmla="*/ 2205158 h 2323145"/>
              <a:gd name="connsiteX156" fmla="*/ 4405765 w 11269336"/>
              <a:gd name="connsiteY156" fmla="*/ 2199902 h 2323145"/>
              <a:gd name="connsiteX157" fmla="*/ 4401354 w 11269336"/>
              <a:gd name="connsiteY157" fmla="*/ 2194745 h 2323145"/>
              <a:gd name="connsiteX158" fmla="*/ 4383151 w 11269336"/>
              <a:gd name="connsiteY158" fmla="*/ 2201140 h 2323145"/>
              <a:gd name="connsiteX159" fmla="*/ 4366646 w 11269336"/>
              <a:gd name="connsiteY159" fmla="*/ 2198564 h 2323145"/>
              <a:gd name="connsiteX160" fmla="*/ 4354009 w 11269336"/>
              <a:gd name="connsiteY160" fmla="*/ 2204984 h 2323145"/>
              <a:gd name="connsiteX161" fmla="*/ 4348284 w 11269336"/>
              <a:gd name="connsiteY161" fmla="*/ 2205270 h 2323145"/>
              <a:gd name="connsiteX162" fmla="*/ 4333906 w 11269336"/>
              <a:gd name="connsiteY162" fmla="*/ 2205251 h 2323145"/>
              <a:gd name="connsiteX163" fmla="*/ 4308819 w 11269336"/>
              <a:gd name="connsiteY163" fmla="*/ 2203822 h 2323145"/>
              <a:gd name="connsiteX164" fmla="*/ 4301210 w 11269336"/>
              <a:gd name="connsiteY164" fmla="*/ 2204456 h 2323145"/>
              <a:gd name="connsiteX165" fmla="*/ 4283095 w 11269336"/>
              <a:gd name="connsiteY165" fmla="*/ 2198177 h 2323145"/>
              <a:gd name="connsiteX166" fmla="*/ 4250119 w 11269336"/>
              <a:gd name="connsiteY166" fmla="*/ 2196342 h 2323145"/>
              <a:gd name="connsiteX167" fmla="*/ 4189203 w 11269336"/>
              <a:gd name="connsiteY167" fmla="*/ 2178994 h 2323145"/>
              <a:gd name="connsiteX168" fmla="*/ 4154035 w 11269336"/>
              <a:gd name="connsiteY168" fmla="*/ 2171950 h 2323145"/>
              <a:gd name="connsiteX169" fmla="*/ 4129569 w 11269336"/>
              <a:gd name="connsiteY169" fmla="*/ 2163850 h 2323145"/>
              <a:gd name="connsiteX170" fmla="*/ 4061250 w 11269336"/>
              <a:gd name="connsiteY170" fmla="*/ 2159236 h 2323145"/>
              <a:gd name="connsiteX171" fmla="*/ 3945480 w 11269336"/>
              <a:gd name="connsiteY171" fmla="*/ 2158279 h 2323145"/>
              <a:gd name="connsiteX172" fmla="*/ 3921468 w 11269336"/>
              <a:gd name="connsiteY172" fmla="*/ 2156588 h 2323145"/>
              <a:gd name="connsiteX173" fmla="*/ 3903348 w 11269336"/>
              <a:gd name="connsiteY173" fmla="*/ 2149220 h 2323145"/>
              <a:gd name="connsiteX174" fmla="*/ 3901342 w 11269336"/>
              <a:gd name="connsiteY174" fmla="*/ 2142355 h 2323145"/>
              <a:gd name="connsiteX175" fmla="*/ 3888539 w 11269336"/>
              <a:gd name="connsiteY175" fmla="*/ 2140476 h 2323145"/>
              <a:gd name="connsiteX176" fmla="*/ 3885662 w 11269336"/>
              <a:gd name="connsiteY176" fmla="*/ 2138740 h 2323145"/>
              <a:gd name="connsiteX177" fmla="*/ 3868627 w 11269336"/>
              <a:gd name="connsiteY177" fmla="*/ 2130023 h 2323145"/>
              <a:gd name="connsiteX178" fmla="*/ 3819177 w 11269336"/>
              <a:gd name="connsiteY178" fmla="*/ 2142111 h 2323145"/>
              <a:gd name="connsiteX179" fmla="*/ 3769100 w 11269336"/>
              <a:gd name="connsiteY179" fmla="*/ 2131731 h 2323145"/>
              <a:gd name="connsiteX180" fmla="*/ 3562752 w 11269336"/>
              <a:gd name="connsiteY180" fmla="*/ 2131785 h 2323145"/>
              <a:gd name="connsiteX181" fmla="*/ 3541402 w 11269336"/>
              <a:gd name="connsiteY181" fmla="*/ 2106821 h 2323145"/>
              <a:gd name="connsiteX182" fmla="*/ 3365341 w 11269336"/>
              <a:gd name="connsiteY182" fmla="*/ 2077638 h 2323145"/>
              <a:gd name="connsiteX183" fmla="*/ 3170922 w 11269336"/>
              <a:gd name="connsiteY183" fmla="*/ 2115957 h 2323145"/>
              <a:gd name="connsiteX184" fmla="*/ 3156256 w 11269336"/>
              <a:gd name="connsiteY184" fmla="*/ 2124773 h 2323145"/>
              <a:gd name="connsiteX185" fmla="*/ 3140298 w 11269336"/>
              <a:gd name="connsiteY185" fmla="*/ 2129182 h 2323145"/>
              <a:gd name="connsiteX186" fmla="*/ 3138514 w 11269336"/>
              <a:gd name="connsiteY186" fmla="*/ 2128069 h 2323145"/>
              <a:gd name="connsiteX187" fmla="*/ 3120467 w 11269336"/>
              <a:gd name="connsiteY187" fmla="*/ 2128281 h 2323145"/>
              <a:gd name="connsiteX188" fmla="*/ 3116175 w 11269336"/>
              <a:gd name="connsiteY188" fmla="*/ 2131633 h 2323145"/>
              <a:gd name="connsiteX189" fmla="*/ 3103685 w 11269336"/>
              <a:gd name="connsiteY189" fmla="*/ 2132814 h 2323145"/>
              <a:gd name="connsiteX190" fmla="*/ 3078794 w 11269336"/>
              <a:gd name="connsiteY190" fmla="*/ 2137935 h 2323145"/>
              <a:gd name="connsiteX191" fmla="*/ 3074407 w 11269336"/>
              <a:gd name="connsiteY191" fmla="*/ 2136274 h 2323145"/>
              <a:gd name="connsiteX192" fmla="*/ 3037285 w 11269336"/>
              <a:gd name="connsiteY192" fmla="*/ 2139919 h 2323145"/>
              <a:gd name="connsiteX193" fmla="*/ 3036901 w 11269336"/>
              <a:gd name="connsiteY193" fmla="*/ 2138726 h 2323145"/>
              <a:gd name="connsiteX194" fmla="*/ 3026996 w 11269336"/>
              <a:gd name="connsiteY194" fmla="*/ 2134322 h 2323145"/>
              <a:gd name="connsiteX195" fmla="*/ 3007772 w 11269336"/>
              <a:gd name="connsiteY195" fmla="*/ 2128742 h 2323145"/>
              <a:gd name="connsiteX196" fmla="*/ 2965030 w 11269336"/>
              <a:gd name="connsiteY196" fmla="*/ 2100494 h 2323145"/>
              <a:gd name="connsiteX197" fmla="*/ 2926342 w 11269336"/>
              <a:gd name="connsiteY197" fmla="*/ 2104155 h 2323145"/>
              <a:gd name="connsiteX198" fmla="*/ 2918608 w 11269336"/>
              <a:gd name="connsiteY198" fmla="*/ 2104215 h 2323145"/>
              <a:gd name="connsiteX199" fmla="*/ 2918475 w 11269336"/>
              <a:gd name="connsiteY199" fmla="*/ 2103937 h 2323145"/>
              <a:gd name="connsiteX200" fmla="*/ 2910360 w 11269336"/>
              <a:gd name="connsiteY200" fmla="*/ 2103444 h 2323145"/>
              <a:gd name="connsiteX201" fmla="*/ 2904507 w 11269336"/>
              <a:gd name="connsiteY201" fmla="*/ 2104326 h 2323145"/>
              <a:gd name="connsiteX202" fmla="*/ 2889503 w 11269336"/>
              <a:gd name="connsiteY202" fmla="*/ 2104443 h 2323145"/>
              <a:gd name="connsiteX203" fmla="*/ 2884480 w 11269336"/>
              <a:gd name="connsiteY203" fmla="*/ 2102626 h 2323145"/>
              <a:gd name="connsiteX204" fmla="*/ 2882689 w 11269336"/>
              <a:gd name="connsiteY204" fmla="*/ 2099228 h 2323145"/>
              <a:gd name="connsiteX205" fmla="*/ 2881291 w 11269336"/>
              <a:gd name="connsiteY205" fmla="*/ 2099618 h 2323145"/>
              <a:gd name="connsiteX206" fmla="*/ 2853979 w 11269336"/>
              <a:gd name="connsiteY206" fmla="*/ 2090388 h 2323145"/>
              <a:gd name="connsiteX207" fmla="*/ 2791790 w 11269336"/>
              <a:gd name="connsiteY207" fmla="*/ 2080332 h 2323145"/>
              <a:gd name="connsiteX208" fmla="*/ 2755844 w 11269336"/>
              <a:gd name="connsiteY208" fmla="*/ 2078874 h 2323145"/>
              <a:gd name="connsiteX209" fmla="*/ 2657742 w 11269336"/>
              <a:gd name="connsiteY209" fmla="*/ 2070179 h 2323145"/>
              <a:gd name="connsiteX210" fmla="*/ 2559549 w 11269336"/>
              <a:gd name="connsiteY210" fmla="*/ 2057873 h 2323145"/>
              <a:gd name="connsiteX211" fmla="*/ 2512054 w 11269336"/>
              <a:gd name="connsiteY211" fmla="*/ 2031671 h 2323145"/>
              <a:gd name="connsiteX212" fmla="*/ 2506437 w 11269336"/>
              <a:gd name="connsiteY212" fmla="*/ 2030918 h 2323145"/>
              <a:gd name="connsiteX213" fmla="*/ 2491752 w 11269336"/>
              <a:gd name="connsiteY213" fmla="*/ 2033906 h 2323145"/>
              <a:gd name="connsiteX214" fmla="*/ 2486338 w 11269336"/>
              <a:gd name="connsiteY214" fmla="*/ 2035862 h 2323145"/>
              <a:gd name="connsiteX215" fmla="*/ 2478186 w 11269336"/>
              <a:gd name="connsiteY215" fmla="*/ 2036953 h 2323145"/>
              <a:gd name="connsiteX216" fmla="*/ 2477950 w 11269336"/>
              <a:gd name="connsiteY216" fmla="*/ 2036715 h 2323145"/>
              <a:gd name="connsiteX217" fmla="*/ 2470381 w 11269336"/>
              <a:gd name="connsiteY217" fmla="*/ 2038256 h 2323145"/>
              <a:gd name="connsiteX218" fmla="*/ 2433781 w 11269336"/>
              <a:gd name="connsiteY218" fmla="*/ 2049140 h 2323145"/>
              <a:gd name="connsiteX219" fmla="*/ 2381172 w 11269336"/>
              <a:gd name="connsiteY219" fmla="*/ 2030645 h 2323145"/>
              <a:gd name="connsiteX220" fmla="*/ 2360198 w 11269336"/>
              <a:gd name="connsiteY220" fmla="*/ 2029059 h 2323145"/>
              <a:gd name="connsiteX221" fmla="*/ 2348815 w 11269336"/>
              <a:gd name="connsiteY221" fmla="*/ 2026798 h 2323145"/>
              <a:gd name="connsiteX222" fmla="*/ 2347988 w 11269336"/>
              <a:gd name="connsiteY222" fmla="*/ 2025745 h 2323145"/>
              <a:gd name="connsiteX223" fmla="*/ 2312920 w 11269336"/>
              <a:gd name="connsiteY223" fmla="*/ 2036311 h 2323145"/>
              <a:gd name="connsiteX224" fmla="*/ 2307986 w 11269336"/>
              <a:gd name="connsiteY224" fmla="*/ 2035583 h 2323145"/>
              <a:gd name="connsiteX225" fmla="*/ 2285481 w 11269336"/>
              <a:gd name="connsiteY225" fmla="*/ 2045197 h 2323145"/>
              <a:gd name="connsiteX226" fmla="*/ 2273666 w 11269336"/>
              <a:gd name="connsiteY226" fmla="*/ 2048710 h 2323145"/>
              <a:gd name="connsiteX227" fmla="*/ 2270719 w 11269336"/>
              <a:gd name="connsiteY227" fmla="*/ 2052702 h 2323145"/>
              <a:gd name="connsiteX228" fmla="*/ 2253080 w 11269336"/>
              <a:gd name="connsiteY228" fmla="*/ 2056363 h 2323145"/>
              <a:gd name="connsiteX229" fmla="*/ 2250906 w 11269336"/>
              <a:gd name="connsiteY229" fmla="*/ 2055654 h 2323145"/>
              <a:gd name="connsiteX230" fmla="*/ 2236905 w 11269336"/>
              <a:gd name="connsiteY230" fmla="*/ 2062882 h 2323145"/>
              <a:gd name="connsiteX231" fmla="*/ 2225830 w 11269336"/>
              <a:gd name="connsiteY231" fmla="*/ 2074027 h 2323145"/>
              <a:gd name="connsiteX232" fmla="*/ 2073776 w 11269336"/>
              <a:gd name="connsiteY232" fmla="*/ 2089244 h 2323145"/>
              <a:gd name="connsiteX233" fmla="*/ 1948256 w 11269336"/>
              <a:gd name="connsiteY233" fmla="*/ 2146616 h 2323145"/>
              <a:gd name="connsiteX234" fmla="*/ 1865582 w 11269336"/>
              <a:gd name="connsiteY234" fmla="*/ 2153738 h 2323145"/>
              <a:gd name="connsiteX235" fmla="*/ 1835210 w 11269336"/>
              <a:gd name="connsiteY235" fmla="*/ 2134244 h 2323145"/>
              <a:gd name="connsiteX236" fmla="*/ 1632661 w 11269336"/>
              <a:gd name="connsiteY236" fmla="*/ 2173882 h 2323145"/>
              <a:gd name="connsiteX237" fmla="*/ 1579590 w 11269336"/>
              <a:gd name="connsiteY237" fmla="*/ 2173680 h 2323145"/>
              <a:gd name="connsiteX238" fmla="*/ 1535601 w 11269336"/>
              <a:gd name="connsiteY238" fmla="*/ 2194590 h 2323145"/>
              <a:gd name="connsiteX239" fmla="*/ 1515594 w 11269336"/>
              <a:gd name="connsiteY239" fmla="*/ 2189622 h 2323145"/>
              <a:gd name="connsiteX240" fmla="*/ 1512113 w 11269336"/>
              <a:gd name="connsiteY240" fmla="*/ 2188534 h 2323145"/>
              <a:gd name="connsiteX241" fmla="*/ 1498838 w 11269336"/>
              <a:gd name="connsiteY241" fmla="*/ 2189213 h 2323145"/>
              <a:gd name="connsiteX242" fmla="*/ 1494279 w 11269336"/>
              <a:gd name="connsiteY242" fmla="*/ 2183112 h 2323145"/>
              <a:gd name="connsiteX243" fmla="*/ 1473714 w 11269336"/>
              <a:gd name="connsiteY243" fmla="*/ 2179625 h 2323145"/>
              <a:gd name="connsiteX244" fmla="*/ 1449503 w 11269336"/>
              <a:gd name="connsiteY244" fmla="*/ 2182633 h 2323145"/>
              <a:gd name="connsiteX245" fmla="*/ 1266687 w 11269336"/>
              <a:gd name="connsiteY245" fmla="*/ 2212688 h 2323145"/>
              <a:gd name="connsiteX246" fmla="*/ 1239614 w 11269336"/>
              <a:gd name="connsiteY246" fmla="*/ 2209727 h 2323145"/>
              <a:gd name="connsiteX247" fmla="*/ 1202436 w 11269336"/>
              <a:gd name="connsiteY247" fmla="*/ 2209817 h 2323145"/>
              <a:gd name="connsiteX248" fmla="*/ 1136097 w 11269336"/>
              <a:gd name="connsiteY248" fmla="*/ 2205112 h 2323145"/>
              <a:gd name="connsiteX249" fmla="*/ 988232 w 11269336"/>
              <a:gd name="connsiteY249" fmla="*/ 2235635 h 2323145"/>
              <a:gd name="connsiteX250" fmla="*/ 981959 w 11269336"/>
              <a:gd name="connsiteY250" fmla="*/ 2231607 h 2323145"/>
              <a:gd name="connsiteX251" fmla="*/ 938600 w 11269336"/>
              <a:gd name="connsiteY251" fmla="*/ 2238113 h 2323145"/>
              <a:gd name="connsiteX252" fmla="*/ 791788 w 11269336"/>
              <a:gd name="connsiteY252" fmla="*/ 2293224 h 2323145"/>
              <a:gd name="connsiteX253" fmla="*/ 706914 w 11269336"/>
              <a:gd name="connsiteY253" fmla="*/ 2305046 h 2323145"/>
              <a:gd name="connsiteX254" fmla="*/ 675971 w 11269336"/>
              <a:gd name="connsiteY254" fmla="*/ 2304030 h 2323145"/>
              <a:gd name="connsiteX255" fmla="*/ 624180 w 11269336"/>
              <a:gd name="connsiteY255" fmla="*/ 2302650 h 2323145"/>
              <a:gd name="connsiteX256" fmla="*/ 583453 w 11269336"/>
              <a:gd name="connsiteY256" fmla="*/ 2288788 h 2323145"/>
              <a:gd name="connsiteX257" fmla="*/ 540946 w 11269336"/>
              <a:gd name="connsiteY257" fmla="*/ 2292721 h 2323145"/>
              <a:gd name="connsiteX258" fmla="*/ 533680 w 11269336"/>
              <a:gd name="connsiteY258" fmla="*/ 2310233 h 2323145"/>
              <a:gd name="connsiteX259" fmla="*/ 487366 w 11269336"/>
              <a:gd name="connsiteY259" fmla="*/ 2309053 h 2323145"/>
              <a:gd name="connsiteX260" fmla="*/ 416820 w 11269336"/>
              <a:gd name="connsiteY260" fmla="*/ 2305443 h 2323145"/>
              <a:gd name="connsiteX261" fmla="*/ 376805 w 11269336"/>
              <a:gd name="connsiteY261" fmla="*/ 2307647 h 2323145"/>
              <a:gd name="connsiteX262" fmla="*/ 266777 w 11269336"/>
              <a:gd name="connsiteY262" fmla="*/ 2309012 h 2323145"/>
              <a:gd name="connsiteX263" fmla="*/ 156013 w 11269336"/>
              <a:gd name="connsiteY263" fmla="*/ 2306832 h 2323145"/>
              <a:gd name="connsiteX264" fmla="*/ 87258 w 11269336"/>
              <a:gd name="connsiteY264" fmla="*/ 2285511 h 2323145"/>
              <a:gd name="connsiteX265" fmla="*/ 23798 w 11269336"/>
              <a:gd name="connsiteY265" fmla="*/ 2281822 h 2323145"/>
              <a:gd name="connsiteX266" fmla="*/ 0 w 11269336"/>
              <a:gd name="connsiteY266" fmla="*/ 2285369 h 2323145"/>
              <a:gd name="connsiteX267" fmla="*/ 0 w 11269336"/>
              <a:gd name="connsiteY26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795998 w 11269336"/>
              <a:gd name="connsiteY29" fmla="*/ 863337 h 2323145"/>
              <a:gd name="connsiteX30" fmla="*/ 8776970 w 11269336"/>
              <a:gd name="connsiteY30" fmla="*/ 885177 h 2323145"/>
              <a:gd name="connsiteX31" fmla="*/ 8755719 w 11269336"/>
              <a:gd name="connsiteY31" fmla="*/ 889754 h 2323145"/>
              <a:gd name="connsiteX32" fmla="*/ 8743257 w 11269336"/>
              <a:gd name="connsiteY32" fmla="*/ 904723 h 2323145"/>
              <a:gd name="connsiteX33" fmla="*/ 8721366 w 11269336"/>
              <a:gd name="connsiteY33" fmla="*/ 904711 h 2323145"/>
              <a:gd name="connsiteX34" fmla="*/ 8678353 w 11269336"/>
              <a:gd name="connsiteY34" fmla="*/ 926318 h 2323145"/>
              <a:gd name="connsiteX35" fmla="*/ 8636849 w 11269336"/>
              <a:gd name="connsiteY35" fmla="*/ 937900 h 2323145"/>
              <a:gd name="connsiteX36" fmla="*/ 8620213 w 11269336"/>
              <a:gd name="connsiteY36" fmla="*/ 943068 h 2323145"/>
              <a:gd name="connsiteX37" fmla="*/ 8612581 w 11269336"/>
              <a:gd name="connsiteY37" fmla="*/ 952695 h 2323145"/>
              <a:gd name="connsiteX38" fmla="*/ 8589038 w 11269336"/>
              <a:gd name="connsiteY38" fmla="*/ 963892 h 2323145"/>
              <a:gd name="connsiteX39" fmla="*/ 8579950 w 11269336"/>
              <a:gd name="connsiteY39" fmla="*/ 960899 h 2323145"/>
              <a:gd name="connsiteX40" fmla="*/ 8579319 w 11269336"/>
              <a:gd name="connsiteY40" fmla="*/ 965630 h 2323145"/>
              <a:gd name="connsiteX41" fmla="*/ 8547429 w 11269336"/>
              <a:gd name="connsiteY41" fmla="*/ 984506 h 2323145"/>
              <a:gd name="connsiteX42" fmla="*/ 8478704 w 11269336"/>
              <a:gd name="connsiteY42" fmla="*/ 1025490 h 2323145"/>
              <a:gd name="connsiteX43" fmla="*/ 8461421 w 11269336"/>
              <a:gd name="connsiteY43" fmla="*/ 1035512 h 2323145"/>
              <a:gd name="connsiteX44" fmla="*/ 8445003 w 11269336"/>
              <a:gd name="connsiteY44" fmla="*/ 1036851 h 2323145"/>
              <a:gd name="connsiteX45" fmla="*/ 8357350 w 11269336"/>
              <a:gd name="connsiteY45" fmla="*/ 1060213 h 2323145"/>
              <a:gd name="connsiteX46" fmla="*/ 8335565 w 11269336"/>
              <a:gd name="connsiteY46" fmla="*/ 1061151 h 2323145"/>
              <a:gd name="connsiteX47" fmla="*/ 8325267 w 11269336"/>
              <a:gd name="connsiteY47" fmla="*/ 1055919 h 2323145"/>
              <a:gd name="connsiteX48" fmla="*/ 8293586 w 11269336"/>
              <a:gd name="connsiteY48" fmla="*/ 1076144 h 2323145"/>
              <a:gd name="connsiteX49" fmla="*/ 8242405 w 11269336"/>
              <a:gd name="connsiteY49" fmla="*/ 1095960 h 2323145"/>
              <a:gd name="connsiteX50" fmla="*/ 8197391 w 11269336"/>
              <a:gd name="connsiteY50" fmla="*/ 1107746 h 2323145"/>
              <a:gd name="connsiteX51" fmla="*/ 8081474 w 11269336"/>
              <a:gd name="connsiteY51" fmla="*/ 1130125 h 2323145"/>
              <a:gd name="connsiteX52" fmla="*/ 8053585 w 11269336"/>
              <a:gd name="connsiteY52" fmla="*/ 1129169 h 2323145"/>
              <a:gd name="connsiteX53" fmla="*/ 8038422 w 11269336"/>
              <a:gd name="connsiteY53" fmla="*/ 1119092 h 2323145"/>
              <a:gd name="connsiteX54" fmla="*/ 8029450 w 11269336"/>
              <a:gd name="connsiteY54" fmla="*/ 1125592 h 2323145"/>
              <a:gd name="connsiteX55" fmla="*/ 7959552 w 11269336"/>
              <a:gd name="connsiteY55" fmla="*/ 1140188 h 2323145"/>
              <a:gd name="connsiteX56" fmla="*/ 7914188 w 11269336"/>
              <a:gd name="connsiteY56" fmla="*/ 1150862 h 2323145"/>
              <a:gd name="connsiteX57" fmla="*/ 7914918 w 11269336"/>
              <a:gd name="connsiteY57" fmla="*/ 1168758 h 2323145"/>
              <a:gd name="connsiteX58" fmla="*/ 7875510 w 11269336"/>
              <a:gd name="connsiteY58" fmla="*/ 1183153 h 2323145"/>
              <a:gd name="connsiteX59" fmla="*/ 7829932 w 11269336"/>
              <a:gd name="connsiteY59" fmla="*/ 1180782 h 2323145"/>
              <a:gd name="connsiteX60" fmla="*/ 7779182 w 11269336"/>
              <a:gd name="connsiteY60" fmla="*/ 1192665 h 2323145"/>
              <a:gd name="connsiteX61" fmla="*/ 7748774 w 11269336"/>
              <a:gd name="connsiteY61" fmla="*/ 1199586 h 2323145"/>
              <a:gd name="connsiteX62" fmla="*/ 7671846 w 11269336"/>
              <a:gd name="connsiteY62" fmla="*/ 1231966 h 2323145"/>
              <a:gd name="connsiteX63" fmla="*/ 7554146 w 11269336"/>
              <a:gd name="connsiteY63" fmla="*/ 1319748 h 2323145"/>
              <a:gd name="connsiteX64" fmla="*/ 7515052 w 11269336"/>
              <a:gd name="connsiteY64" fmla="*/ 1336718 h 2323145"/>
              <a:gd name="connsiteX65" fmla="*/ 7507193 w 11269336"/>
              <a:gd name="connsiteY65" fmla="*/ 1334617 h 2323145"/>
              <a:gd name="connsiteX66" fmla="*/ 7461694 w 11269336"/>
              <a:gd name="connsiteY66" fmla="*/ 1375866 h 2323145"/>
              <a:gd name="connsiteX67" fmla="*/ 7377571 w 11269336"/>
              <a:gd name="connsiteY67" fmla="*/ 1400128 h 2323145"/>
              <a:gd name="connsiteX68" fmla="*/ 7311261 w 11269336"/>
              <a:gd name="connsiteY68" fmla="*/ 1412652 h 2323145"/>
              <a:gd name="connsiteX69" fmla="*/ 7275307 w 11269336"/>
              <a:gd name="connsiteY69" fmla="*/ 1422171 h 2323145"/>
              <a:gd name="connsiteX70" fmla="*/ 7247783 w 11269336"/>
              <a:gd name="connsiteY70" fmla="*/ 1426330 h 2323145"/>
              <a:gd name="connsiteX71" fmla="*/ 7185047 w 11269336"/>
              <a:gd name="connsiteY71" fmla="*/ 1451812 h 2323145"/>
              <a:gd name="connsiteX72" fmla="*/ 7084117 w 11269336"/>
              <a:gd name="connsiteY72" fmla="*/ 1500281 h 2323145"/>
              <a:gd name="connsiteX73" fmla="*/ 7062011 w 11269336"/>
              <a:gd name="connsiteY73" fmla="*/ 1509183 h 2323145"/>
              <a:gd name="connsiteX74" fmla="*/ 7040555 w 11269336"/>
              <a:gd name="connsiteY74" fmla="*/ 1511207 h 2323145"/>
              <a:gd name="connsiteX75" fmla="*/ 7033438 w 11269336"/>
              <a:gd name="connsiteY75" fmla="*/ 1506772 h 2323145"/>
              <a:gd name="connsiteX76" fmla="*/ 7020886 w 11269336"/>
              <a:gd name="connsiteY76" fmla="*/ 1510764 h 2323145"/>
              <a:gd name="connsiteX77" fmla="*/ 7017033 w 11269336"/>
              <a:gd name="connsiteY77" fmla="*/ 1510650 h 2323145"/>
              <a:gd name="connsiteX78" fmla="*/ 6995460 w 11269336"/>
              <a:gd name="connsiteY78" fmla="*/ 1511173 h 2323145"/>
              <a:gd name="connsiteX79" fmla="*/ 6962144 w 11269336"/>
              <a:gd name="connsiteY79" fmla="*/ 1541508 h 2323145"/>
              <a:gd name="connsiteX80" fmla="*/ 6910674 w 11269336"/>
              <a:gd name="connsiteY80" fmla="*/ 1554793 h 2323145"/>
              <a:gd name="connsiteX81" fmla="*/ 6732152 w 11269336"/>
              <a:gd name="connsiteY81" fmla="*/ 1642538 h 2323145"/>
              <a:gd name="connsiteX82" fmla="*/ 6694106 w 11269336"/>
              <a:gd name="connsiteY82" fmla="*/ 1632377 h 2323145"/>
              <a:gd name="connsiteX83" fmla="*/ 6617223 w 11269336"/>
              <a:gd name="connsiteY83" fmla="*/ 1659889 h 2323145"/>
              <a:gd name="connsiteX84" fmla="*/ 6521138 w 11269336"/>
              <a:gd name="connsiteY84" fmla="*/ 1744340 h 2323145"/>
              <a:gd name="connsiteX85" fmla="*/ 6380677 w 11269336"/>
              <a:gd name="connsiteY85" fmla="*/ 1796883 h 2323145"/>
              <a:gd name="connsiteX86" fmla="*/ 6374897 w 11269336"/>
              <a:gd name="connsiteY86" fmla="*/ 1809910 h 2323145"/>
              <a:gd name="connsiteX87" fmla="*/ 6364545 w 11269336"/>
              <a:gd name="connsiteY87" fmla="*/ 1820090 h 2323145"/>
              <a:gd name="connsiteX88" fmla="*/ 6362126 w 11269336"/>
              <a:gd name="connsiteY88" fmla="*/ 1819991 h 2323145"/>
              <a:gd name="connsiteX89" fmla="*/ 6346673 w 11269336"/>
              <a:gd name="connsiteY89" fmla="*/ 1827824 h 2323145"/>
              <a:gd name="connsiteX90" fmla="*/ 6345588 w 11269336"/>
              <a:gd name="connsiteY90" fmla="*/ 1832232 h 2323145"/>
              <a:gd name="connsiteX91" fmla="*/ 6335708 w 11269336"/>
              <a:gd name="connsiteY91" fmla="*/ 1838451 h 2323145"/>
              <a:gd name="connsiteX92" fmla="*/ 6318182 w 11269336"/>
              <a:gd name="connsiteY92" fmla="*/ 1852975 h 2323145"/>
              <a:gd name="connsiteX93" fmla="*/ 6313084 w 11269336"/>
              <a:gd name="connsiteY93" fmla="*/ 1853561 h 2323145"/>
              <a:gd name="connsiteX94" fmla="*/ 6283816 w 11269336"/>
              <a:gd name="connsiteY94" fmla="*/ 1872148 h 2323145"/>
              <a:gd name="connsiteX95" fmla="*/ 6282550 w 11269336"/>
              <a:gd name="connsiteY95" fmla="*/ 1871392 h 2323145"/>
              <a:gd name="connsiteX96" fmla="*/ 6270527 w 11269336"/>
              <a:gd name="connsiteY96" fmla="*/ 1872208 h 2323145"/>
              <a:gd name="connsiteX97" fmla="*/ 6249518 w 11269336"/>
              <a:gd name="connsiteY97" fmla="*/ 1876079 h 2323145"/>
              <a:gd name="connsiteX98" fmla="*/ 6190386 w 11269336"/>
              <a:gd name="connsiteY98" fmla="*/ 1872478 h 2323145"/>
              <a:gd name="connsiteX99" fmla="*/ 6159777 w 11269336"/>
              <a:gd name="connsiteY99" fmla="*/ 1891745 h 2323145"/>
              <a:gd name="connsiteX100" fmla="*/ 6153131 w 11269336"/>
              <a:gd name="connsiteY100" fmla="*/ 1895079 h 2323145"/>
              <a:gd name="connsiteX101" fmla="*/ 6152798 w 11269336"/>
              <a:gd name="connsiteY101" fmla="*/ 1894920 h 2323145"/>
              <a:gd name="connsiteX102" fmla="*/ 6145388 w 11269336"/>
              <a:gd name="connsiteY102" fmla="*/ 1897990 h 2323145"/>
              <a:gd name="connsiteX103" fmla="*/ 6141014 w 11269336"/>
              <a:gd name="connsiteY103" fmla="*/ 1901155 h 2323145"/>
              <a:gd name="connsiteX104" fmla="*/ 6128122 w 11269336"/>
              <a:gd name="connsiteY104" fmla="*/ 1907623 h 2323145"/>
              <a:gd name="connsiteX105" fmla="*/ 6122351 w 11269336"/>
              <a:gd name="connsiteY105" fmla="*/ 1908359 h 2323145"/>
              <a:gd name="connsiteX106" fmla="*/ 6064750 w 11269336"/>
              <a:gd name="connsiteY106" fmla="*/ 1896394 h 2323145"/>
              <a:gd name="connsiteX107" fmla="*/ 5964230 w 11269336"/>
              <a:gd name="connsiteY107" fmla="*/ 1910038 h 2323145"/>
              <a:gd name="connsiteX108" fmla="*/ 5865399 w 11269336"/>
              <a:gd name="connsiteY108" fmla="*/ 1926966 h 2323145"/>
              <a:gd name="connsiteX109" fmla="*/ 5829951 w 11269336"/>
              <a:gd name="connsiteY109" fmla="*/ 1934755 h 2323145"/>
              <a:gd name="connsiteX110" fmla="*/ 5765285 w 11269336"/>
              <a:gd name="connsiteY110" fmla="*/ 1941322 h 2323145"/>
              <a:gd name="connsiteX111" fmla="*/ 5734750 w 11269336"/>
              <a:gd name="connsiteY111" fmla="*/ 1939793 h 2323145"/>
              <a:gd name="connsiteX112" fmla="*/ 5733569 w 11269336"/>
              <a:gd name="connsiteY112" fmla="*/ 1940505 h 2323145"/>
              <a:gd name="connsiteX113" fmla="*/ 5730329 w 11269336"/>
              <a:gd name="connsiteY113" fmla="*/ 1937845 h 2323145"/>
              <a:gd name="connsiteX114" fmla="*/ 5724661 w 11269336"/>
              <a:gd name="connsiteY114" fmla="*/ 1937455 h 2323145"/>
              <a:gd name="connsiteX115" fmla="*/ 5710186 w 11269336"/>
              <a:gd name="connsiteY115" fmla="*/ 1941370 h 2323145"/>
              <a:gd name="connsiteX116" fmla="*/ 5704910 w 11269336"/>
              <a:gd name="connsiteY116" fmla="*/ 1943663 h 2323145"/>
              <a:gd name="connsiteX117" fmla="*/ 5696836 w 11269336"/>
              <a:gd name="connsiteY117" fmla="*/ 1945271 h 2323145"/>
              <a:gd name="connsiteX118" fmla="*/ 5696583 w 11269336"/>
              <a:gd name="connsiteY118" fmla="*/ 1945050 h 2323145"/>
              <a:gd name="connsiteX119" fmla="*/ 5689123 w 11269336"/>
              <a:gd name="connsiteY119" fmla="*/ 1947067 h 2323145"/>
              <a:gd name="connsiteX120" fmla="*/ 5653291 w 11269336"/>
              <a:gd name="connsiteY120" fmla="*/ 1960245 h 2323145"/>
              <a:gd name="connsiteX121" fmla="*/ 5599385 w 11269336"/>
              <a:gd name="connsiteY121" fmla="*/ 1945198 h 2323145"/>
              <a:gd name="connsiteX122" fmla="*/ 5578300 w 11269336"/>
              <a:gd name="connsiteY122" fmla="*/ 1944963 h 2323145"/>
              <a:gd name="connsiteX123" fmla="*/ 5566758 w 11269336"/>
              <a:gd name="connsiteY123" fmla="*/ 1943441 h 2323145"/>
              <a:gd name="connsiteX124" fmla="*/ 5565857 w 11269336"/>
              <a:gd name="connsiteY124" fmla="*/ 1942445 h 2323145"/>
              <a:gd name="connsiteX125" fmla="*/ 5531534 w 11269336"/>
              <a:gd name="connsiteY125" fmla="*/ 1955208 h 2323145"/>
              <a:gd name="connsiteX126" fmla="*/ 5526552 w 11269336"/>
              <a:gd name="connsiteY126" fmla="*/ 1954799 h 2323145"/>
              <a:gd name="connsiteX127" fmla="*/ 5504723 w 11269336"/>
              <a:gd name="connsiteY127" fmla="*/ 1965811 h 2323145"/>
              <a:gd name="connsiteX128" fmla="*/ 5493156 w 11269336"/>
              <a:gd name="connsiteY128" fmla="*/ 1970063 h 2323145"/>
              <a:gd name="connsiteX129" fmla="*/ 5490486 w 11269336"/>
              <a:gd name="connsiteY129" fmla="*/ 1974227 h 2323145"/>
              <a:gd name="connsiteX130" fmla="*/ 5473107 w 11269336"/>
              <a:gd name="connsiteY130" fmla="*/ 1979001 h 2323145"/>
              <a:gd name="connsiteX131" fmla="*/ 5470885 w 11269336"/>
              <a:gd name="connsiteY131" fmla="*/ 1978432 h 2323145"/>
              <a:gd name="connsiteX132" fmla="*/ 5457393 w 11269336"/>
              <a:gd name="connsiteY132" fmla="*/ 1986525 h 2323145"/>
              <a:gd name="connsiteX133" fmla="*/ 5447102 w 11269336"/>
              <a:gd name="connsiteY133" fmla="*/ 1998329 h 2323145"/>
              <a:gd name="connsiteX134" fmla="*/ 5159151 w 11269336"/>
              <a:gd name="connsiteY134" fmla="*/ 2029640 h 2323145"/>
              <a:gd name="connsiteX135" fmla="*/ 5041688 w 11269336"/>
              <a:gd name="connsiteY135" fmla="*/ 2022334 h 2323145"/>
              <a:gd name="connsiteX136" fmla="*/ 4860988 w 11269336"/>
              <a:gd name="connsiteY136" fmla="*/ 2135698 h 2323145"/>
              <a:gd name="connsiteX137" fmla="*/ 4807902 w 11269336"/>
              <a:gd name="connsiteY137" fmla="*/ 2138894 h 2323145"/>
              <a:gd name="connsiteX138" fmla="*/ 4765388 w 11269336"/>
              <a:gd name="connsiteY138" fmla="*/ 2162525 h 2323145"/>
              <a:gd name="connsiteX139" fmla="*/ 4745033 w 11269336"/>
              <a:gd name="connsiteY139" fmla="*/ 2158859 h 2323145"/>
              <a:gd name="connsiteX140" fmla="*/ 4741475 w 11269336"/>
              <a:gd name="connsiteY140" fmla="*/ 2157998 h 2323145"/>
              <a:gd name="connsiteX141" fmla="*/ 4728247 w 11269336"/>
              <a:gd name="connsiteY141" fmla="*/ 2159526 h 2323145"/>
              <a:gd name="connsiteX142" fmla="*/ 4723263 w 11269336"/>
              <a:gd name="connsiteY142" fmla="*/ 2153742 h 2323145"/>
              <a:gd name="connsiteX143" fmla="*/ 4702453 w 11269336"/>
              <a:gd name="connsiteY143" fmla="*/ 2151586 h 2323145"/>
              <a:gd name="connsiteX144" fmla="*/ 4678455 w 11269336"/>
              <a:gd name="connsiteY144" fmla="*/ 2156131 h 2323145"/>
              <a:gd name="connsiteX145" fmla="*/ 4593061 w 11269336"/>
              <a:gd name="connsiteY145" fmla="*/ 2171597 h 2323145"/>
              <a:gd name="connsiteX146" fmla="*/ 4579902 w 11269336"/>
              <a:gd name="connsiteY146" fmla="*/ 2177927 h 2323145"/>
              <a:gd name="connsiteX147" fmla="*/ 4533444 w 11269336"/>
              <a:gd name="connsiteY147" fmla="*/ 2181200 h 2323145"/>
              <a:gd name="connsiteX148" fmla="*/ 4492832 w 11269336"/>
              <a:gd name="connsiteY148" fmla="*/ 2188033 h 2323145"/>
              <a:gd name="connsiteX149" fmla="*/ 4467257 w 11269336"/>
              <a:gd name="connsiteY149" fmla="*/ 2196121 h 2323145"/>
              <a:gd name="connsiteX150" fmla="*/ 4459937 w 11269336"/>
              <a:gd name="connsiteY150" fmla="*/ 2195182 h 2323145"/>
              <a:gd name="connsiteX151" fmla="*/ 4433312 w 11269336"/>
              <a:gd name="connsiteY151" fmla="*/ 2199004 h 2323145"/>
              <a:gd name="connsiteX152" fmla="*/ 4420601 w 11269336"/>
              <a:gd name="connsiteY152" fmla="*/ 2205158 h 2323145"/>
              <a:gd name="connsiteX153" fmla="*/ 4405765 w 11269336"/>
              <a:gd name="connsiteY153" fmla="*/ 2199902 h 2323145"/>
              <a:gd name="connsiteX154" fmla="*/ 4401354 w 11269336"/>
              <a:gd name="connsiteY154" fmla="*/ 2194745 h 2323145"/>
              <a:gd name="connsiteX155" fmla="*/ 4383151 w 11269336"/>
              <a:gd name="connsiteY155" fmla="*/ 2201140 h 2323145"/>
              <a:gd name="connsiteX156" fmla="*/ 4366646 w 11269336"/>
              <a:gd name="connsiteY156" fmla="*/ 2198564 h 2323145"/>
              <a:gd name="connsiteX157" fmla="*/ 4354009 w 11269336"/>
              <a:gd name="connsiteY157" fmla="*/ 2204984 h 2323145"/>
              <a:gd name="connsiteX158" fmla="*/ 4348284 w 11269336"/>
              <a:gd name="connsiteY158" fmla="*/ 2205270 h 2323145"/>
              <a:gd name="connsiteX159" fmla="*/ 4333906 w 11269336"/>
              <a:gd name="connsiteY159" fmla="*/ 2205251 h 2323145"/>
              <a:gd name="connsiteX160" fmla="*/ 4308819 w 11269336"/>
              <a:gd name="connsiteY160" fmla="*/ 2203822 h 2323145"/>
              <a:gd name="connsiteX161" fmla="*/ 4301210 w 11269336"/>
              <a:gd name="connsiteY161" fmla="*/ 2204456 h 2323145"/>
              <a:gd name="connsiteX162" fmla="*/ 4283095 w 11269336"/>
              <a:gd name="connsiteY162" fmla="*/ 2198177 h 2323145"/>
              <a:gd name="connsiteX163" fmla="*/ 4250119 w 11269336"/>
              <a:gd name="connsiteY163" fmla="*/ 2196342 h 2323145"/>
              <a:gd name="connsiteX164" fmla="*/ 4189203 w 11269336"/>
              <a:gd name="connsiteY164" fmla="*/ 2178994 h 2323145"/>
              <a:gd name="connsiteX165" fmla="*/ 4154035 w 11269336"/>
              <a:gd name="connsiteY165" fmla="*/ 2171950 h 2323145"/>
              <a:gd name="connsiteX166" fmla="*/ 4129569 w 11269336"/>
              <a:gd name="connsiteY166" fmla="*/ 2163850 h 2323145"/>
              <a:gd name="connsiteX167" fmla="*/ 4061250 w 11269336"/>
              <a:gd name="connsiteY167" fmla="*/ 2159236 h 2323145"/>
              <a:gd name="connsiteX168" fmla="*/ 3945480 w 11269336"/>
              <a:gd name="connsiteY168" fmla="*/ 2158279 h 2323145"/>
              <a:gd name="connsiteX169" fmla="*/ 3921468 w 11269336"/>
              <a:gd name="connsiteY169" fmla="*/ 2156588 h 2323145"/>
              <a:gd name="connsiteX170" fmla="*/ 3903348 w 11269336"/>
              <a:gd name="connsiteY170" fmla="*/ 2149220 h 2323145"/>
              <a:gd name="connsiteX171" fmla="*/ 3901342 w 11269336"/>
              <a:gd name="connsiteY171" fmla="*/ 2142355 h 2323145"/>
              <a:gd name="connsiteX172" fmla="*/ 3888539 w 11269336"/>
              <a:gd name="connsiteY172" fmla="*/ 2140476 h 2323145"/>
              <a:gd name="connsiteX173" fmla="*/ 3885662 w 11269336"/>
              <a:gd name="connsiteY173" fmla="*/ 2138740 h 2323145"/>
              <a:gd name="connsiteX174" fmla="*/ 3868627 w 11269336"/>
              <a:gd name="connsiteY174" fmla="*/ 2130023 h 2323145"/>
              <a:gd name="connsiteX175" fmla="*/ 3819177 w 11269336"/>
              <a:gd name="connsiteY175" fmla="*/ 2142111 h 2323145"/>
              <a:gd name="connsiteX176" fmla="*/ 3769100 w 11269336"/>
              <a:gd name="connsiteY176" fmla="*/ 2131731 h 2323145"/>
              <a:gd name="connsiteX177" fmla="*/ 3562752 w 11269336"/>
              <a:gd name="connsiteY177" fmla="*/ 2131785 h 2323145"/>
              <a:gd name="connsiteX178" fmla="*/ 3541402 w 11269336"/>
              <a:gd name="connsiteY178" fmla="*/ 2106821 h 2323145"/>
              <a:gd name="connsiteX179" fmla="*/ 3365341 w 11269336"/>
              <a:gd name="connsiteY179" fmla="*/ 2077638 h 2323145"/>
              <a:gd name="connsiteX180" fmla="*/ 3170922 w 11269336"/>
              <a:gd name="connsiteY180" fmla="*/ 2115957 h 2323145"/>
              <a:gd name="connsiteX181" fmla="*/ 3156256 w 11269336"/>
              <a:gd name="connsiteY181" fmla="*/ 2124773 h 2323145"/>
              <a:gd name="connsiteX182" fmla="*/ 3140298 w 11269336"/>
              <a:gd name="connsiteY182" fmla="*/ 2129182 h 2323145"/>
              <a:gd name="connsiteX183" fmla="*/ 3138514 w 11269336"/>
              <a:gd name="connsiteY183" fmla="*/ 2128069 h 2323145"/>
              <a:gd name="connsiteX184" fmla="*/ 3120467 w 11269336"/>
              <a:gd name="connsiteY184" fmla="*/ 2128281 h 2323145"/>
              <a:gd name="connsiteX185" fmla="*/ 3116175 w 11269336"/>
              <a:gd name="connsiteY185" fmla="*/ 2131633 h 2323145"/>
              <a:gd name="connsiteX186" fmla="*/ 3103685 w 11269336"/>
              <a:gd name="connsiteY186" fmla="*/ 2132814 h 2323145"/>
              <a:gd name="connsiteX187" fmla="*/ 3078794 w 11269336"/>
              <a:gd name="connsiteY187" fmla="*/ 2137935 h 2323145"/>
              <a:gd name="connsiteX188" fmla="*/ 3074407 w 11269336"/>
              <a:gd name="connsiteY188" fmla="*/ 2136274 h 2323145"/>
              <a:gd name="connsiteX189" fmla="*/ 3037285 w 11269336"/>
              <a:gd name="connsiteY189" fmla="*/ 2139919 h 2323145"/>
              <a:gd name="connsiteX190" fmla="*/ 3036901 w 11269336"/>
              <a:gd name="connsiteY190" fmla="*/ 2138726 h 2323145"/>
              <a:gd name="connsiteX191" fmla="*/ 3026996 w 11269336"/>
              <a:gd name="connsiteY191" fmla="*/ 2134322 h 2323145"/>
              <a:gd name="connsiteX192" fmla="*/ 3007772 w 11269336"/>
              <a:gd name="connsiteY192" fmla="*/ 2128742 h 2323145"/>
              <a:gd name="connsiteX193" fmla="*/ 2965030 w 11269336"/>
              <a:gd name="connsiteY193" fmla="*/ 2100494 h 2323145"/>
              <a:gd name="connsiteX194" fmla="*/ 2926342 w 11269336"/>
              <a:gd name="connsiteY194" fmla="*/ 2104155 h 2323145"/>
              <a:gd name="connsiteX195" fmla="*/ 2918608 w 11269336"/>
              <a:gd name="connsiteY195" fmla="*/ 2104215 h 2323145"/>
              <a:gd name="connsiteX196" fmla="*/ 2918475 w 11269336"/>
              <a:gd name="connsiteY196" fmla="*/ 2103937 h 2323145"/>
              <a:gd name="connsiteX197" fmla="*/ 2910360 w 11269336"/>
              <a:gd name="connsiteY197" fmla="*/ 2103444 h 2323145"/>
              <a:gd name="connsiteX198" fmla="*/ 2904507 w 11269336"/>
              <a:gd name="connsiteY198" fmla="*/ 2104326 h 2323145"/>
              <a:gd name="connsiteX199" fmla="*/ 2889503 w 11269336"/>
              <a:gd name="connsiteY199" fmla="*/ 2104443 h 2323145"/>
              <a:gd name="connsiteX200" fmla="*/ 2884480 w 11269336"/>
              <a:gd name="connsiteY200" fmla="*/ 2102626 h 2323145"/>
              <a:gd name="connsiteX201" fmla="*/ 2882689 w 11269336"/>
              <a:gd name="connsiteY201" fmla="*/ 2099228 h 2323145"/>
              <a:gd name="connsiteX202" fmla="*/ 2881291 w 11269336"/>
              <a:gd name="connsiteY202" fmla="*/ 2099618 h 2323145"/>
              <a:gd name="connsiteX203" fmla="*/ 2853979 w 11269336"/>
              <a:gd name="connsiteY203" fmla="*/ 2090388 h 2323145"/>
              <a:gd name="connsiteX204" fmla="*/ 2791790 w 11269336"/>
              <a:gd name="connsiteY204" fmla="*/ 2080332 h 2323145"/>
              <a:gd name="connsiteX205" fmla="*/ 2755844 w 11269336"/>
              <a:gd name="connsiteY205" fmla="*/ 2078874 h 2323145"/>
              <a:gd name="connsiteX206" fmla="*/ 2657742 w 11269336"/>
              <a:gd name="connsiteY206" fmla="*/ 2070179 h 2323145"/>
              <a:gd name="connsiteX207" fmla="*/ 2559549 w 11269336"/>
              <a:gd name="connsiteY207" fmla="*/ 2057873 h 2323145"/>
              <a:gd name="connsiteX208" fmla="*/ 2512054 w 11269336"/>
              <a:gd name="connsiteY208" fmla="*/ 2031671 h 2323145"/>
              <a:gd name="connsiteX209" fmla="*/ 2506437 w 11269336"/>
              <a:gd name="connsiteY209" fmla="*/ 2030918 h 2323145"/>
              <a:gd name="connsiteX210" fmla="*/ 2491752 w 11269336"/>
              <a:gd name="connsiteY210" fmla="*/ 2033906 h 2323145"/>
              <a:gd name="connsiteX211" fmla="*/ 2486338 w 11269336"/>
              <a:gd name="connsiteY211" fmla="*/ 2035862 h 2323145"/>
              <a:gd name="connsiteX212" fmla="*/ 2478186 w 11269336"/>
              <a:gd name="connsiteY212" fmla="*/ 2036953 h 2323145"/>
              <a:gd name="connsiteX213" fmla="*/ 2477950 w 11269336"/>
              <a:gd name="connsiteY213" fmla="*/ 2036715 h 2323145"/>
              <a:gd name="connsiteX214" fmla="*/ 2470381 w 11269336"/>
              <a:gd name="connsiteY214" fmla="*/ 2038256 h 2323145"/>
              <a:gd name="connsiteX215" fmla="*/ 2433781 w 11269336"/>
              <a:gd name="connsiteY215" fmla="*/ 2049140 h 2323145"/>
              <a:gd name="connsiteX216" fmla="*/ 2381172 w 11269336"/>
              <a:gd name="connsiteY216" fmla="*/ 2030645 h 2323145"/>
              <a:gd name="connsiteX217" fmla="*/ 2360198 w 11269336"/>
              <a:gd name="connsiteY217" fmla="*/ 2029059 h 2323145"/>
              <a:gd name="connsiteX218" fmla="*/ 2348815 w 11269336"/>
              <a:gd name="connsiteY218" fmla="*/ 2026798 h 2323145"/>
              <a:gd name="connsiteX219" fmla="*/ 2347988 w 11269336"/>
              <a:gd name="connsiteY219" fmla="*/ 2025745 h 2323145"/>
              <a:gd name="connsiteX220" fmla="*/ 2312920 w 11269336"/>
              <a:gd name="connsiteY220" fmla="*/ 2036311 h 2323145"/>
              <a:gd name="connsiteX221" fmla="*/ 2307986 w 11269336"/>
              <a:gd name="connsiteY221" fmla="*/ 2035583 h 2323145"/>
              <a:gd name="connsiteX222" fmla="*/ 2285481 w 11269336"/>
              <a:gd name="connsiteY222" fmla="*/ 2045197 h 2323145"/>
              <a:gd name="connsiteX223" fmla="*/ 2273666 w 11269336"/>
              <a:gd name="connsiteY223" fmla="*/ 2048710 h 2323145"/>
              <a:gd name="connsiteX224" fmla="*/ 2270719 w 11269336"/>
              <a:gd name="connsiteY224" fmla="*/ 2052702 h 2323145"/>
              <a:gd name="connsiteX225" fmla="*/ 2253080 w 11269336"/>
              <a:gd name="connsiteY225" fmla="*/ 2056363 h 2323145"/>
              <a:gd name="connsiteX226" fmla="*/ 2250906 w 11269336"/>
              <a:gd name="connsiteY226" fmla="*/ 2055654 h 2323145"/>
              <a:gd name="connsiteX227" fmla="*/ 2236905 w 11269336"/>
              <a:gd name="connsiteY227" fmla="*/ 2062882 h 2323145"/>
              <a:gd name="connsiteX228" fmla="*/ 2225830 w 11269336"/>
              <a:gd name="connsiteY228" fmla="*/ 2074027 h 2323145"/>
              <a:gd name="connsiteX229" fmla="*/ 2073776 w 11269336"/>
              <a:gd name="connsiteY229" fmla="*/ 2089244 h 2323145"/>
              <a:gd name="connsiteX230" fmla="*/ 1948256 w 11269336"/>
              <a:gd name="connsiteY230" fmla="*/ 2146616 h 2323145"/>
              <a:gd name="connsiteX231" fmla="*/ 1865582 w 11269336"/>
              <a:gd name="connsiteY231" fmla="*/ 2153738 h 2323145"/>
              <a:gd name="connsiteX232" fmla="*/ 1835210 w 11269336"/>
              <a:gd name="connsiteY232" fmla="*/ 2134244 h 2323145"/>
              <a:gd name="connsiteX233" fmla="*/ 1632661 w 11269336"/>
              <a:gd name="connsiteY233" fmla="*/ 2173882 h 2323145"/>
              <a:gd name="connsiteX234" fmla="*/ 1579590 w 11269336"/>
              <a:gd name="connsiteY234" fmla="*/ 2173680 h 2323145"/>
              <a:gd name="connsiteX235" fmla="*/ 1535601 w 11269336"/>
              <a:gd name="connsiteY235" fmla="*/ 2194590 h 2323145"/>
              <a:gd name="connsiteX236" fmla="*/ 1515594 w 11269336"/>
              <a:gd name="connsiteY236" fmla="*/ 2189622 h 2323145"/>
              <a:gd name="connsiteX237" fmla="*/ 1512113 w 11269336"/>
              <a:gd name="connsiteY237" fmla="*/ 2188534 h 2323145"/>
              <a:gd name="connsiteX238" fmla="*/ 1498838 w 11269336"/>
              <a:gd name="connsiteY238" fmla="*/ 2189213 h 2323145"/>
              <a:gd name="connsiteX239" fmla="*/ 1494279 w 11269336"/>
              <a:gd name="connsiteY239" fmla="*/ 2183112 h 2323145"/>
              <a:gd name="connsiteX240" fmla="*/ 1473714 w 11269336"/>
              <a:gd name="connsiteY240" fmla="*/ 2179625 h 2323145"/>
              <a:gd name="connsiteX241" fmla="*/ 1449503 w 11269336"/>
              <a:gd name="connsiteY241" fmla="*/ 2182633 h 2323145"/>
              <a:gd name="connsiteX242" fmla="*/ 1266687 w 11269336"/>
              <a:gd name="connsiteY242" fmla="*/ 2212688 h 2323145"/>
              <a:gd name="connsiteX243" fmla="*/ 1239614 w 11269336"/>
              <a:gd name="connsiteY243" fmla="*/ 2209727 h 2323145"/>
              <a:gd name="connsiteX244" fmla="*/ 1202436 w 11269336"/>
              <a:gd name="connsiteY244" fmla="*/ 2209817 h 2323145"/>
              <a:gd name="connsiteX245" fmla="*/ 1136097 w 11269336"/>
              <a:gd name="connsiteY245" fmla="*/ 2205112 h 2323145"/>
              <a:gd name="connsiteX246" fmla="*/ 988232 w 11269336"/>
              <a:gd name="connsiteY246" fmla="*/ 2235635 h 2323145"/>
              <a:gd name="connsiteX247" fmla="*/ 981959 w 11269336"/>
              <a:gd name="connsiteY247" fmla="*/ 2231607 h 2323145"/>
              <a:gd name="connsiteX248" fmla="*/ 938600 w 11269336"/>
              <a:gd name="connsiteY248" fmla="*/ 2238113 h 2323145"/>
              <a:gd name="connsiteX249" fmla="*/ 791788 w 11269336"/>
              <a:gd name="connsiteY249" fmla="*/ 2293224 h 2323145"/>
              <a:gd name="connsiteX250" fmla="*/ 706914 w 11269336"/>
              <a:gd name="connsiteY250" fmla="*/ 2305046 h 2323145"/>
              <a:gd name="connsiteX251" fmla="*/ 675971 w 11269336"/>
              <a:gd name="connsiteY251" fmla="*/ 2304030 h 2323145"/>
              <a:gd name="connsiteX252" fmla="*/ 624180 w 11269336"/>
              <a:gd name="connsiteY252" fmla="*/ 2302650 h 2323145"/>
              <a:gd name="connsiteX253" fmla="*/ 583453 w 11269336"/>
              <a:gd name="connsiteY253" fmla="*/ 2288788 h 2323145"/>
              <a:gd name="connsiteX254" fmla="*/ 540946 w 11269336"/>
              <a:gd name="connsiteY254" fmla="*/ 2292721 h 2323145"/>
              <a:gd name="connsiteX255" fmla="*/ 533680 w 11269336"/>
              <a:gd name="connsiteY255" fmla="*/ 2310233 h 2323145"/>
              <a:gd name="connsiteX256" fmla="*/ 487366 w 11269336"/>
              <a:gd name="connsiteY256" fmla="*/ 2309053 h 2323145"/>
              <a:gd name="connsiteX257" fmla="*/ 416820 w 11269336"/>
              <a:gd name="connsiteY257" fmla="*/ 2305443 h 2323145"/>
              <a:gd name="connsiteX258" fmla="*/ 376805 w 11269336"/>
              <a:gd name="connsiteY258" fmla="*/ 2307647 h 2323145"/>
              <a:gd name="connsiteX259" fmla="*/ 266777 w 11269336"/>
              <a:gd name="connsiteY259" fmla="*/ 2309012 h 2323145"/>
              <a:gd name="connsiteX260" fmla="*/ 156013 w 11269336"/>
              <a:gd name="connsiteY260" fmla="*/ 2306832 h 2323145"/>
              <a:gd name="connsiteX261" fmla="*/ 87258 w 11269336"/>
              <a:gd name="connsiteY261" fmla="*/ 2285511 h 2323145"/>
              <a:gd name="connsiteX262" fmla="*/ 23798 w 11269336"/>
              <a:gd name="connsiteY262" fmla="*/ 2281822 h 2323145"/>
              <a:gd name="connsiteX263" fmla="*/ 0 w 11269336"/>
              <a:gd name="connsiteY263" fmla="*/ 2285369 h 2323145"/>
              <a:gd name="connsiteX264" fmla="*/ 0 w 11269336"/>
              <a:gd name="connsiteY26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9062863 w 11269336"/>
              <a:gd name="connsiteY22" fmla="*/ 754656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33444 w 11269336"/>
              <a:gd name="connsiteY144" fmla="*/ 2181200 h 2323145"/>
              <a:gd name="connsiteX145" fmla="*/ 4492832 w 11269336"/>
              <a:gd name="connsiteY145" fmla="*/ 2188033 h 2323145"/>
              <a:gd name="connsiteX146" fmla="*/ 4467257 w 11269336"/>
              <a:gd name="connsiteY146" fmla="*/ 2196121 h 2323145"/>
              <a:gd name="connsiteX147" fmla="*/ 4459937 w 11269336"/>
              <a:gd name="connsiteY147" fmla="*/ 2195182 h 2323145"/>
              <a:gd name="connsiteX148" fmla="*/ 4433312 w 11269336"/>
              <a:gd name="connsiteY148" fmla="*/ 2199004 h 2323145"/>
              <a:gd name="connsiteX149" fmla="*/ 4420601 w 11269336"/>
              <a:gd name="connsiteY149" fmla="*/ 2205158 h 2323145"/>
              <a:gd name="connsiteX150" fmla="*/ 4405765 w 11269336"/>
              <a:gd name="connsiteY150" fmla="*/ 2199902 h 2323145"/>
              <a:gd name="connsiteX151" fmla="*/ 4401354 w 11269336"/>
              <a:gd name="connsiteY151" fmla="*/ 2194745 h 2323145"/>
              <a:gd name="connsiteX152" fmla="*/ 4383151 w 11269336"/>
              <a:gd name="connsiteY152" fmla="*/ 2201140 h 2323145"/>
              <a:gd name="connsiteX153" fmla="*/ 4366646 w 11269336"/>
              <a:gd name="connsiteY153" fmla="*/ 2198564 h 2323145"/>
              <a:gd name="connsiteX154" fmla="*/ 4354009 w 11269336"/>
              <a:gd name="connsiteY154" fmla="*/ 2204984 h 2323145"/>
              <a:gd name="connsiteX155" fmla="*/ 4348284 w 11269336"/>
              <a:gd name="connsiteY155" fmla="*/ 2205270 h 2323145"/>
              <a:gd name="connsiteX156" fmla="*/ 4333906 w 11269336"/>
              <a:gd name="connsiteY156" fmla="*/ 2205251 h 2323145"/>
              <a:gd name="connsiteX157" fmla="*/ 4308819 w 11269336"/>
              <a:gd name="connsiteY157" fmla="*/ 2203822 h 2323145"/>
              <a:gd name="connsiteX158" fmla="*/ 4301210 w 11269336"/>
              <a:gd name="connsiteY158" fmla="*/ 2204456 h 2323145"/>
              <a:gd name="connsiteX159" fmla="*/ 4283095 w 11269336"/>
              <a:gd name="connsiteY159" fmla="*/ 2198177 h 2323145"/>
              <a:gd name="connsiteX160" fmla="*/ 4250119 w 11269336"/>
              <a:gd name="connsiteY160" fmla="*/ 2196342 h 2323145"/>
              <a:gd name="connsiteX161" fmla="*/ 4189203 w 11269336"/>
              <a:gd name="connsiteY161" fmla="*/ 2178994 h 2323145"/>
              <a:gd name="connsiteX162" fmla="*/ 4154035 w 11269336"/>
              <a:gd name="connsiteY162" fmla="*/ 2171950 h 2323145"/>
              <a:gd name="connsiteX163" fmla="*/ 4129569 w 11269336"/>
              <a:gd name="connsiteY163" fmla="*/ 2163850 h 2323145"/>
              <a:gd name="connsiteX164" fmla="*/ 4061250 w 11269336"/>
              <a:gd name="connsiteY164" fmla="*/ 2159236 h 2323145"/>
              <a:gd name="connsiteX165" fmla="*/ 3945480 w 11269336"/>
              <a:gd name="connsiteY165" fmla="*/ 2158279 h 2323145"/>
              <a:gd name="connsiteX166" fmla="*/ 3921468 w 11269336"/>
              <a:gd name="connsiteY166" fmla="*/ 2156588 h 2323145"/>
              <a:gd name="connsiteX167" fmla="*/ 3903348 w 11269336"/>
              <a:gd name="connsiteY167" fmla="*/ 2149220 h 2323145"/>
              <a:gd name="connsiteX168" fmla="*/ 3901342 w 11269336"/>
              <a:gd name="connsiteY168" fmla="*/ 2142355 h 2323145"/>
              <a:gd name="connsiteX169" fmla="*/ 3888539 w 11269336"/>
              <a:gd name="connsiteY169" fmla="*/ 2140476 h 2323145"/>
              <a:gd name="connsiteX170" fmla="*/ 3885662 w 11269336"/>
              <a:gd name="connsiteY170" fmla="*/ 2138740 h 2323145"/>
              <a:gd name="connsiteX171" fmla="*/ 3868627 w 11269336"/>
              <a:gd name="connsiteY171" fmla="*/ 2130023 h 2323145"/>
              <a:gd name="connsiteX172" fmla="*/ 3819177 w 11269336"/>
              <a:gd name="connsiteY172" fmla="*/ 2142111 h 2323145"/>
              <a:gd name="connsiteX173" fmla="*/ 3769100 w 11269336"/>
              <a:gd name="connsiteY173" fmla="*/ 2131731 h 2323145"/>
              <a:gd name="connsiteX174" fmla="*/ 3562752 w 11269336"/>
              <a:gd name="connsiteY174" fmla="*/ 2131785 h 2323145"/>
              <a:gd name="connsiteX175" fmla="*/ 3541402 w 11269336"/>
              <a:gd name="connsiteY175" fmla="*/ 2106821 h 2323145"/>
              <a:gd name="connsiteX176" fmla="*/ 3365341 w 11269336"/>
              <a:gd name="connsiteY176" fmla="*/ 2077638 h 2323145"/>
              <a:gd name="connsiteX177" fmla="*/ 3170922 w 11269336"/>
              <a:gd name="connsiteY177" fmla="*/ 2115957 h 2323145"/>
              <a:gd name="connsiteX178" fmla="*/ 3156256 w 11269336"/>
              <a:gd name="connsiteY178" fmla="*/ 2124773 h 2323145"/>
              <a:gd name="connsiteX179" fmla="*/ 3140298 w 11269336"/>
              <a:gd name="connsiteY179" fmla="*/ 2129182 h 2323145"/>
              <a:gd name="connsiteX180" fmla="*/ 3138514 w 11269336"/>
              <a:gd name="connsiteY180" fmla="*/ 2128069 h 2323145"/>
              <a:gd name="connsiteX181" fmla="*/ 3120467 w 11269336"/>
              <a:gd name="connsiteY181" fmla="*/ 2128281 h 2323145"/>
              <a:gd name="connsiteX182" fmla="*/ 3116175 w 11269336"/>
              <a:gd name="connsiteY182" fmla="*/ 2131633 h 2323145"/>
              <a:gd name="connsiteX183" fmla="*/ 3103685 w 11269336"/>
              <a:gd name="connsiteY183" fmla="*/ 2132814 h 2323145"/>
              <a:gd name="connsiteX184" fmla="*/ 3078794 w 11269336"/>
              <a:gd name="connsiteY184" fmla="*/ 2137935 h 2323145"/>
              <a:gd name="connsiteX185" fmla="*/ 3074407 w 11269336"/>
              <a:gd name="connsiteY185" fmla="*/ 2136274 h 2323145"/>
              <a:gd name="connsiteX186" fmla="*/ 3037285 w 11269336"/>
              <a:gd name="connsiteY186" fmla="*/ 2139919 h 2323145"/>
              <a:gd name="connsiteX187" fmla="*/ 3036901 w 11269336"/>
              <a:gd name="connsiteY187" fmla="*/ 2138726 h 2323145"/>
              <a:gd name="connsiteX188" fmla="*/ 3026996 w 11269336"/>
              <a:gd name="connsiteY188" fmla="*/ 2134322 h 2323145"/>
              <a:gd name="connsiteX189" fmla="*/ 3007772 w 11269336"/>
              <a:gd name="connsiteY189" fmla="*/ 2128742 h 2323145"/>
              <a:gd name="connsiteX190" fmla="*/ 2965030 w 11269336"/>
              <a:gd name="connsiteY190" fmla="*/ 2100494 h 2323145"/>
              <a:gd name="connsiteX191" fmla="*/ 2926342 w 11269336"/>
              <a:gd name="connsiteY191" fmla="*/ 2104155 h 2323145"/>
              <a:gd name="connsiteX192" fmla="*/ 2918608 w 11269336"/>
              <a:gd name="connsiteY192" fmla="*/ 2104215 h 2323145"/>
              <a:gd name="connsiteX193" fmla="*/ 2918475 w 11269336"/>
              <a:gd name="connsiteY193" fmla="*/ 2103937 h 2323145"/>
              <a:gd name="connsiteX194" fmla="*/ 2910360 w 11269336"/>
              <a:gd name="connsiteY194" fmla="*/ 2103444 h 2323145"/>
              <a:gd name="connsiteX195" fmla="*/ 2904507 w 11269336"/>
              <a:gd name="connsiteY195" fmla="*/ 2104326 h 2323145"/>
              <a:gd name="connsiteX196" fmla="*/ 2889503 w 11269336"/>
              <a:gd name="connsiteY196" fmla="*/ 2104443 h 2323145"/>
              <a:gd name="connsiteX197" fmla="*/ 2884480 w 11269336"/>
              <a:gd name="connsiteY197" fmla="*/ 2102626 h 2323145"/>
              <a:gd name="connsiteX198" fmla="*/ 2882689 w 11269336"/>
              <a:gd name="connsiteY198" fmla="*/ 2099228 h 2323145"/>
              <a:gd name="connsiteX199" fmla="*/ 2881291 w 11269336"/>
              <a:gd name="connsiteY199" fmla="*/ 2099618 h 2323145"/>
              <a:gd name="connsiteX200" fmla="*/ 2853979 w 11269336"/>
              <a:gd name="connsiteY200" fmla="*/ 2090388 h 2323145"/>
              <a:gd name="connsiteX201" fmla="*/ 2791790 w 11269336"/>
              <a:gd name="connsiteY201" fmla="*/ 2080332 h 2323145"/>
              <a:gd name="connsiteX202" fmla="*/ 2755844 w 11269336"/>
              <a:gd name="connsiteY202" fmla="*/ 2078874 h 2323145"/>
              <a:gd name="connsiteX203" fmla="*/ 2657742 w 11269336"/>
              <a:gd name="connsiteY203" fmla="*/ 2070179 h 2323145"/>
              <a:gd name="connsiteX204" fmla="*/ 2559549 w 11269336"/>
              <a:gd name="connsiteY204" fmla="*/ 2057873 h 2323145"/>
              <a:gd name="connsiteX205" fmla="*/ 2512054 w 11269336"/>
              <a:gd name="connsiteY205" fmla="*/ 2031671 h 2323145"/>
              <a:gd name="connsiteX206" fmla="*/ 2506437 w 11269336"/>
              <a:gd name="connsiteY206" fmla="*/ 2030918 h 2323145"/>
              <a:gd name="connsiteX207" fmla="*/ 2491752 w 11269336"/>
              <a:gd name="connsiteY207" fmla="*/ 2033906 h 2323145"/>
              <a:gd name="connsiteX208" fmla="*/ 2486338 w 11269336"/>
              <a:gd name="connsiteY208" fmla="*/ 2035862 h 2323145"/>
              <a:gd name="connsiteX209" fmla="*/ 2478186 w 11269336"/>
              <a:gd name="connsiteY209" fmla="*/ 2036953 h 2323145"/>
              <a:gd name="connsiteX210" fmla="*/ 2477950 w 11269336"/>
              <a:gd name="connsiteY210" fmla="*/ 2036715 h 2323145"/>
              <a:gd name="connsiteX211" fmla="*/ 2470381 w 11269336"/>
              <a:gd name="connsiteY211" fmla="*/ 2038256 h 2323145"/>
              <a:gd name="connsiteX212" fmla="*/ 2433781 w 11269336"/>
              <a:gd name="connsiteY212" fmla="*/ 2049140 h 2323145"/>
              <a:gd name="connsiteX213" fmla="*/ 2381172 w 11269336"/>
              <a:gd name="connsiteY213" fmla="*/ 2030645 h 2323145"/>
              <a:gd name="connsiteX214" fmla="*/ 2360198 w 11269336"/>
              <a:gd name="connsiteY214" fmla="*/ 2029059 h 2323145"/>
              <a:gd name="connsiteX215" fmla="*/ 2348815 w 11269336"/>
              <a:gd name="connsiteY215" fmla="*/ 2026798 h 2323145"/>
              <a:gd name="connsiteX216" fmla="*/ 2347988 w 11269336"/>
              <a:gd name="connsiteY216" fmla="*/ 2025745 h 2323145"/>
              <a:gd name="connsiteX217" fmla="*/ 2312920 w 11269336"/>
              <a:gd name="connsiteY217" fmla="*/ 2036311 h 2323145"/>
              <a:gd name="connsiteX218" fmla="*/ 2307986 w 11269336"/>
              <a:gd name="connsiteY218" fmla="*/ 2035583 h 2323145"/>
              <a:gd name="connsiteX219" fmla="*/ 2285481 w 11269336"/>
              <a:gd name="connsiteY219" fmla="*/ 2045197 h 2323145"/>
              <a:gd name="connsiteX220" fmla="*/ 2273666 w 11269336"/>
              <a:gd name="connsiteY220" fmla="*/ 2048710 h 2323145"/>
              <a:gd name="connsiteX221" fmla="*/ 2270719 w 11269336"/>
              <a:gd name="connsiteY221" fmla="*/ 2052702 h 2323145"/>
              <a:gd name="connsiteX222" fmla="*/ 2253080 w 11269336"/>
              <a:gd name="connsiteY222" fmla="*/ 2056363 h 2323145"/>
              <a:gd name="connsiteX223" fmla="*/ 2250906 w 11269336"/>
              <a:gd name="connsiteY223" fmla="*/ 2055654 h 2323145"/>
              <a:gd name="connsiteX224" fmla="*/ 2236905 w 11269336"/>
              <a:gd name="connsiteY224" fmla="*/ 2062882 h 2323145"/>
              <a:gd name="connsiteX225" fmla="*/ 2225830 w 11269336"/>
              <a:gd name="connsiteY225" fmla="*/ 2074027 h 2323145"/>
              <a:gd name="connsiteX226" fmla="*/ 2073776 w 11269336"/>
              <a:gd name="connsiteY226" fmla="*/ 2089244 h 2323145"/>
              <a:gd name="connsiteX227" fmla="*/ 1948256 w 11269336"/>
              <a:gd name="connsiteY227" fmla="*/ 2146616 h 2323145"/>
              <a:gd name="connsiteX228" fmla="*/ 1865582 w 11269336"/>
              <a:gd name="connsiteY228" fmla="*/ 2153738 h 2323145"/>
              <a:gd name="connsiteX229" fmla="*/ 1835210 w 11269336"/>
              <a:gd name="connsiteY229" fmla="*/ 2134244 h 2323145"/>
              <a:gd name="connsiteX230" fmla="*/ 1632661 w 11269336"/>
              <a:gd name="connsiteY230" fmla="*/ 2173882 h 2323145"/>
              <a:gd name="connsiteX231" fmla="*/ 1579590 w 11269336"/>
              <a:gd name="connsiteY231" fmla="*/ 2173680 h 2323145"/>
              <a:gd name="connsiteX232" fmla="*/ 1535601 w 11269336"/>
              <a:gd name="connsiteY232" fmla="*/ 2194590 h 2323145"/>
              <a:gd name="connsiteX233" fmla="*/ 1515594 w 11269336"/>
              <a:gd name="connsiteY233" fmla="*/ 2189622 h 2323145"/>
              <a:gd name="connsiteX234" fmla="*/ 1512113 w 11269336"/>
              <a:gd name="connsiteY234" fmla="*/ 2188534 h 2323145"/>
              <a:gd name="connsiteX235" fmla="*/ 1498838 w 11269336"/>
              <a:gd name="connsiteY235" fmla="*/ 2189213 h 2323145"/>
              <a:gd name="connsiteX236" fmla="*/ 1494279 w 11269336"/>
              <a:gd name="connsiteY236" fmla="*/ 2183112 h 2323145"/>
              <a:gd name="connsiteX237" fmla="*/ 1473714 w 11269336"/>
              <a:gd name="connsiteY237" fmla="*/ 2179625 h 2323145"/>
              <a:gd name="connsiteX238" fmla="*/ 1449503 w 11269336"/>
              <a:gd name="connsiteY238" fmla="*/ 2182633 h 2323145"/>
              <a:gd name="connsiteX239" fmla="*/ 1266687 w 11269336"/>
              <a:gd name="connsiteY239" fmla="*/ 2212688 h 2323145"/>
              <a:gd name="connsiteX240" fmla="*/ 1239614 w 11269336"/>
              <a:gd name="connsiteY240" fmla="*/ 2209727 h 2323145"/>
              <a:gd name="connsiteX241" fmla="*/ 1202436 w 11269336"/>
              <a:gd name="connsiteY241" fmla="*/ 2209817 h 2323145"/>
              <a:gd name="connsiteX242" fmla="*/ 1136097 w 11269336"/>
              <a:gd name="connsiteY242" fmla="*/ 2205112 h 2323145"/>
              <a:gd name="connsiteX243" fmla="*/ 988232 w 11269336"/>
              <a:gd name="connsiteY243" fmla="*/ 2235635 h 2323145"/>
              <a:gd name="connsiteX244" fmla="*/ 981959 w 11269336"/>
              <a:gd name="connsiteY244" fmla="*/ 2231607 h 2323145"/>
              <a:gd name="connsiteX245" fmla="*/ 938600 w 11269336"/>
              <a:gd name="connsiteY245" fmla="*/ 2238113 h 2323145"/>
              <a:gd name="connsiteX246" fmla="*/ 791788 w 11269336"/>
              <a:gd name="connsiteY246" fmla="*/ 2293224 h 2323145"/>
              <a:gd name="connsiteX247" fmla="*/ 706914 w 11269336"/>
              <a:gd name="connsiteY247" fmla="*/ 2305046 h 2323145"/>
              <a:gd name="connsiteX248" fmla="*/ 675971 w 11269336"/>
              <a:gd name="connsiteY248" fmla="*/ 2304030 h 2323145"/>
              <a:gd name="connsiteX249" fmla="*/ 624180 w 11269336"/>
              <a:gd name="connsiteY249" fmla="*/ 2302650 h 2323145"/>
              <a:gd name="connsiteX250" fmla="*/ 583453 w 11269336"/>
              <a:gd name="connsiteY250" fmla="*/ 2288788 h 2323145"/>
              <a:gd name="connsiteX251" fmla="*/ 540946 w 11269336"/>
              <a:gd name="connsiteY251" fmla="*/ 2292721 h 2323145"/>
              <a:gd name="connsiteX252" fmla="*/ 533680 w 11269336"/>
              <a:gd name="connsiteY252" fmla="*/ 2310233 h 2323145"/>
              <a:gd name="connsiteX253" fmla="*/ 487366 w 11269336"/>
              <a:gd name="connsiteY253" fmla="*/ 2309053 h 2323145"/>
              <a:gd name="connsiteX254" fmla="*/ 416820 w 11269336"/>
              <a:gd name="connsiteY254" fmla="*/ 2305443 h 2323145"/>
              <a:gd name="connsiteX255" fmla="*/ 376805 w 11269336"/>
              <a:gd name="connsiteY255" fmla="*/ 2307647 h 2323145"/>
              <a:gd name="connsiteX256" fmla="*/ 266777 w 11269336"/>
              <a:gd name="connsiteY256" fmla="*/ 2309012 h 2323145"/>
              <a:gd name="connsiteX257" fmla="*/ 156013 w 11269336"/>
              <a:gd name="connsiteY257" fmla="*/ 2306832 h 2323145"/>
              <a:gd name="connsiteX258" fmla="*/ 87258 w 11269336"/>
              <a:gd name="connsiteY258" fmla="*/ 2285511 h 2323145"/>
              <a:gd name="connsiteX259" fmla="*/ 23798 w 11269336"/>
              <a:gd name="connsiteY259" fmla="*/ 2281822 h 2323145"/>
              <a:gd name="connsiteX260" fmla="*/ 0 w 11269336"/>
              <a:gd name="connsiteY260" fmla="*/ 2285369 h 2323145"/>
              <a:gd name="connsiteX261" fmla="*/ 0 w 11269336"/>
              <a:gd name="connsiteY26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593061 w 11269336"/>
              <a:gd name="connsiteY142" fmla="*/ 2171597 h 2323145"/>
              <a:gd name="connsiteX143" fmla="*/ 4533444 w 11269336"/>
              <a:gd name="connsiteY143" fmla="*/ 2181200 h 2323145"/>
              <a:gd name="connsiteX144" fmla="*/ 4492832 w 11269336"/>
              <a:gd name="connsiteY144" fmla="*/ 2188033 h 2323145"/>
              <a:gd name="connsiteX145" fmla="*/ 4467257 w 11269336"/>
              <a:gd name="connsiteY145" fmla="*/ 2196121 h 2323145"/>
              <a:gd name="connsiteX146" fmla="*/ 4459937 w 11269336"/>
              <a:gd name="connsiteY146" fmla="*/ 2195182 h 2323145"/>
              <a:gd name="connsiteX147" fmla="*/ 4433312 w 11269336"/>
              <a:gd name="connsiteY147" fmla="*/ 2199004 h 2323145"/>
              <a:gd name="connsiteX148" fmla="*/ 4420601 w 11269336"/>
              <a:gd name="connsiteY148" fmla="*/ 2205158 h 2323145"/>
              <a:gd name="connsiteX149" fmla="*/ 4405765 w 11269336"/>
              <a:gd name="connsiteY149" fmla="*/ 2199902 h 2323145"/>
              <a:gd name="connsiteX150" fmla="*/ 4401354 w 11269336"/>
              <a:gd name="connsiteY150" fmla="*/ 2194745 h 2323145"/>
              <a:gd name="connsiteX151" fmla="*/ 4383151 w 11269336"/>
              <a:gd name="connsiteY151" fmla="*/ 2201140 h 2323145"/>
              <a:gd name="connsiteX152" fmla="*/ 4366646 w 11269336"/>
              <a:gd name="connsiteY152" fmla="*/ 2198564 h 2323145"/>
              <a:gd name="connsiteX153" fmla="*/ 4354009 w 11269336"/>
              <a:gd name="connsiteY153" fmla="*/ 2204984 h 2323145"/>
              <a:gd name="connsiteX154" fmla="*/ 4348284 w 11269336"/>
              <a:gd name="connsiteY154" fmla="*/ 2205270 h 2323145"/>
              <a:gd name="connsiteX155" fmla="*/ 4333906 w 11269336"/>
              <a:gd name="connsiteY155" fmla="*/ 2205251 h 2323145"/>
              <a:gd name="connsiteX156" fmla="*/ 4308819 w 11269336"/>
              <a:gd name="connsiteY156" fmla="*/ 2203822 h 2323145"/>
              <a:gd name="connsiteX157" fmla="*/ 4301210 w 11269336"/>
              <a:gd name="connsiteY157" fmla="*/ 2204456 h 2323145"/>
              <a:gd name="connsiteX158" fmla="*/ 4283095 w 11269336"/>
              <a:gd name="connsiteY158" fmla="*/ 2198177 h 2323145"/>
              <a:gd name="connsiteX159" fmla="*/ 4250119 w 11269336"/>
              <a:gd name="connsiteY159" fmla="*/ 2196342 h 2323145"/>
              <a:gd name="connsiteX160" fmla="*/ 4189203 w 11269336"/>
              <a:gd name="connsiteY160" fmla="*/ 2178994 h 2323145"/>
              <a:gd name="connsiteX161" fmla="*/ 4154035 w 11269336"/>
              <a:gd name="connsiteY161" fmla="*/ 2171950 h 2323145"/>
              <a:gd name="connsiteX162" fmla="*/ 4129569 w 11269336"/>
              <a:gd name="connsiteY162" fmla="*/ 2163850 h 2323145"/>
              <a:gd name="connsiteX163" fmla="*/ 4061250 w 11269336"/>
              <a:gd name="connsiteY163" fmla="*/ 2159236 h 2323145"/>
              <a:gd name="connsiteX164" fmla="*/ 3945480 w 11269336"/>
              <a:gd name="connsiteY164" fmla="*/ 2158279 h 2323145"/>
              <a:gd name="connsiteX165" fmla="*/ 3921468 w 11269336"/>
              <a:gd name="connsiteY165" fmla="*/ 2156588 h 2323145"/>
              <a:gd name="connsiteX166" fmla="*/ 3903348 w 11269336"/>
              <a:gd name="connsiteY166" fmla="*/ 2149220 h 2323145"/>
              <a:gd name="connsiteX167" fmla="*/ 3901342 w 11269336"/>
              <a:gd name="connsiteY167" fmla="*/ 2142355 h 2323145"/>
              <a:gd name="connsiteX168" fmla="*/ 3888539 w 11269336"/>
              <a:gd name="connsiteY168" fmla="*/ 2140476 h 2323145"/>
              <a:gd name="connsiteX169" fmla="*/ 3885662 w 11269336"/>
              <a:gd name="connsiteY169" fmla="*/ 2138740 h 2323145"/>
              <a:gd name="connsiteX170" fmla="*/ 3868627 w 11269336"/>
              <a:gd name="connsiteY170" fmla="*/ 2130023 h 2323145"/>
              <a:gd name="connsiteX171" fmla="*/ 3819177 w 11269336"/>
              <a:gd name="connsiteY171" fmla="*/ 2142111 h 2323145"/>
              <a:gd name="connsiteX172" fmla="*/ 3769100 w 11269336"/>
              <a:gd name="connsiteY172" fmla="*/ 2131731 h 2323145"/>
              <a:gd name="connsiteX173" fmla="*/ 3562752 w 11269336"/>
              <a:gd name="connsiteY173" fmla="*/ 2131785 h 2323145"/>
              <a:gd name="connsiteX174" fmla="*/ 3541402 w 11269336"/>
              <a:gd name="connsiteY174" fmla="*/ 2106821 h 2323145"/>
              <a:gd name="connsiteX175" fmla="*/ 3365341 w 11269336"/>
              <a:gd name="connsiteY175" fmla="*/ 2077638 h 2323145"/>
              <a:gd name="connsiteX176" fmla="*/ 3170922 w 11269336"/>
              <a:gd name="connsiteY176" fmla="*/ 2115957 h 2323145"/>
              <a:gd name="connsiteX177" fmla="*/ 3156256 w 11269336"/>
              <a:gd name="connsiteY177" fmla="*/ 2124773 h 2323145"/>
              <a:gd name="connsiteX178" fmla="*/ 3140298 w 11269336"/>
              <a:gd name="connsiteY178" fmla="*/ 2129182 h 2323145"/>
              <a:gd name="connsiteX179" fmla="*/ 3138514 w 11269336"/>
              <a:gd name="connsiteY179" fmla="*/ 2128069 h 2323145"/>
              <a:gd name="connsiteX180" fmla="*/ 3120467 w 11269336"/>
              <a:gd name="connsiteY180" fmla="*/ 2128281 h 2323145"/>
              <a:gd name="connsiteX181" fmla="*/ 3116175 w 11269336"/>
              <a:gd name="connsiteY181" fmla="*/ 2131633 h 2323145"/>
              <a:gd name="connsiteX182" fmla="*/ 3103685 w 11269336"/>
              <a:gd name="connsiteY182" fmla="*/ 2132814 h 2323145"/>
              <a:gd name="connsiteX183" fmla="*/ 3078794 w 11269336"/>
              <a:gd name="connsiteY183" fmla="*/ 2137935 h 2323145"/>
              <a:gd name="connsiteX184" fmla="*/ 3074407 w 11269336"/>
              <a:gd name="connsiteY184" fmla="*/ 2136274 h 2323145"/>
              <a:gd name="connsiteX185" fmla="*/ 3037285 w 11269336"/>
              <a:gd name="connsiteY185" fmla="*/ 2139919 h 2323145"/>
              <a:gd name="connsiteX186" fmla="*/ 3036901 w 11269336"/>
              <a:gd name="connsiteY186" fmla="*/ 2138726 h 2323145"/>
              <a:gd name="connsiteX187" fmla="*/ 3026996 w 11269336"/>
              <a:gd name="connsiteY187" fmla="*/ 2134322 h 2323145"/>
              <a:gd name="connsiteX188" fmla="*/ 3007772 w 11269336"/>
              <a:gd name="connsiteY188" fmla="*/ 2128742 h 2323145"/>
              <a:gd name="connsiteX189" fmla="*/ 2965030 w 11269336"/>
              <a:gd name="connsiteY189" fmla="*/ 2100494 h 2323145"/>
              <a:gd name="connsiteX190" fmla="*/ 2926342 w 11269336"/>
              <a:gd name="connsiteY190" fmla="*/ 2104155 h 2323145"/>
              <a:gd name="connsiteX191" fmla="*/ 2918608 w 11269336"/>
              <a:gd name="connsiteY191" fmla="*/ 2104215 h 2323145"/>
              <a:gd name="connsiteX192" fmla="*/ 2918475 w 11269336"/>
              <a:gd name="connsiteY192" fmla="*/ 2103937 h 2323145"/>
              <a:gd name="connsiteX193" fmla="*/ 2910360 w 11269336"/>
              <a:gd name="connsiteY193" fmla="*/ 2103444 h 2323145"/>
              <a:gd name="connsiteX194" fmla="*/ 2904507 w 11269336"/>
              <a:gd name="connsiteY194" fmla="*/ 2104326 h 2323145"/>
              <a:gd name="connsiteX195" fmla="*/ 2889503 w 11269336"/>
              <a:gd name="connsiteY195" fmla="*/ 2104443 h 2323145"/>
              <a:gd name="connsiteX196" fmla="*/ 2884480 w 11269336"/>
              <a:gd name="connsiteY196" fmla="*/ 2102626 h 2323145"/>
              <a:gd name="connsiteX197" fmla="*/ 2882689 w 11269336"/>
              <a:gd name="connsiteY197" fmla="*/ 2099228 h 2323145"/>
              <a:gd name="connsiteX198" fmla="*/ 2881291 w 11269336"/>
              <a:gd name="connsiteY198" fmla="*/ 2099618 h 2323145"/>
              <a:gd name="connsiteX199" fmla="*/ 2853979 w 11269336"/>
              <a:gd name="connsiteY199" fmla="*/ 2090388 h 2323145"/>
              <a:gd name="connsiteX200" fmla="*/ 2791790 w 11269336"/>
              <a:gd name="connsiteY200" fmla="*/ 2080332 h 2323145"/>
              <a:gd name="connsiteX201" fmla="*/ 2755844 w 11269336"/>
              <a:gd name="connsiteY201" fmla="*/ 2078874 h 2323145"/>
              <a:gd name="connsiteX202" fmla="*/ 2657742 w 11269336"/>
              <a:gd name="connsiteY202" fmla="*/ 2070179 h 2323145"/>
              <a:gd name="connsiteX203" fmla="*/ 2559549 w 11269336"/>
              <a:gd name="connsiteY203" fmla="*/ 2057873 h 2323145"/>
              <a:gd name="connsiteX204" fmla="*/ 2512054 w 11269336"/>
              <a:gd name="connsiteY204" fmla="*/ 2031671 h 2323145"/>
              <a:gd name="connsiteX205" fmla="*/ 2506437 w 11269336"/>
              <a:gd name="connsiteY205" fmla="*/ 2030918 h 2323145"/>
              <a:gd name="connsiteX206" fmla="*/ 2491752 w 11269336"/>
              <a:gd name="connsiteY206" fmla="*/ 2033906 h 2323145"/>
              <a:gd name="connsiteX207" fmla="*/ 2486338 w 11269336"/>
              <a:gd name="connsiteY207" fmla="*/ 2035862 h 2323145"/>
              <a:gd name="connsiteX208" fmla="*/ 2478186 w 11269336"/>
              <a:gd name="connsiteY208" fmla="*/ 2036953 h 2323145"/>
              <a:gd name="connsiteX209" fmla="*/ 2477950 w 11269336"/>
              <a:gd name="connsiteY209" fmla="*/ 2036715 h 2323145"/>
              <a:gd name="connsiteX210" fmla="*/ 2470381 w 11269336"/>
              <a:gd name="connsiteY210" fmla="*/ 2038256 h 2323145"/>
              <a:gd name="connsiteX211" fmla="*/ 2433781 w 11269336"/>
              <a:gd name="connsiteY211" fmla="*/ 2049140 h 2323145"/>
              <a:gd name="connsiteX212" fmla="*/ 2381172 w 11269336"/>
              <a:gd name="connsiteY212" fmla="*/ 2030645 h 2323145"/>
              <a:gd name="connsiteX213" fmla="*/ 2360198 w 11269336"/>
              <a:gd name="connsiteY213" fmla="*/ 2029059 h 2323145"/>
              <a:gd name="connsiteX214" fmla="*/ 2348815 w 11269336"/>
              <a:gd name="connsiteY214" fmla="*/ 2026798 h 2323145"/>
              <a:gd name="connsiteX215" fmla="*/ 2347988 w 11269336"/>
              <a:gd name="connsiteY215" fmla="*/ 2025745 h 2323145"/>
              <a:gd name="connsiteX216" fmla="*/ 2312920 w 11269336"/>
              <a:gd name="connsiteY216" fmla="*/ 2036311 h 2323145"/>
              <a:gd name="connsiteX217" fmla="*/ 2307986 w 11269336"/>
              <a:gd name="connsiteY217" fmla="*/ 2035583 h 2323145"/>
              <a:gd name="connsiteX218" fmla="*/ 2285481 w 11269336"/>
              <a:gd name="connsiteY218" fmla="*/ 2045197 h 2323145"/>
              <a:gd name="connsiteX219" fmla="*/ 2273666 w 11269336"/>
              <a:gd name="connsiteY219" fmla="*/ 2048710 h 2323145"/>
              <a:gd name="connsiteX220" fmla="*/ 2270719 w 11269336"/>
              <a:gd name="connsiteY220" fmla="*/ 2052702 h 2323145"/>
              <a:gd name="connsiteX221" fmla="*/ 2253080 w 11269336"/>
              <a:gd name="connsiteY221" fmla="*/ 2056363 h 2323145"/>
              <a:gd name="connsiteX222" fmla="*/ 2250906 w 11269336"/>
              <a:gd name="connsiteY222" fmla="*/ 2055654 h 2323145"/>
              <a:gd name="connsiteX223" fmla="*/ 2236905 w 11269336"/>
              <a:gd name="connsiteY223" fmla="*/ 2062882 h 2323145"/>
              <a:gd name="connsiteX224" fmla="*/ 2225830 w 11269336"/>
              <a:gd name="connsiteY224" fmla="*/ 2074027 h 2323145"/>
              <a:gd name="connsiteX225" fmla="*/ 2073776 w 11269336"/>
              <a:gd name="connsiteY225" fmla="*/ 2089244 h 2323145"/>
              <a:gd name="connsiteX226" fmla="*/ 1948256 w 11269336"/>
              <a:gd name="connsiteY226" fmla="*/ 2146616 h 2323145"/>
              <a:gd name="connsiteX227" fmla="*/ 1865582 w 11269336"/>
              <a:gd name="connsiteY227" fmla="*/ 2153738 h 2323145"/>
              <a:gd name="connsiteX228" fmla="*/ 1835210 w 11269336"/>
              <a:gd name="connsiteY228" fmla="*/ 2134244 h 2323145"/>
              <a:gd name="connsiteX229" fmla="*/ 1632661 w 11269336"/>
              <a:gd name="connsiteY229" fmla="*/ 2173882 h 2323145"/>
              <a:gd name="connsiteX230" fmla="*/ 1579590 w 11269336"/>
              <a:gd name="connsiteY230" fmla="*/ 2173680 h 2323145"/>
              <a:gd name="connsiteX231" fmla="*/ 1535601 w 11269336"/>
              <a:gd name="connsiteY231" fmla="*/ 2194590 h 2323145"/>
              <a:gd name="connsiteX232" fmla="*/ 1515594 w 11269336"/>
              <a:gd name="connsiteY232" fmla="*/ 2189622 h 2323145"/>
              <a:gd name="connsiteX233" fmla="*/ 1512113 w 11269336"/>
              <a:gd name="connsiteY233" fmla="*/ 2188534 h 2323145"/>
              <a:gd name="connsiteX234" fmla="*/ 1498838 w 11269336"/>
              <a:gd name="connsiteY234" fmla="*/ 2189213 h 2323145"/>
              <a:gd name="connsiteX235" fmla="*/ 1494279 w 11269336"/>
              <a:gd name="connsiteY235" fmla="*/ 2183112 h 2323145"/>
              <a:gd name="connsiteX236" fmla="*/ 1473714 w 11269336"/>
              <a:gd name="connsiteY236" fmla="*/ 2179625 h 2323145"/>
              <a:gd name="connsiteX237" fmla="*/ 1449503 w 11269336"/>
              <a:gd name="connsiteY237" fmla="*/ 2182633 h 2323145"/>
              <a:gd name="connsiteX238" fmla="*/ 1266687 w 11269336"/>
              <a:gd name="connsiteY238" fmla="*/ 2212688 h 2323145"/>
              <a:gd name="connsiteX239" fmla="*/ 1239614 w 11269336"/>
              <a:gd name="connsiteY239" fmla="*/ 2209727 h 2323145"/>
              <a:gd name="connsiteX240" fmla="*/ 1202436 w 11269336"/>
              <a:gd name="connsiteY240" fmla="*/ 2209817 h 2323145"/>
              <a:gd name="connsiteX241" fmla="*/ 1136097 w 11269336"/>
              <a:gd name="connsiteY241" fmla="*/ 2205112 h 2323145"/>
              <a:gd name="connsiteX242" fmla="*/ 988232 w 11269336"/>
              <a:gd name="connsiteY242" fmla="*/ 2235635 h 2323145"/>
              <a:gd name="connsiteX243" fmla="*/ 981959 w 11269336"/>
              <a:gd name="connsiteY243" fmla="*/ 2231607 h 2323145"/>
              <a:gd name="connsiteX244" fmla="*/ 938600 w 11269336"/>
              <a:gd name="connsiteY244" fmla="*/ 2238113 h 2323145"/>
              <a:gd name="connsiteX245" fmla="*/ 791788 w 11269336"/>
              <a:gd name="connsiteY245" fmla="*/ 2293224 h 2323145"/>
              <a:gd name="connsiteX246" fmla="*/ 706914 w 11269336"/>
              <a:gd name="connsiteY246" fmla="*/ 2305046 h 2323145"/>
              <a:gd name="connsiteX247" fmla="*/ 675971 w 11269336"/>
              <a:gd name="connsiteY247" fmla="*/ 2304030 h 2323145"/>
              <a:gd name="connsiteX248" fmla="*/ 624180 w 11269336"/>
              <a:gd name="connsiteY248" fmla="*/ 2302650 h 2323145"/>
              <a:gd name="connsiteX249" fmla="*/ 583453 w 11269336"/>
              <a:gd name="connsiteY249" fmla="*/ 2288788 h 2323145"/>
              <a:gd name="connsiteX250" fmla="*/ 540946 w 11269336"/>
              <a:gd name="connsiteY250" fmla="*/ 2292721 h 2323145"/>
              <a:gd name="connsiteX251" fmla="*/ 533680 w 11269336"/>
              <a:gd name="connsiteY251" fmla="*/ 2310233 h 2323145"/>
              <a:gd name="connsiteX252" fmla="*/ 487366 w 11269336"/>
              <a:gd name="connsiteY252" fmla="*/ 2309053 h 2323145"/>
              <a:gd name="connsiteX253" fmla="*/ 416820 w 11269336"/>
              <a:gd name="connsiteY253" fmla="*/ 2305443 h 2323145"/>
              <a:gd name="connsiteX254" fmla="*/ 376805 w 11269336"/>
              <a:gd name="connsiteY254" fmla="*/ 2307647 h 2323145"/>
              <a:gd name="connsiteX255" fmla="*/ 266777 w 11269336"/>
              <a:gd name="connsiteY255" fmla="*/ 2309012 h 2323145"/>
              <a:gd name="connsiteX256" fmla="*/ 156013 w 11269336"/>
              <a:gd name="connsiteY256" fmla="*/ 2306832 h 2323145"/>
              <a:gd name="connsiteX257" fmla="*/ 87258 w 11269336"/>
              <a:gd name="connsiteY257" fmla="*/ 2285511 h 2323145"/>
              <a:gd name="connsiteX258" fmla="*/ 23798 w 11269336"/>
              <a:gd name="connsiteY258" fmla="*/ 2281822 h 2323145"/>
              <a:gd name="connsiteX259" fmla="*/ 0 w 11269336"/>
              <a:gd name="connsiteY259" fmla="*/ 2285369 h 2323145"/>
              <a:gd name="connsiteX260" fmla="*/ 0 w 11269336"/>
              <a:gd name="connsiteY26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593061 w 11269336"/>
              <a:gd name="connsiteY141" fmla="*/ 2171597 h 2323145"/>
              <a:gd name="connsiteX142" fmla="*/ 4533444 w 11269336"/>
              <a:gd name="connsiteY142" fmla="*/ 2181200 h 2323145"/>
              <a:gd name="connsiteX143" fmla="*/ 4492832 w 11269336"/>
              <a:gd name="connsiteY143" fmla="*/ 2188033 h 2323145"/>
              <a:gd name="connsiteX144" fmla="*/ 4467257 w 11269336"/>
              <a:gd name="connsiteY144" fmla="*/ 2196121 h 2323145"/>
              <a:gd name="connsiteX145" fmla="*/ 4459937 w 11269336"/>
              <a:gd name="connsiteY145" fmla="*/ 2195182 h 2323145"/>
              <a:gd name="connsiteX146" fmla="*/ 4433312 w 11269336"/>
              <a:gd name="connsiteY146" fmla="*/ 2199004 h 2323145"/>
              <a:gd name="connsiteX147" fmla="*/ 4420601 w 11269336"/>
              <a:gd name="connsiteY147" fmla="*/ 2205158 h 2323145"/>
              <a:gd name="connsiteX148" fmla="*/ 4405765 w 11269336"/>
              <a:gd name="connsiteY148" fmla="*/ 2199902 h 2323145"/>
              <a:gd name="connsiteX149" fmla="*/ 4401354 w 11269336"/>
              <a:gd name="connsiteY149" fmla="*/ 2194745 h 2323145"/>
              <a:gd name="connsiteX150" fmla="*/ 4383151 w 11269336"/>
              <a:gd name="connsiteY150" fmla="*/ 2201140 h 2323145"/>
              <a:gd name="connsiteX151" fmla="*/ 4366646 w 11269336"/>
              <a:gd name="connsiteY151" fmla="*/ 2198564 h 2323145"/>
              <a:gd name="connsiteX152" fmla="*/ 4354009 w 11269336"/>
              <a:gd name="connsiteY152" fmla="*/ 2204984 h 2323145"/>
              <a:gd name="connsiteX153" fmla="*/ 4348284 w 11269336"/>
              <a:gd name="connsiteY153" fmla="*/ 2205270 h 2323145"/>
              <a:gd name="connsiteX154" fmla="*/ 4333906 w 11269336"/>
              <a:gd name="connsiteY154" fmla="*/ 2205251 h 2323145"/>
              <a:gd name="connsiteX155" fmla="*/ 4308819 w 11269336"/>
              <a:gd name="connsiteY155" fmla="*/ 2203822 h 2323145"/>
              <a:gd name="connsiteX156" fmla="*/ 4301210 w 11269336"/>
              <a:gd name="connsiteY156" fmla="*/ 2204456 h 2323145"/>
              <a:gd name="connsiteX157" fmla="*/ 4283095 w 11269336"/>
              <a:gd name="connsiteY157" fmla="*/ 2198177 h 2323145"/>
              <a:gd name="connsiteX158" fmla="*/ 4250119 w 11269336"/>
              <a:gd name="connsiteY158" fmla="*/ 2196342 h 2323145"/>
              <a:gd name="connsiteX159" fmla="*/ 4189203 w 11269336"/>
              <a:gd name="connsiteY159" fmla="*/ 2178994 h 2323145"/>
              <a:gd name="connsiteX160" fmla="*/ 4154035 w 11269336"/>
              <a:gd name="connsiteY160" fmla="*/ 2171950 h 2323145"/>
              <a:gd name="connsiteX161" fmla="*/ 4129569 w 11269336"/>
              <a:gd name="connsiteY161" fmla="*/ 2163850 h 2323145"/>
              <a:gd name="connsiteX162" fmla="*/ 4061250 w 11269336"/>
              <a:gd name="connsiteY162" fmla="*/ 2159236 h 2323145"/>
              <a:gd name="connsiteX163" fmla="*/ 3945480 w 11269336"/>
              <a:gd name="connsiteY163" fmla="*/ 2158279 h 2323145"/>
              <a:gd name="connsiteX164" fmla="*/ 3921468 w 11269336"/>
              <a:gd name="connsiteY164" fmla="*/ 2156588 h 2323145"/>
              <a:gd name="connsiteX165" fmla="*/ 3903348 w 11269336"/>
              <a:gd name="connsiteY165" fmla="*/ 2149220 h 2323145"/>
              <a:gd name="connsiteX166" fmla="*/ 3901342 w 11269336"/>
              <a:gd name="connsiteY166" fmla="*/ 2142355 h 2323145"/>
              <a:gd name="connsiteX167" fmla="*/ 3888539 w 11269336"/>
              <a:gd name="connsiteY167" fmla="*/ 2140476 h 2323145"/>
              <a:gd name="connsiteX168" fmla="*/ 3885662 w 11269336"/>
              <a:gd name="connsiteY168" fmla="*/ 2138740 h 2323145"/>
              <a:gd name="connsiteX169" fmla="*/ 3868627 w 11269336"/>
              <a:gd name="connsiteY169" fmla="*/ 2130023 h 2323145"/>
              <a:gd name="connsiteX170" fmla="*/ 3819177 w 11269336"/>
              <a:gd name="connsiteY170" fmla="*/ 2142111 h 2323145"/>
              <a:gd name="connsiteX171" fmla="*/ 3769100 w 11269336"/>
              <a:gd name="connsiteY171" fmla="*/ 2131731 h 2323145"/>
              <a:gd name="connsiteX172" fmla="*/ 3562752 w 11269336"/>
              <a:gd name="connsiteY172" fmla="*/ 2131785 h 2323145"/>
              <a:gd name="connsiteX173" fmla="*/ 3541402 w 11269336"/>
              <a:gd name="connsiteY173" fmla="*/ 2106821 h 2323145"/>
              <a:gd name="connsiteX174" fmla="*/ 3365341 w 11269336"/>
              <a:gd name="connsiteY174" fmla="*/ 2077638 h 2323145"/>
              <a:gd name="connsiteX175" fmla="*/ 3170922 w 11269336"/>
              <a:gd name="connsiteY175" fmla="*/ 2115957 h 2323145"/>
              <a:gd name="connsiteX176" fmla="*/ 3156256 w 11269336"/>
              <a:gd name="connsiteY176" fmla="*/ 2124773 h 2323145"/>
              <a:gd name="connsiteX177" fmla="*/ 3140298 w 11269336"/>
              <a:gd name="connsiteY177" fmla="*/ 2129182 h 2323145"/>
              <a:gd name="connsiteX178" fmla="*/ 3138514 w 11269336"/>
              <a:gd name="connsiteY178" fmla="*/ 2128069 h 2323145"/>
              <a:gd name="connsiteX179" fmla="*/ 3120467 w 11269336"/>
              <a:gd name="connsiteY179" fmla="*/ 2128281 h 2323145"/>
              <a:gd name="connsiteX180" fmla="*/ 3116175 w 11269336"/>
              <a:gd name="connsiteY180" fmla="*/ 2131633 h 2323145"/>
              <a:gd name="connsiteX181" fmla="*/ 3103685 w 11269336"/>
              <a:gd name="connsiteY181" fmla="*/ 2132814 h 2323145"/>
              <a:gd name="connsiteX182" fmla="*/ 3078794 w 11269336"/>
              <a:gd name="connsiteY182" fmla="*/ 2137935 h 2323145"/>
              <a:gd name="connsiteX183" fmla="*/ 3074407 w 11269336"/>
              <a:gd name="connsiteY183" fmla="*/ 2136274 h 2323145"/>
              <a:gd name="connsiteX184" fmla="*/ 3037285 w 11269336"/>
              <a:gd name="connsiteY184" fmla="*/ 2139919 h 2323145"/>
              <a:gd name="connsiteX185" fmla="*/ 3036901 w 11269336"/>
              <a:gd name="connsiteY185" fmla="*/ 2138726 h 2323145"/>
              <a:gd name="connsiteX186" fmla="*/ 3026996 w 11269336"/>
              <a:gd name="connsiteY186" fmla="*/ 2134322 h 2323145"/>
              <a:gd name="connsiteX187" fmla="*/ 3007772 w 11269336"/>
              <a:gd name="connsiteY187" fmla="*/ 2128742 h 2323145"/>
              <a:gd name="connsiteX188" fmla="*/ 2965030 w 11269336"/>
              <a:gd name="connsiteY188" fmla="*/ 2100494 h 2323145"/>
              <a:gd name="connsiteX189" fmla="*/ 2926342 w 11269336"/>
              <a:gd name="connsiteY189" fmla="*/ 2104155 h 2323145"/>
              <a:gd name="connsiteX190" fmla="*/ 2918608 w 11269336"/>
              <a:gd name="connsiteY190" fmla="*/ 2104215 h 2323145"/>
              <a:gd name="connsiteX191" fmla="*/ 2918475 w 11269336"/>
              <a:gd name="connsiteY191" fmla="*/ 2103937 h 2323145"/>
              <a:gd name="connsiteX192" fmla="*/ 2910360 w 11269336"/>
              <a:gd name="connsiteY192" fmla="*/ 2103444 h 2323145"/>
              <a:gd name="connsiteX193" fmla="*/ 2904507 w 11269336"/>
              <a:gd name="connsiteY193" fmla="*/ 2104326 h 2323145"/>
              <a:gd name="connsiteX194" fmla="*/ 2889503 w 11269336"/>
              <a:gd name="connsiteY194" fmla="*/ 2104443 h 2323145"/>
              <a:gd name="connsiteX195" fmla="*/ 2884480 w 11269336"/>
              <a:gd name="connsiteY195" fmla="*/ 2102626 h 2323145"/>
              <a:gd name="connsiteX196" fmla="*/ 2882689 w 11269336"/>
              <a:gd name="connsiteY196" fmla="*/ 2099228 h 2323145"/>
              <a:gd name="connsiteX197" fmla="*/ 2881291 w 11269336"/>
              <a:gd name="connsiteY197" fmla="*/ 2099618 h 2323145"/>
              <a:gd name="connsiteX198" fmla="*/ 2853979 w 11269336"/>
              <a:gd name="connsiteY198" fmla="*/ 2090388 h 2323145"/>
              <a:gd name="connsiteX199" fmla="*/ 2791790 w 11269336"/>
              <a:gd name="connsiteY199" fmla="*/ 2080332 h 2323145"/>
              <a:gd name="connsiteX200" fmla="*/ 2755844 w 11269336"/>
              <a:gd name="connsiteY200" fmla="*/ 2078874 h 2323145"/>
              <a:gd name="connsiteX201" fmla="*/ 2657742 w 11269336"/>
              <a:gd name="connsiteY201" fmla="*/ 2070179 h 2323145"/>
              <a:gd name="connsiteX202" fmla="*/ 2559549 w 11269336"/>
              <a:gd name="connsiteY202" fmla="*/ 2057873 h 2323145"/>
              <a:gd name="connsiteX203" fmla="*/ 2512054 w 11269336"/>
              <a:gd name="connsiteY203" fmla="*/ 2031671 h 2323145"/>
              <a:gd name="connsiteX204" fmla="*/ 2506437 w 11269336"/>
              <a:gd name="connsiteY204" fmla="*/ 2030918 h 2323145"/>
              <a:gd name="connsiteX205" fmla="*/ 2491752 w 11269336"/>
              <a:gd name="connsiteY205" fmla="*/ 2033906 h 2323145"/>
              <a:gd name="connsiteX206" fmla="*/ 2486338 w 11269336"/>
              <a:gd name="connsiteY206" fmla="*/ 2035862 h 2323145"/>
              <a:gd name="connsiteX207" fmla="*/ 2478186 w 11269336"/>
              <a:gd name="connsiteY207" fmla="*/ 2036953 h 2323145"/>
              <a:gd name="connsiteX208" fmla="*/ 2477950 w 11269336"/>
              <a:gd name="connsiteY208" fmla="*/ 2036715 h 2323145"/>
              <a:gd name="connsiteX209" fmla="*/ 2470381 w 11269336"/>
              <a:gd name="connsiteY209" fmla="*/ 2038256 h 2323145"/>
              <a:gd name="connsiteX210" fmla="*/ 2433781 w 11269336"/>
              <a:gd name="connsiteY210" fmla="*/ 2049140 h 2323145"/>
              <a:gd name="connsiteX211" fmla="*/ 2381172 w 11269336"/>
              <a:gd name="connsiteY211" fmla="*/ 2030645 h 2323145"/>
              <a:gd name="connsiteX212" fmla="*/ 2360198 w 11269336"/>
              <a:gd name="connsiteY212" fmla="*/ 2029059 h 2323145"/>
              <a:gd name="connsiteX213" fmla="*/ 2348815 w 11269336"/>
              <a:gd name="connsiteY213" fmla="*/ 2026798 h 2323145"/>
              <a:gd name="connsiteX214" fmla="*/ 2347988 w 11269336"/>
              <a:gd name="connsiteY214" fmla="*/ 2025745 h 2323145"/>
              <a:gd name="connsiteX215" fmla="*/ 2312920 w 11269336"/>
              <a:gd name="connsiteY215" fmla="*/ 2036311 h 2323145"/>
              <a:gd name="connsiteX216" fmla="*/ 2307986 w 11269336"/>
              <a:gd name="connsiteY216" fmla="*/ 2035583 h 2323145"/>
              <a:gd name="connsiteX217" fmla="*/ 2285481 w 11269336"/>
              <a:gd name="connsiteY217" fmla="*/ 2045197 h 2323145"/>
              <a:gd name="connsiteX218" fmla="*/ 2273666 w 11269336"/>
              <a:gd name="connsiteY218" fmla="*/ 2048710 h 2323145"/>
              <a:gd name="connsiteX219" fmla="*/ 2270719 w 11269336"/>
              <a:gd name="connsiteY219" fmla="*/ 2052702 h 2323145"/>
              <a:gd name="connsiteX220" fmla="*/ 2253080 w 11269336"/>
              <a:gd name="connsiteY220" fmla="*/ 2056363 h 2323145"/>
              <a:gd name="connsiteX221" fmla="*/ 2250906 w 11269336"/>
              <a:gd name="connsiteY221" fmla="*/ 2055654 h 2323145"/>
              <a:gd name="connsiteX222" fmla="*/ 2236905 w 11269336"/>
              <a:gd name="connsiteY222" fmla="*/ 2062882 h 2323145"/>
              <a:gd name="connsiteX223" fmla="*/ 2225830 w 11269336"/>
              <a:gd name="connsiteY223" fmla="*/ 2074027 h 2323145"/>
              <a:gd name="connsiteX224" fmla="*/ 2073776 w 11269336"/>
              <a:gd name="connsiteY224" fmla="*/ 2089244 h 2323145"/>
              <a:gd name="connsiteX225" fmla="*/ 1948256 w 11269336"/>
              <a:gd name="connsiteY225" fmla="*/ 2146616 h 2323145"/>
              <a:gd name="connsiteX226" fmla="*/ 1865582 w 11269336"/>
              <a:gd name="connsiteY226" fmla="*/ 2153738 h 2323145"/>
              <a:gd name="connsiteX227" fmla="*/ 1835210 w 11269336"/>
              <a:gd name="connsiteY227" fmla="*/ 2134244 h 2323145"/>
              <a:gd name="connsiteX228" fmla="*/ 1632661 w 11269336"/>
              <a:gd name="connsiteY228" fmla="*/ 2173882 h 2323145"/>
              <a:gd name="connsiteX229" fmla="*/ 1579590 w 11269336"/>
              <a:gd name="connsiteY229" fmla="*/ 2173680 h 2323145"/>
              <a:gd name="connsiteX230" fmla="*/ 1535601 w 11269336"/>
              <a:gd name="connsiteY230" fmla="*/ 2194590 h 2323145"/>
              <a:gd name="connsiteX231" fmla="*/ 1515594 w 11269336"/>
              <a:gd name="connsiteY231" fmla="*/ 2189622 h 2323145"/>
              <a:gd name="connsiteX232" fmla="*/ 1512113 w 11269336"/>
              <a:gd name="connsiteY232" fmla="*/ 2188534 h 2323145"/>
              <a:gd name="connsiteX233" fmla="*/ 1498838 w 11269336"/>
              <a:gd name="connsiteY233" fmla="*/ 2189213 h 2323145"/>
              <a:gd name="connsiteX234" fmla="*/ 1494279 w 11269336"/>
              <a:gd name="connsiteY234" fmla="*/ 2183112 h 2323145"/>
              <a:gd name="connsiteX235" fmla="*/ 1473714 w 11269336"/>
              <a:gd name="connsiteY235" fmla="*/ 2179625 h 2323145"/>
              <a:gd name="connsiteX236" fmla="*/ 1449503 w 11269336"/>
              <a:gd name="connsiteY236" fmla="*/ 2182633 h 2323145"/>
              <a:gd name="connsiteX237" fmla="*/ 1266687 w 11269336"/>
              <a:gd name="connsiteY237" fmla="*/ 2212688 h 2323145"/>
              <a:gd name="connsiteX238" fmla="*/ 1239614 w 11269336"/>
              <a:gd name="connsiteY238" fmla="*/ 2209727 h 2323145"/>
              <a:gd name="connsiteX239" fmla="*/ 1202436 w 11269336"/>
              <a:gd name="connsiteY239" fmla="*/ 2209817 h 2323145"/>
              <a:gd name="connsiteX240" fmla="*/ 1136097 w 11269336"/>
              <a:gd name="connsiteY240" fmla="*/ 2205112 h 2323145"/>
              <a:gd name="connsiteX241" fmla="*/ 988232 w 11269336"/>
              <a:gd name="connsiteY241" fmla="*/ 2235635 h 2323145"/>
              <a:gd name="connsiteX242" fmla="*/ 981959 w 11269336"/>
              <a:gd name="connsiteY242" fmla="*/ 2231607 h 2323145"/>
              <a:gd name="connsiteX243" fmla="*/ 938600 w 11269336"/>
              <a:gd name="connsiteY243" fmla="*/ 2238113 h 2323145"/>
              <a:gd name="connsiteX244" fmla="*/ 791788 w 11269336"/>
              <a:gd name="connsiteY244" fmla="*/ 2293224 h 2323145"/>
              <a:gd name="connsiteX245" fmla="*/ 706914 w 11269336"/>
              <a:gd name="connsiteY245" fmla="*/ 2305046 h 2323145"/>
              <a:gd name="connsiteX246" fmla="*/ 675971 w 11269336"/>
              <a:gd name="connsiteY246" fmla="*/ 2304030 h 2323145"/>
              <a:gd name="connsiteX247" fmla="*/ 624180 w 11269336"/>
              <a:gd name="connsiteY247" fmla="*/ 2302650 h 2323145"/>
              <a:gd name="connsiteX248" fmla="*/ 583453 w 11269336"/>
              <a:gd name="connsiteY248" fmla="*/ 2288788 h 2323145"/>
              <a:gd name="connsiteX249" fmla="*/ 540946 w 11269336"/>
              <a:gd name="connsiteY249" fmla="*/ 2292721 h 2323145"/>
              <a:gd name="connsiteX250" fmla="*/ 533680 w 11269336"/>
              <a:gd name="connsiteY250" fmla="*/ 2310233 h 2323145"/>
              <a:gd name="connsiteX251" fmla="*/ 487366 w 11269336"/>
              <a:gd name="connsiteY251" fmla="*/ 2309053 h 2323145"/>
              <a:gd name="connsiteX252" fmla="*/ 416820 w 11269336"/>
              <a:gd name="connsiteY252" fmla="*/ 2305443 h 2323145"/>
              <a:gd name="connsiteX253" fmla="*/ 376805 w 11269336"/>
              <a:gd name="connsiteY253" fmla="*/ 2307647 h 2323145"/>
              <a:gd name="connsiteX254" fmla="*/ 266777 w 11269336"/>
              <a:gd name="connsiteY254" fmla="*/ 2309012 h 2323145"/>
              <a:gd name="connsiteX255" fmla="*/ 156013 w 11269336"/>
              <a:gd name="connsiteY255" fmla="*/ 2306832 h 2323145"/>
              <a:gd name="connsiteX256" fmla="*/ 87258 w 11269336"/>
              <a:gd name="connsiteY256" fmla="*/ 2285511 h 2323145"/>
              <a:gd name="connsiteX257" fmla="*/ 23798 w 11269336"/>
              <a:gd name="connsiteY257" fmla="*/ 2281822 h 2323145"/>
              <a:gd name="connsiteX258" fmla="*/ 0 w 11269336"/>
              <a:gd name="connsiteY258" fmla="*/ 2285369 h 2323145"/>
              <a:gd name="connsiteX259" fmla="*/ 0 w 11269336"/>
              <a:gd name="connsiteY25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83151 w 11269336"/>
              <a:gd name="connsiteY149" fmla="*/ 2201140 h 2323145"/>
              <a:gd name="connsiteX150" fmla="*/ 4366646 w 11269336"/>
              <a:gd name="connsiteY150" fmla="*/ 2198564 h 2323145"/>
              <a:gd name="connsiteX151" fmla="*/ 4354009 w 11269336"/>
              <a:gd name="connsiteY151" fmla="*/ 2204984 h 2323145"/>
              <a:gd name="connsiteX152" fmla="*/ 4348284 w 11269336"/>
              <a:gd name="connsiteY152" fmla="*/ 2205270 h 2323145"/>
              <a:gd name="connsiteX153" fmla="*/ 4333906 w 11269336"/>
              <a:gd name="connsiteY153" fmla="*/ 2205251 h 2323145"/>
              <a:gd name="connsiteX154" fmla="*/ 4308819 w 11269336"/>
              <a:gd name="connsiteY154" fmla="*/ 2203822 h 2323145"/>
              <a:gd name="connsiteX155" fmla="*/ 4301210 w 11269336"/>
              <a:gd name="connsiteY155" fmla="*/ 2204456 h 2323145"/>
              <a:gd name="connsiteX156" fmla="*/ 4283095 w 11269336"/>
              <a:gd name="connsiteY156" fmla="*/ 2198177 h 2323145"/>
              <a:gd name="connsiteX157" fmla="*/ 4250119 w 11269336"/>
              <a:gd name="connsiteY157" fmla="*/ 2196342 h 2323145"/>
              <a:gd name="connsiteX158" fmla="*/ 4189203 w 11269336"/>
              <a:gd name="connsiteY158" fmla="*/ 2178994 h 2323145"/>
              <a:gd name="connsiteX159" fmla="*/ 4154035 w 11269336"/>
              <a:gd name="connsiteY159" fmla="*/ 2171950 h 2323145"/>
              <a:gd name="connsiteX160" fmla="*/ 4129569 w 11269336"/>
              <a:gd name="connsiteY160" fmla="*/ 2163850 h 2323145"/>
              <a:gd name="connsiteX161" fmla="*/ 4061250 w 11269336"/>
              <a:gd name="connsiteY161" fmla="*/ 2159236 h 2323145"/>
              <a:gd name="connsiteX162" fmla="*/ 3945480 w 11269336"/>
              <a:gd name="connsiteY162" fmla="*/ 2158279 h 2323145"/>
              <a:gd name="connsiteX163" fmla="*/ 3921468 w 11269336"/>
              <a:gd name="connsiteY163" fmla="*/ 2156588 h 2323145"/>
              <a:gd name="connsiteX164" fmla="*/ 3903348 w 11269336"/>
              <a:gd name="connsiteY164" fmla="*/ 2149220 h 2323145"/>
              <a:gd name="connsiteX165" fmla="*/ 3901342 w 11269336"/>
              <a:gd name="connsiteY165" fmla="*/ 2142355 h 2323145"/>
              <a:gd name="connsiteX166" fmla="*/ 3888539 w 11269336"/>
              <a:gd name="connsiteY166" fmla="*/ 2140476 h 2323145"/>
              <a:gd name="connsiteX167" fmla="*/ 3885662 w 11269336"/>
              <a:gd name="connsiteY167" fmla="*/ 2138740 h 2323145"/>
              <a:gd name="connsiteX168" fmla="*/ 3868627 w 11269336"/>
              <a:gd name="connsiteY168" fmla="*/ 2130023 h 2323145"/>
              <a:gd name="connsiteX169" fmla="*/ 3819177 w 11269336"/>
              <a:gd name="connsiteY169" fmla="*/ 2142111 h 2323145"/>
              <a:gd name="connsiteX170" fmla="*/ 3769100 w 11269336"/>
              <a:gd name="connsiteY170" fmla="*/ 2131731 h 2323145"/>
              <a:gd name="connsiteX171" fmla="*/ 3562752 w 11269336"/>
              <a:gd name="connsiteY171" fmla="*/ 2131785 h 2323145"/>
              <a:gd name="connsiteX172" fmla="*/ 3541402 w 11269336"/>
              <a:gd name="connsiteY172" fmla="*/ 2106821 h 2323145"/>
              <a:gd name="connsiteX173" fmla="*/ 3365341 w 11269336"/>
              <a:gd name="connsiteY173" fmla="*/ 2077638 h 2323145"/>
              <a:gd name="connsiteX174" fmla="*/ 3170922 w 11269336"/>
              <a:gd name="connsiteY174" fmla="*/ 2115957 h 2323145"/>
              <a:gd name="connsiteX175" fmla="*/ 3156256 w 11269336"/>
              <a:gd name="connsiteY175" fmla="*/ 2124773 h 2323145"/>
              <a:gd name="connsiteX176" fmla="*/ 3140298 w 11269336"/>
              <a:gd name="connsiteY176" fmla="*/ 2129182 h 2323145"/>
              <a:gd name="connsiteX177" fmla="*/ 3138514 w 11269336"/>
              <a:gd name="connsiteY177" fmla="*/ 2128069 h 2323145"/>
              <a:gd name="connsiteX178" fmla="*/ 3120467 w 11269336"/>
              <a:gd name="connsiteY178" fmla="*/ 2128281 h 2323145"/>
              <a:gd name="connsiteX179" fmla="*/ 3116175 w 11269336"/>
              <a:gd name="connsiteY179" fmla="*/ 2131633 h 2323145"/>
              <a:gd name="connsiteX180" fmla="*/ 3103685 w 11269336"/>
              <a:gd name="connsiteY180" fmla="*/ 2132814 h 2323145"/>
              <a:gd name="connsiteX181" fmla="*/ 3078794 w 11269336"/>
              <a:gd name="connsiteY181" fmla="*/ 2137935 h 2323145"/>
              <a:gd name="connsiteX182" fmla="*/ 3074407 w 11269336"/>
              <a:gd name="connsiteY182" fmla="*/ 2136274 h 2323145"/>
              <a:gd name="connsiteX183" fmla="*/ 3037285 w 11269336"/>
              <a:gd name="connsiteY183" fmla="*/ 2139919 h 2323145"/>
              <a:gd name="connsiteX184" fmla="*/ 3036901 w 11269336"/>
              <a:gd name="connsiteY184" fmla="*/ 2138726 h 2323145"/>
              <a:gd name="connsiteX185" fmla="*/ 3026996 w 11269336"/>
              <a:gd name="connsiteY185" fmla="*/ 2134322 h 2323145"/>
              <a:gd name="connsiteX186" fmla="*/ 3007772 w 11269336"/>
              <a:gd name="connsiteY186" fmla="*/ 2128742 h 2323145"/>
              <a:gd name="connsiteX187" fmla="*/ 2965030 w 11269336"/>
              <a:gd name="connsiteY187" fmla="*/ 2100494 h 2323145"/>
              <a:gd name="connsiteX188" fmla="*/ 2926342 w 11269336"/>
              <a:gd name="connsiteY188" fmla="*/ 2104155 h 2323145"/>
              <a:gd name="connsiteX189" fmla="*/ 2918608 w 11269336"/>
              <a:gd name="connsiteY189" fmla="*/ 2104215 h 2323145"/>
              <a:gd name="connsiteX190" fmla="*/ 2918475 w 11269336"/>
              <a:gd name="connsiteY190" fmla="*/ 2103937 h 2323145"/>
              <a:gd name="connsiteX191" fmla="*/ 2910360 w 11269336"/>
              <a:gd name="connsiteY191" fmla="*/ 2103444 h 2323145"/>
              <a:gd name="connsiteX192" fmla="*/ 2904507 w 11269336"/>
              <a:gd name="connsiteY192" fmla="*/ 2104326 h 2323145"/>
              <a:gd name="connsiteX193" fmla="*/ 2889503 w 11269336"/>
              <a:gd name="connsiteY193" fmla="*/ 2104443 h 2323145"/>
              <a:gd name="connsiteX194" fmla="*/ 2884480 w 11269336"/>
              <a:gd name="connsiteY194" fmla="*/ 2102626 h 2323145"/>
              <a:gd name="connsiteX195" fmla="*/ 2882689 w 11269336"/>
              <a:gd name="connsiteY195" fmla="*/ 2099228 h 2323145"/>
              <a:gd name="connsiteX196" fmla="*/ 2881291 w 11269336"/>
              <a:gd name="connsiteY196" fmla="*/ 2099618 h 2323145"/>
              <a:gd name="connsiteX197" fmla="*/ 2853979 w 11269336"/>
              <a:gd name="connsiteY197" fmla="*/ 2090388 h 2323145"/>
              <a:gd name="connsiteX198" fmla="*/ 2791790 w 11269336"/>
              <a:gd name="connsiteY198" fmla="*/ 2080332 h 2323145"/>
              <a:gd name="connsiteX199" fmla="*/ 2755844 w 11269336"/>
              <a:gd name="connsiteY199" fmla="*/ 2078874 h 2323145"/>
              <a:gd name="connsiteX200" fmla="*/ 2657742 w 11269336"/>
              <a:gd name="connsiteY200" fmla="*/ 2070179 h 2323145"/>
              <a:gd name="connsiteX201" fmla="*/ 2559549 w 11269336"/>
              <a:gd name="connsiteY201" fmla="*/ 2057873 h 2323145"/>
              <a:gd name="connsiteX202" fmla="*/ 2512054 w 11269336"/>
              <a:gd name="connsiteY202" fmla="*/ 2031671 h 2323145"/>
              <a:gd name="connsiteX203" fmla="*/ 2506437 w 11269336"/>
              <a:gd name="connsiteY203" fmla="*/ 2030918 h 2323145"/>
              <a:gd name="connsiteX204" fmla="*/ 2491752 w 11269336"/>
              <a:gd name="connsiteY204" fmla="*/ 2033906 h 2323145"/>
              <a:gd name="connsiteX205" fmla="*/ 2486338 w 11269336"/>
              <a:gd name="connsiteY205" fmla="*/ 2035862 h 2323145"/>
              <a:gd name="connsiteX206" fmla="*/ 2478186 w 11269336"/>
              <a:gd name="connsiteY206" fmla="*/ 2036953 h 2323145"/>
              <a:gd name="connsiteX207" fmla="*/ 2477950 w 11269336"/>
              <a:gd name="connsiteY207" fmla="*/ 2036715 h 2323145"/>
              <a:gd name="connsiteX208" fmla="*/ 2470381 w 11269336"/>
              <a:gd name="connsiteY208" fmla="*/ 2038256 h 2323145"/>
              <a:gd name="connsiteX209" fmla="*/ 2433781 w 11269336"/>
              <a:gd name="connsiteY209" fmla="*/ 2049140 h 2323145"/>
              <a:gd name="connsiteX210" fmla="*/ 2381172 w 11269336"/>
              <a:gd name="connsiteY210" fmla="*/ 2030645 h 2323145"/>
              <a:gd name="connsiteX211" fmla="*/ 2360198 w 11269336"/>
              <a:gd name="connsiteY211" fmla="*/ 2029059 h 2323145"/>
              <a:gd name="connsiteX212" fmla="*/ 2348815 w 11269336"/>
              <a:gd name="connsiteY212" fmla="*/ 2026798 h 2323145"/>
              <a:gd name="connsiteX213" fmla="*/ 2347988 w 11269336"/>
              <a:gd name="connsiteY213" fmla="*/ 2025745 h 2323145"/>
              <a:gd name="connsiteX214" fmla="*/ 2312920 w 11269336"/>
              <a:gd name="connsiteY214" fmla="*/ 2036311 h 2323145"/>
              <a:gd name="connsiteX215" fmla="*/ 2307986 w 11269336"/>
              <a:gd name="connsiteY215" fmla="*/ 2035583 h 2323145"/>
              <a:gd name="connsiteX216" fmla="*/ 2285481 w 11269336"/>
              <a:gd name="connsiteY216" fmla="*/ 2045197 h 2323145"/>
              <a:gd name="connsiteX217" fmla="*/ 2273666 w 11269336"/>
              <a:gd name="connsiteY217" fmla="*/ 2048710 h 2323145"/>
              <a:gd name="connsiteX218" fmla="*/ 2270719 w 11269336"/>
              <a:gd name="connsiteY218" fmla="*/ 2052702 h 2323145"/>
              <a:gd name="connsiteX219" fmla="*/ 2253080 w 11269336"/>
              <a:gd name="connsiteY219" fmla="*/ 2056363 h 2323145"/>
              <a:gd name="connsiteX220" fmla="*/ 2250906 w 11269336"/>
              <a:gd name="connsiteY220" fmla="*/ 2055654 h 2323145"/>
              <a:gd name="connsiteX221" fmla="*/ 2236905 w 11269336"/>
              <a:gd name="connsiteY221" fmla="*/ 2062882 h 2323145"/>
              <a:gd name="connsiteX222" fmla="*/ 2225830 w 11269336"/>
              <a:gd name="connsiteY222" fmla="*/ 2074027 h 2323145"/>
              <a:gd name="connsiteX223" fmla="*/ 2073776 w 11269336"/>
              <a:gd name="connsiteY223" fmla="*/ 2089244 h 2323145"/>
              <a:gd name="connsiteX224" fmla="*/ 1948256 w 11269336"/>
              <a:gd name="connsiteY224" fmla="*/ 2146616 h 2323145"/>
              <a:gd name="connsiteX225" fmla="*/ 1865582 w 11269336"/>
              <a:gd name="connsiteY225" fmla="*/ 2153738 h 2323145"/>
              <a:gd name="connsiteX226" fmla="*/ 1835210 w 11269336"/>
              <a:gd name="connsiteY226" fmla="*/ 2134244 h 2323145"/>
              <a:gd name="connsiteX227" fmla="*/ 1632661 w 11269336"/>
              <a:gd name="connsiteY227" fmla="*/ 2173882 h 2323145"/>
              <a:gd name="connsiteX228" fmla="*/ 1579590 w 11269336"/>
              <a:gd name="connsiteY228" fmla="*/ 2173680 h 2323145"/>
              <a:gd name="connsiteX229" fmla="*/ 1535601 w 11269336"/>
              <a:gd name="connsiteY229" fmla="*/ 2194590 h 2323145"/>
              <a:gd name="connsiteX230" fmla="*/ 1515594 w 11269336"/>
              <a:gd name="connsiteY230" fmla="*/ 2189622 h 2323145"/>
              <a:gd name="connsiteX231" fmla="*/ 1512113 w 11269336"/>
              <a:gd name="connsiteY231" fmla="*/ 2188534 h 2323145"/>
              <a:gd name="connsiteX232" fmla="*/ 1498838 w 11269336"/>
              <a:gd name="connsiteY232" fmla="*/ 2189213 h 2323145"/>
              <a:gd name="connsiteX233" fmla="*/ 1494279 w 11269336"/>
              <a:gd name="connsiteY233" fmla="*/ 2183112 h 2323145"/>
              <a:gd name="connsiteX234" fmla="*/ 1473714 w 11269336"/>
              <a:gd name="connsiteY234" fmla="*/ 2179625 h 2323145"/>
              <a:gd name="connsiteX235" fmla="*/ 1449503 w 11269336"/>
              <a:gd name="connsiteY235" fmla="*/ 2182633 h 2323145"/>
              <a:gd name="connsiteX236" fmla="*/ 1266687 w 11269336"/>
              <a:gd name="connsiteY236" fmla="*/ 2212688 h 2323145"/>
              <a:gd name="connsiteX237" fmla="*/ 1239614 w 11269336"/>
              <a:gd name="connsiteY237" fmla="*/ 2209727 h 2323145"/>
              <a:gd name="connsiteX238" fmla="*/ 1202436 w 11269336"/>
              <a:gd name="connsiteY238" fmla="*/ 2209817 h 2323145"/>
              <a:gd name="connsiteX239" fmla="*/ 1136097 w 11269336"/>
              <a:gd name="connsiteY239" fmla="*/ 2205112 h 2323145"/>
              <a:gd name="connsiteX240" fmla="*/ 988232 w 11269336"/>
              <a:gd name="connsiteY240" fmla="*/ 2235635 h 2323145"/>
              <a:gd name="connsiteX241" fmla="*/ 981959 w 11269336"/>
              <a:gd name="connsiteY241" fmla="*/ 2231607 h 2323145"/>
              <a:gd name="connsiteX242" fmla="*/ 938600 w 11269336"/>
              <a:gd name="connsiteY242" fmla="*/ 2238113 h 2323145"/>
              <a:gd name="connsiteX243" fmla="*/ 791788 w 11269336"/>
              <a:gd name="connsiteY243" fmla="*/ 2293224 h 2323145"/>
              <a:gd name="connsiteX244" fmla="*/ 706914 w 11269336"/>
              <a:gd name="connsiteY244" fmla="*/ 2305046 h 2323145"/>
              <a:gd name="connsiteX245" fmla="*/ 675971 w 11269336"/>
              <a:gd name="connsiteY245" fmla="*/ 2304030 h 2323145"/>
              <a:gd name="connsiteX246" fmla="*/ 624180 w 11269336"/>
              <a:gd name="connsiteY246" fmla="*/ 2302650 h 2323145"/>
              <a:gd name="connsiteX247" fmla="*/ 583453 w 11269336"/>
              <a:gd name="connsiteY247" fmla="*/ 2288788 h 2323145"/>
              <a:gd name="connsiteX248" fmla="*/ 540946 w 11269336"/>
              <a:gd name="connsiteY248" fmla="*/ 2292721 h 2323145"/>
              <a:gd name="connsiteX249" fmla="*/ 533680 w 11269336"/>
              <a:gd name="connsiteY249" fmla="*/ 2310233 h 2323145"/>
              <a:gd name="connsiteX250" fmla="*/ 487366 w 11269336"/>
              <a:gd name="connsiteY250" fmla="*/ 2309053 h 2323145"/>
              <a:gd name="connsiteX251" fmla="*/ 416820 w 11269336"/>
              <a:gd name="connsiteY251" fmla="*/ 2305443 h 2323145"/>
              <a:gd name="connsiteX252" fmla="*/ 376805 w 11269336"/>
              <a:gd name="connsiteY252" fmla="*/ 2307647 h 2323145"/>
              <a:gd name="connsiteX253" fmla="*/ 266777 w 11269336"/>
              <a:gd name="connsiteY253" fmla="*/ 2309012 h 2323145"/>
              <a:gd name="connsiteX254" fmla="*/ 156013 w 11269336"/>
              <a:gd name="connsiteY254" fmla="*/ 2306832 h 2323145"/>
              <a:gd name="connsiteX255" fmla="*/ 87258 w 11269336"/>
              <a:gd name="connsiteY255" fmla="*/ 2285511 h 2323145"/>
              <a:gd name="connsiteX256" fmla="*/ 23798 w 11269336"/>
              <a:gd name="connsiteY256" fmla="*/ 2281822 h 2323145"/>
              <a:gd name="connsiteX257" fmla="*/ 0 w 11269336"/>
              <a:gd name="connsiteY257" fmla="*/ 2285369 h 2323145"/>
              <a:gd name="connsiteX258" fmla="*/ 0 w 11269336"/>
              <a:gd name="connsiteY25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66646 w 11269336"/>
              <a:gd name="connsiteY149" fmla="*/ 2198564 h 2323145"/>
              <a:gd name="connsiteX150" fmla="*/ 4354009 w 11269336"/>
              <a:gd name="connsiteY150" fmla="*/ 2204984 h 2323145"/>
              <a:gd name="connsiteX151" fmla="*/ 4348284 w 11269336"/>
              <a:gd name="connsiteY151" fmla="*/ 2205270 h 2323145"/>
              <a:gd name="connsiteX152" fmla="*/ 4333906 w 11269336"/>
              <a:gd name="connsiteY152" fmla="*/ 2205251 h 2323145"/>
              <a:gd name="connsiteX153" fmla="*/ 4308819 w 11269336"/>
              <a:gd name="connsiteY153" fmla="*/ 2203822 h 2323145"/>
              <a:gd name="connsiteX154" fmla="*/ 4301210 w 11269336"/>
              <a:gd name="connsiteY154" fmla="*/ 2204456 h 2323145"/>
              <a:gd name="connsiteX155" fmla="*/ 4283095 w 11269336"/>
              <a:gd name="connsiteY155" fmla="*/ 2198177 h 2323145"/>
              <a:gd name="connsiteX156" fmla="*/ 4250119 w 11269336"/>
              <a:gd name="connsiteY156" fmla="*/ 2196342 h 2323145"/>
              <a:gd name="connsiteX157" fmla="*/ 4189203 w 11269336"/>
              <a:gd name="connsiteY157" fmla="*/ 2178994 h 2323145"/>
              <a:gd name="connsiteX158" fmla="*/ 4154035 w 11269336"/>
              <a:gd name="connsiteY158" fmla="*/ 2171950 h 2323145"/>
              <a:gd name="connsiteX159" fmla="*/ 4129569 w 11269336"/>
              <a:gd name="connsiteY159" fmla="*/ 2163850 h 2323145"/>
              <a:gd name="connsiteX160" fmla="*/ 4061250 w 11269336"/>
              <a:gd name="connsiteY160" fmla="*/ 2159236 h 2323145"/>
              <a:gd name="connsiteX161" fmla="*/ 3945480 w 11269336"/>
              <a:gd name="connsiteY161" fmla="*/ 2158279 h 2323145"/>
              <a:gd name="connsiteX162" fmla="*/ 3921468 w 11269336"/>
              <a:gd name="connsiteY162" fmla="*/ 2156588 h 2323145"/>
              <a:gd name="connsiteX163" fmla="*/ 3903348 w 11269336"/>
              <a:gd name="connsiteY163" fmla="*/ 2149220 h 2323145"/>
              <a:gd name="connsiteX164" fmla="*/ 3901342 w 11269336"/>
              <a:gd name="connsiteY164" fmla="*/ 2142355 h 2323145"/>
              <a:gd name="connsiteX165" fmla="*/ 3888539 w 11269336"/>
              <a:gd name="connsiteY165" fmla="*/ 2140476 h 2323145"/>
              <a:gd name="connsiteX166" fmla="*/ 3885662 w 11269336"/>
              <a:gd name="connsiteY166" fmla="*/ 2138740 h 2323145"/>
              <a:gd name="connsiteX167" fmla="*/ 3868627 w 11269336"/>
              <a:gd name="connsiteY167" fmla="*/ 2130023 h 2323145"/>
              <a:gd name="connsiteX168" fmla="*/ 3819177 w 11269336"/>
              <a:gd name="connsiteY168" fmla="*/ 2142111 h 2323145"/>
              <a:gd name="connsiteX169" fmla="*/ 3769100 w 11269336"/>
              <a:gd name="connsiteY169" fmla="*/ 2131731 h 2323145"/>
              <a:gd name="connsiteX170" fmla="*/ 3562752 w 11269336"/>
              <a:gd name="connsiteY170" fmla="*/ 2131785 h 2323145"/>
              <a:gd name="connsiteX171" fmla="*/ 3541402 w 11269336"/>
              <a:gd name="connsiteY171" fmla="*/ 2106821 h 2323145"/>
              <a:gd name="connsiteX172" fmla="*/ 3365341 w 11269336"/>
              <a:gd name="connsiteY172" fmla="*/ 2077638 h 2323145"/>
              <a:gd name="connsiteX173" fmla="*/ 3170922 w 11269336"/>
              <a:gd name="connsiteY173" fmla="*/ 2115957 h 2323145"/>
              <a:gd name="connsiteX174" fmla="*/ 3156256 w 11269336"/>
              <a:gd name="connsiteY174" fmla="*/ 2124773 h 2323145"/>
              <a:gd name="connsiteX175" fmla="*/ 3140298 w 11269336"/>
              <a:gd name="connsiteY175" fmla="*/ 2129182 h 2323145"/>
              <a:gd name="connsiteX176" fmla="*/ 3138514 w 11269336"/>
              <a:gd name="connsiteY176" fmla="*/ 2128069 h 2323145"/>
              <a:gd name="connsiteX177" fmla="*/ 3120467 w 11269336"/>
              <a:gd name="connsiteY177" fmla="*/ 2128281 h 2323145"/>
              <a:gd name="connsiteX178" fmla="*/ 3116175 w 11269336"/>
              <a:gd name="connsiteY178" fmla="*/ 2131633 h 2323145"/>
              <a:gd name="connsiteX179" fmla="*/ 3103685 w 11269336"/>
              <a:gd name="connsiteY179" fmla="*/ 2132814 h 2323145"/>
              <a:gd name="connsiteX180" fmla="*/ 3078794 w 11269336"/>
              <a:gd name="connsiteY180" fmla="*/ 2137935 h 2323145"/>
              <a:gd name="connsiteX181" fmla="*/ 3074407 w 11269336"/>
              <a:gd name="connsiteY181" fmla="*/ 2136274 h 2323145"/>
              <a:gd name="connsiteX182" fmla="*/ 3037285 w 11269336"/>
              <a:gd name="connsiteY182" fmla="*/ 2139919 h 2323145"/>
              <a:gd name="connsiteX183" fmla="*/ 3036901 w 11269336"/>
              <a:gd name="connsiteY183" fmla="*/ 2138726 h 2323145"/>
              <a:gd name="connsiteX184" fmla="*/ 3026996 w 11269336"/>
              <a:gd name="connsiteY184" fmla="*/ 2134322 h 2323145"/>
              <a:gd name="connsiteX185" fmla="*/ 3007772 w 11269336"/>
              <a:gd name="connsiteY185" fmla="*/ 2128742 h 2323145"/>
              <a:gd name="connsiteX186" fmla="*/ 2965030 w 11269336"/>
              <a:gd name="connsiteY186" fmla="*/ 2100494 h 2323145"/>
              <a:gd name="connsiteX187" fmla="*/ 2926342 w 11269336"/>
              <a:gd name="connsiteY187" fmla="*/ 2104155 h 2323145"/>
              <a:gd name="connsiteX188" fmla="*/ 2918608 w 11269336"/>
              <a:gd name="connsiteY188" fmla="*/ 2104215 h 2323145"/>
              <a:gd name="connsiteX189" fmla="*/ 2918475 w 11269336"/>
              <a:gd name="connsiteY189" fmla="*/ 2103937 h 2323145"/>
              <a:gd name="connsiteX190" fmla="*/ 2910360 w 11269336"/>
              <a:gd name="connsiteY190" fmla="*/ 2103444 h 2323145"/>
              <a:gd name="connsiteX191" fmla="*/ 2904507 w 11269336"/>
              <a:gd name="connsiteY191" fmla="*/ 2104326 h 2323145"/>
              <a:gd name="connsiteX192" fmla="*/ 2889503 w 11269336"/>
              <a:gd name="connsiteY192" fmla="*/ 2104443 h 2323145"/>
              <a:gd name="connsiteX193" fmla="*/ 2884480 w 11269336"/>
              <a:gd name="connsiteY193" fmla="*/ 2102626 h 2323145"/>
              <a:gd name="connsiteX194" fmla="*/ 2882689 w 11269336"/>
              <a:gd name="connsiteY194" fmla="*/ 2099228 h 2323145"/>
              <a:gd name="connsiteX195" fmla="*/ 2881291 w 11269336"/>
              <a:gd name="connsiteY195" fmla="*/ 2099618 h 2323145"/>
              <a:gd name="connsiteX196" fmla="*/ 2853979 w 11269336"/>
              <a:gd name="connsiteY196" fmla="*/ 2090388 h 2323145"/>
              <a:gd name="connsiteX197" fmla="*/ 2791790 w 11269336"/>
              <a:gd name="connsiteY197" fmla="*/ 2080332 h 2323145"/>
              <a:gd name="connsiteX198" fmla="*/ 2755844 w 11269336"/>
              <a:gd name="connsiteY198" fmla="*/ 2078874 h 2323145"/>
              <a:gd name="connsiteX199" fmla="*/ 2657742 w 11269336"/>
              <a:gd name="connsiteY199" fmla="*/ 2070179 h 2323145"/>
              <a:gd name="connsiteX200" fmla="*/ 2559549 w 11269336"/>
              <a:gd name="connsiteY200" fmla="*/ 2057873 h 2323145"/>
              <a:gd name="connsiteX201" fmla="*/ 2512054 w 11269336"/>
              <a:gd name="connsiteY201" fmla="*/ 2031671 h 2323145"/>
              <a:gd name="connsiteX202" fmla="*/ 2506437 w 11269336"/>
              <a:gd name="connsiteY202" fmla="*/ 2030918 h 2323145"/>
              <a:gd name="connsiteX203" fmla="*/ 2491752 w 11269336"/>
              <a:gd name="connsiteY203" fmla="*/ 2033906 h 2323145"/>
              <a:gd name="connsiteX204" fmla="*/ 2486338 w 11269336"/>
              <a:gd name="connsiteY204" fmla="*/ 2035862 h 2323145"/>
              <a:gd name="connsiteX205" fmla="*/ 2478186 w 11269336"/>
              <a:gd name="connsiteY205" fmla="*/ 2036953 h 2323145"/>
              <a:gd name="connsiteX206" fmla="*/ 2477950 w 11269336"/>
              <a:gd name="connsiteY206" fmla="*/ 2036715 h 2323145"/>
              <a:gd name="connsiteX207" fmla="*/ 2470381 w 11269336"/>
              <a:gd name="connsiteY207" fmla="*/ 2038256 h 2323145"/>
              <a:gd name="connsiteX208" fmla="*/ 2433781 w 11269336"/>
              <a:gd name="connsiteY208" fmla="*/ 2049140 h 2323145"/>
              <a:gd name="connsiteX209" fmla="*/ 2381172 w 11269336"/>
              <a:gd name="connsiteY209" fmla="*/ 2030645 h 2323145"/>
              <a:gd name="connsiteX210" fmla="*/ 2360198 w 11269336"/>
              <a:gd name="connsiteY210" fmla="*/ 2029059 h 2323145"/>
              <a:gd name="connsiteX211" fmla="*/ 2348815 w 11269336"/>
              <a:gd name="connsiteY211" fmla="*/ 2026798 h 2323145"/>
              <a:gd name="connsiteX212" fmla="*/ 2347988 w 11269336"/>
              <a:gd name="connsiteY212" fmla="*/ 2025745 h 2323145"/>
              <a:gd name="connsiteX213" fmla="*/ 2312920 w 11269336"/>
              <a:gd name="connsiteY213" fmla="*/ 2036311 h 2323145"/>
              <a:gd name="connsiteX214" fmla="*/ 2307986 w 11269336"/>
              <a:gd name="connsiteY214" fmla="*/ 2035583 h 2323145"/>
              <a:gd name="connsiteX215" fmla="*/ 2285481 w 11269336"/>
              <a:gd name="connsiteY215" fmla="*/ 2045197 h 2323145"/>
              <a:gd name="connsiteX216" fmla="*/ 2273666 w 11269336"/>
              <a:gd name="connsiteY216" fmla="*/ 2048710 h 2323145"/>
              <a:gd name="connsiteX217" fmla="*/ 2270719 w 11269336"/>
              <a:gd name="connsiteY217" fmla="*/ 2052702 h 2323145"/>
              <a:gd name="connsiteX218" fmla="*/ 2253080 w 11269336"/>
              <a:gd name="connsiteY218" fmla="*/ 2056363 h 2323145"/>
              <a:gd name="connsiteX219" fmla="*/ 2250906 w 11269336"/>
              <a:gd name="connsiteY219" fmla="*/ 2055654 h 2323145"/>
              <a:gd name="connsiteX220" fmla="*/ 2236905 w 11269336"/>
              <a:gd name="connsiteY220" fmla="*/ 2062882 h 2323145"/>
              <a:gd name="connsiteX221" fmla="*/ 2225830 w 11269336"/>
              <a:gd name="connsiteY221" fmla="*/ 2074027 h 2323145"/>
              <a:gd name="connsiteX222" fmla="*/ 2073776 w 11269336"/>
              <a:gd name="connsiteY222" fmla="*/ 2089244 h 2323145"/>
              <a:gd name="connsiteX223" fmla="*/ 1948256 w 11269336"/>
              <a:gd name="connsiteY223" fmla="*/ 2146616 h 2323145"/>
              <a:gd name="connsiteX224" fmla="*/ 1865582 w 11269336"/>
              <a:gd name="connsiteY224" fmla="*/ 2153738 h 2323145"/>
              <a:gd name="connsiteX225" fmla="*/ 1835210 w 11269336"/>
              <a:gd name="connsiteY225" fmla="*/ 2134244 h 2323145"/>
              <a:gd name="connsiteX226" fmla="*/ 1632661 w 11269336"/>
              <a:gd name="connsiteY226" fmla="*/ 2173882 h 2323145"/>
              <a:gd name="connsiteX227" fmla="*/ 1579590 w 11269336"/>
              <a:gd name="connsiteY227" fmla="*/ 2173680 h 2323145"/>
              <a:gd name="connsiteX228" fmla="*/ 1535601 w 11269336"/>
              <a:gd name="connsiteY228" fmla="*/ 2194590 h 2323145"/>
              <a:gd name="connsiteX229" fmla="*/ 1515594 w 11269336"/>
              <a:gd name="connsiteY229" fmla="*/ 2189622 h 2323145"/>
              <a:gd name="connsiteX230" fmla="*/ 1512113 w 11269336"/>
              <a:gd name="connsiteY230" fmla="*/ 2188534 h 2323145"/>
              <a:gd name="connsiteX231" fmla="*/ 1498838 w 11269336"/>
              <a:gd name="connsiteY231" fmla="*/ 2189213 h 2323145"/>
              <a:gd name="connsiteX232" fmla="*/ 1494279 w 11269336"/>
              <a:gd name="connsiteY232" fmla="*/ 2183112 h 2323145"/>
              <a:gd name="connsiteX233" fmla="*/ 1473714 w 11269336"/>
              <a:gd name="connsiteY233" fmla="*/ 2179625 h 2323145"/>
              <a:gd name="connsiteX234" fmla="*/ 1449503 w 11269336"/>
              <a:gd name="connsiteY234" fmla="*/ 2182633 h 2323145"/>
              <a:gd name="connsiteX235" fmla="*/ 1266687 w 11269336"/>
              <a:gd name="connsiteY235" fmla="*/ 2212688 h 2323145"/>
              <a:gd name="connsiteX236" fmla="*/ 1239614 w 11269336"/>
              <a:gd name="connsiteY236" fmla="*/ 2209727 h 2323145"/>
              <a:gd name="connsiteX237" fmla="*/ 1202436 w 11269336"/>
              <a:gd name="connsiteY237" fmla="*/ 2209817 h 2323145"/>
              <a:gd name="connsiteX238" fmla="*/ 1136097 w 11269336"/>
              <a:gd name="connsiteY238" fmla="*/ 2205112 h 2323145"/>
              <a:gd name="connsiteX239" fmla="*/ 988232 w 11269336"/>
              <a:gd name="connsiteY239" fmla="*/ 2235635 h 2323145"/>
              <a:gd name="connsiteX240" fmla="*/ 981959 w 11269336"/>
              <a:gd name="connsiteY240" fmla="*/ 2231607 h 2323145"/>
              <a:gd name="connsiteX241" fmla="*/ 938600 w 11269336"/>
              <a:gd name="connsiteY241" fmla="*/ 2238113 h 2323145"/>
              <a:gd name="connsiteX242" fmla="*/ 791788 w 11269336"/>
              <a:gd name="connsiteY242" fmla="*/ 2293224 h 2323145"/>
              <a:gd name="connsiteX243" fmla="*/ 706914 w 11269336"/>
              <a:gd name="connsiteY243" fmla="*/ 2305046 h 2323145"/>
              <a:gd name="connsiteX244" fmla="*/ 675971 w 11269336"/>
              <a:gd name="connsiteY244" fmla="*/ 2304030 h 2323145"/>
              <a:gd name="connsiteX245" fmla="*/ 624180 w 11269336"/>
              <a:gd name="connsiteY245" fmla="*/ 2302650 h 2323145"/>
              <a:gd name="connsiteX246" fmla="*/ 583453 w 11269336"/>
              <a:gd name="connsiteY246" fmla="*/ 2288788 h 2323145"/>
              <a:gd name="connsiteX247" fmla="*/ 540946 w 11269336"/>
              <a:gd name="connsiteY247" fmla="*/ 2292721 h 2323145"/>
              <a:gd name="connsiteX248" fmla="*/ 533680 w 11269336"/>
              <a:gd name="connsiteY248" fmla="*/ 2310233 h 2323145"/>
              <a:gd name="connsiteX249" fmla="*/ 487366 w 11269336"/>
              <a:gd name="connsiteY249" fmla="*/ 2309053 h 2323145"/>
              <a:gd name="connsiteX250" fmla="*/ 416820 w 11269336"/>
              <a:gd name="connsiteY250" fmla="*/ 2305443 h 2323145"/>
              <a:gd name="connsiteX251" fmla="*/ 376805 w 11269336"/>
              <a:gd name="connsiteY251" fmla="*/ 2307647 h 2323145"/>
              <a:gd name="connsiteX252" fmla="*/ 266777 w 11269336"/>
              <a:gd name="connsiteY252" fmla="*/ 2309012 h 2323145"/>
              <a:gd name="connsiteX253" fmla="*/ 156013 w 11269336"/>
              <a:gd name="connsiteY253" fmla="*/ 2306832 h 2323145"/>
              <a:gd name="connsiteX254" fmla="*/ 87258 w 11269336"/>
              <a:gd name="connsiteY254" fmla="*/ 2285511 h 2323145"/>
              <a:gd name="connsiteX255" fmla="*/ 23798 w 11269336"/>
              <a:gd name="connsiteY255" fmla="*/ 2281822 h 2323145"/>
              <a:gd name="connsiteX256" fmla="*/ 0 w 11269336"/>
              <a:gd name="connsiteY256" fmla="*/ 2285369 h 2323145"/>
              <a:gd name="connsiteX257" fmla="*/ 0 w 11269336"/>
              <a:gd name="connsiteY25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05765 w 11269336"/>
              <a:gd name="connsiteY146" fmla="*/ 2199902 h 2323145"/>
              <a:gd name="connsiteX147" fmla="*/ 4401354 w 11269336"/>
              <a:gd name="connsiteY147" fmla="*/ 2194745 h 2323145"/>
              <a:gd name="connsiteX148" fmla="*/ 4366646 w 11269336"/>
              <a:gd name="connsiteY148" fmla="*/ 2198564 h 2323145"/>
              <a:gd name="connsiteX149" fmla="*/ 4354009 w 11269336"/>
              <a:gd name="connsiteY149" fmla="*/ 2204984 h 2323145"/>
              <a:gd name="connsiteX150" fmla="*/ 4348284 w 11269336"/>
              <a:gd name="connsiteY150" fmla="*/ 2205270 h 2323145"/>
              <a:gd name="connsiteX151" fmla="*/ 4333906 w 11269336"/>
              <a:gd name="connsiteY151" fmla="*/ 2205251 h 2323145"/>
              <a:gd name="connsiteX152" fmla="*/ 4308819 w 11269336"/>
              <a:gd name="connsiteY152" fmla="*/ 2203822 h 2323145"/>
              <a:gd name="connsiteX153" fmla="*/ 4301210 w 11269336"/>
              <a:gd name="connsiteY153" fmla="*/ 2204456 h 2323145"/>
              <a:gd name="connsiteX154" fmla="*/ 4283095 w 11269336"/>
              <a:gd name="connsiteY154" fmla="*/ 2198177 h 2323145"/>
              <a:gd name="connsiteX155" fmla="*/ 4250119 w 11269336"/>
              <a:gd name="connsiteY155" fmla="*/ 2196342 h 2323145"/>
              <a:gd name="connsiteX156" fmla="*/ 4189203 w 11269336"/>
              <a:gd name="connsiteY156" fmla="*/ 2178994 h 2323145"/>
              <a:gd name="connsiteX157" fmla="*/ 4154035 w 11269336"/>
              <a:gd name="connsiteY157" fmla="*/ 2171950 h 2323145"/>
              <a:gd name="connsiteX158" fmla="*/ 4129569 w 11269336"/>
              <a:gd name="connsiteY158" fmla="*/ 2163850 h 2323145"/>
              <a:gd name="connsiteX159" fmla="*/ 4061250 w 11269336"/>
              <a:gd name="connsiteY159" fmla="*/ 2159236 h 2323145"/>
              <a:gd name="connsiteX160" fmla="*/ 3945480 w 11269336"/>
              <a:gd name="connsiteY160" fmla="*/ 2158279 h 2323145"/>
              <a:gd name="connsiteX161" fmla="*/ 3921468 w 11269336"/>
              <a:gd name="connsiteY161" fmla="*/ 2156588 h 2323145"/>
              <a:gd name="connsiteX162" fmla="*/ 3903348 w 11269336"/>
              <a:gd name="connsiteY162" fmla="*/ 2149220 h 2323145"/>
              <a:gd name="connsiteX163" fmla="*/ 3901342 w 11269336"/>
              <a:gd name="connsiteY163" fmla="*/ 2142355 h 2323145"/>
              <a:gd name="connsiteX164" fmla="*/ 3888539 w 11269336"/>
              <a:gd name="connsiteY164" fmla="*/ 2140476 h 2323145"/>
              <a:gd name="connsiteX165" fmla="*/ 3885662 w 11269336"/>
              <a:gd name="connsiteY165" fmla="*/ 2138740 h 2323145"/>
              <a:gd name="connsiteX166" fmla="*/ 3868627 w 11269336"/>
              <a:gd name="connsiteY166" fmla="*/ 2130023 h 2323145"/>
              <a:gd name="connsiteX167" fmla="*/ 3819177 w 11269336"/>
              <a:gd name="connsiteY167" fmla="*/ 2142111 h 2323145"/>
              <a:gd name="connsiteX168" fmla="*/ 3769100 w 11269336"/>
              <a:gd name="connsiteY168" fmla="*/ 2131731 h 2323145"/>
              <a:gd name="connsiteX169" fmla="*/ 3562752 w 11269336"/>
              <a:gd name="connsiteY169" fmla="*/ 2131785 h 2323145"/>
              <a:gd name="connsiteX170" fmla="*/ 3541402 w 11269336"/>
              <a:gd name="connsiteY170" fmla="*/ 2106821 h 2323145"/>
              <a:gd name="connsiteX171" fmla="*/ 3365341 w 11269336"/>
              <a:gd name="connsiteY171" fmla="*/ 2077638 h 2323145"/>
              <a:gd name="connsiteX172" fmla="*/ 3170922 w 11269336"/>
              <a:gd name="connsiteY172" fmla="*/ 2115957 h 2323145"/>
              <a:gd name="connsiteX173" fmla="*/ 3156256 w 11269336"/>
              <a:gd name="connsiteY173" fmla="*/ 2124773 h 2323145"/>
              <a:gd name="connsiteX174" fmla="*/ 3140298 w 11269336"/>
              <a:gd name="connsiteY174" fmla="*/ 2129182 h 2323145"/>
              <a:gd name="connsiteX175" fmla="*/ 3138514 w 11269336"/>
              <a:gd name="connsiteY175" fmla="*/ 2128069 h 2323145"/>
              <a:gd name="connsiteX176" fmla="*/ 3120467 w 11269336"/>
              <a:gd name="connsiteY176" fmla="*/ 2128281 h 2323145"/>
              <a:gd name="connsiteX177" fmla="*/ 3116175 w 11269336"/>
              <a:gd name="connsiteY177" fmla="*/ 2131633 h 2323145"/>
              <a:gd name="connsiteX178" fmla="*/ 3103685 w 11269336"/>
              <a:gd name="connsiteY178" fmla="*/ 2132814 h 2323145"/>
              <a:gd name="connsiteX179" fmla="*/ 3078794 w 11269336"/>
              <a:gd name="connsiteY179" fmla="*/ 2137935 h 2323145"/>
              <a:gd name="connsiteX180" fmla="*/ 3074407 w 11269336"/>
              <a:gd name="connsiteY180" fmla="*/ 2136274 h 2323145"/>
              <a:gd name="connsiteX181" fmla="*/ 3037285 w 11269336"/>
              <a:gd name="connsiteY181" fmla="*/ 2139919 h 2323145"/>
              <a:gd name="connsiteX182" fmla="*/ 3036901 w 11269336"/>
              <a:gd name="connsiteY182" fmla="*/ 2138726 h 2323145"/>
              <a:gd name="connsiteX183" fmla="*/ 3026996 w 11269336"/>
              <a:gd name="connsiteY183" fmla="*/ 2134322 h 2323145"/>
              <a:gd name="connsiteX184" fmla="*/ 3007772 w 11269336"/>
              <a:gd name="connsiteY184" fmla="*/ 2128742 h 2323145"/>
              <a:gd name="connsiteX185" fmla="*/ 2965030 w 11269336"/>
              <a:gd name="connsiteY185" fmla="*/ 2100494 h 2323145"/>
              <a:gd name="connsiteX186" fmla="*/ 2926342 w 11269336"/>
              <a:gd name="connsiteY186" fmla="*/ 2104155 h 2323145"/>
              <a:gd name="connsiteX187" fmla="*/ 2918608 w 11269336"/>
              <a:gd name="connsiteY187" fmla="*/ 2104215 h 2323145"/>
              <a:gd name="connsiteX188" fmla="*/ 2918475 w 11269336"/>
              <a:gd name="connsiteY188" fmla="*/ 2103937 h 2323145"/>
              <a:gd name="connsiteX189" fmla="*/ 2910360 w 11269336"/>
              <a:gd name="connsiteY189" fmla="*/ 2103444 h 2323145"/>
              <a:gd name="connsiteX190" fmla="*/ 2904507 w 11269336"/>
              <a:gd name="connsiteY190" fmla="*/ 2104326 h 2323145"/>
              <a:gd name="connsiteX191" fmla="*/ 2889503 w 11269336"/>
              <a:gd name="connsiteY191" fmla="*/ 2104443 h 2323145"/>
              <a:gd name="connsiteX192" fmla="*/ 2884480 w 11269336"/>
              <a:gd name="connsiteY192" fmla="*/ 2102626 h 2323145"/>
              <a:gd name="connsiteX193" fmla="*/ 2882689 w 11269336"/>
              <a:gd name="connsiteY193" fmla="*/ 2099228 h 2323145"/>
              <a:gd name="connsiteX194" fmla="*/ 2881291 w 11269336"/>
              <a:gd name="connsiteY194" fmla="*/ 2099618 h 2323145"/>
              <a:gd name="connsiteX195" fmla="*/ 2853979 w 11269336"/>
              <a:gd name="connsiteY195" fmla="*/ 2090388 h 2323145"/>
              <a:gd name="connsiteX196" fmla="*/ 2791790 w 11269336"/>
              <a:gd name="connsiteY196" fmla="*/ 2080332 h 2323145"/>
              <a:gd name="connsiteX197" fmla="*/ 2755844 w 11269336"/>
              <a:gd name="connsiteY197" fmla="*/ 2078874 h 2323145"/>
              <a:gd name="connsiteX198" fmla="*/ 2657742 w 11269336"/>
              <a:gd name="connsiteY198" fmla="*/ 2070179 h 2323145"/>
              <a:gd name="connsiteX199" fmla="*/ 2559549 w 11269336"/>
              <a:gd name="connsiteY199" fmla="*/ 2057873 h 2323145"/>
              <a:gd name="connsiteX200" fmla="*/ 2512054 w 11269336"/>
              <a:gd name="connsiteY200" fmla="*/ 2031671 h 2323145"/>
              <a:gd name="connsiteX201" fmla="*/ 2506437 w 11269336"/>
              <a:gd name="connsiteY201" fmla="*/ 2030918 h 2323145"/>
              <a:gd name="connsiteX202" fmla="*/ 2491752 w 11269336"/>
              <a:gd name="connsiteY202" fmla="*/ 2033906 h 2323145"/>
              <a:gd name="connsiteX203" fmla="*/ 2486338 w 11269336"/>
              <a:gd name="connsiteY203" fmla="*/ 2035862 h 2323145"/>
              <a:gd name="connsiteX204" fmla="*/ 2478186 w 11269336"/>
              <a:gd name="connsiteY204" fmla="*/ 2036953 h 2323145"/>
              <a:gd name="connsiteX205" fmla="*/ 2477950 w 11269336"/>
              <a:gd name="connsiteY205" fmla="*/ 2036715 h 2323145"/>
              <a:gd name="connsiteX206" fmla="*/ 2470381 w 11269336"/>
              <a:gd name="connsiteY206" fmla="*/ 2038256 h 2323145"/>
              <a:gd name="connsiteX207" fmla="*/ 2433781 w 11269336"/>
              <a:gd name="connsiteY207" fmla="*/ 2049140 h 2323145"/>
              <a:gd name="connsiteX208" fmla="*/ 2381172 w 11269336"/>
              <a:gd name="connsiteY208" fmla="*/ 2030645 h 2323145"/>
              <a:gd name="connsiteX209" fmla="*/ 2360198 w 11269336"/>
              <a:gd name="connsiteY209" fmla="*/ 2029059 h 2323145"/>
              <a:gd name="connsiteX210" fmla="*/ 2348815 w 11269336"/>
              <a:gd name="connsiteY210" fmla="*/ 2026798 h 2323145"/>
              <a:gd name="connsiteX211" fmla="*/ 2347988 w 11269336"/>
              <a:gd name="connsiteY211" fmla="*/ 2025745 h 2323145"/>
              <a:gd name="connsiteX212" fmla="*/ 2312920 w 11269336"/>
              <a:gd name="connsiteY212" fmla="*/ 2036311 h 2323145"/>
              <a:gd name="connsiteX213" fmla="*/ 2307986 w 11269336"/>
              <a:gd name="connsiteY213" fmla="*/ 2035583 h 2323145"/>
              <a:gd name="connsiteX214" fmla="*/ 2285481 w 11269336"/>
              <a:gd name="connsiteY214" fmla="*/ 2045197 h 2323145"/>
              <a:gd name="connsiteX215" fmla="*/ 2273666 w 11269336"/>
              <a:gd name="connsiteY215" fmla="*/ 2048710 h 2323145"/>
              <a:gd name="connsiteX216" fmla="*/ 2270719 w 11269336"/>
              <a:gd name="connsiteY216" fmla="*/ 2052702 h 2323145"/>
              <a:gd name="connsiteX217" fmla="*/ 2253080 w 11269336"/>
              <a:gd name="connsiteY217" fmla="*/ 2056363 h 2323145"/>
              <a:gd name="connsiteX218" fmla="*/ 2250906 w 11269336"/>
              <a:gd name="connsiteY218" fmla="*/ 2055654 h 2323145"/>
              <a:gd name="connsiteX219" fmla="*/ 2236905 w 11269336"/>
              <a:gd name="connsiteY219" fmla="*/ 2062882 h 2323145"/>
              <a:gd name="connsiteX220" fmla="*/ 2225830 w 11269336"/>
              <a:gd name="connsiteY220" fmla="*/ 2074027 h 2323145"/>
              <a:gd name="connsiteX221" fmla="*/ 2073776 w 11269336"/>
              <a:gd name="connsiteY221" fmla="*/ 2089244 h 2323145"/>
              <a:gd name="connsiteX222" fmla="*/ 1948256 w 11269336"/>
              <a:gd name="connsiteY222" fmla="*/ 2146616 h 2323145"/>
              <a:gd name="connsiteX223" fmla="*/ 1865582 w 11269336"/>
              <a:gd name="connsiteY223" fmla="*/ 2153738 h 2323145"/>
              <a:gd name="connsiteX224" fmla="*/ 1835210 w 11269336"/>
              <a:gd name="connsiteY224" fmla="*/ 2134244 h 2323145"/>
              <a:gd name="connsiteX225" fmla="*/ 1632661 w 11269336"/>
              <a:gd name="connsiteY225" fmla="*/ 2173882 h 2323145"/>
              <a:gd name="connsiteX226" fmla="*/ 1579590 w 11269336"/>
              <a:gd name="connsiteY226" fmla="*/ 2173680 h 2323145"/>
              <a:gd name="connsiteX227" fmla="*/ 1535601 w 11269336"/>
              <a:gd name="connsiteY227" fmla="*/ 2194590 h 2323145"/>
              <a:gd name="connsiteX228" fmla="*/ 1515594 w 11269336"/>
              <a:gd name="connsiteY228" fmla="*/ 2189622 h 2323145"/>
              <a:gd name="connsiteX229" fmla="*/ 1512113 w 11269336"/>
              <a:gd name="connsiteY229" fmla="*/ 2188534 h 2323145"/>
              <a:gd name="connsiteX230" fmla="*/ 1498838 w 11269336"/>
              <a:gd name="connsiteY230" fmla="*/ 2189213 h 2323145"/>
              <a:gd name="connsiteX231" fmla="*/ 1494279 w 11269336"/>
              <a:gd name="connsiteY231" fmla="*/ 2183112 h 2323145"/>
              <a:gd name="connsiteX232" fmla="*/ 1473714 w 11269336"/>
              <a:gd name="connsiteY232" fmla="*/ 2179625 h 2323145"/>
              <a:gd name="connsiteX233" fmla="*/ 1449503 w 11269336"/>
              <a:gd name="connsiteY233" fmla="*/ 2182633 h 2323145"/>
              <a:gd name="connsiteX234" fmla="*/ 1266687 w 11269336"/>
              <a:gd name="connsiteY234" fmla="*/ 2212688 h 2323145"/>
              <a:gd name="connsiteX235" fmla="*/ 1239614 w 11269336"/>
              <a:gd name="connsiteY235" fmla="*/ 2209727 h 2323145"/>
              <a:gd name="connsiteX236" fmla="*/ 1202436 w 11269336"/>
              <a:gd name="connsiteY236" fmla="*/ 2209817 h 2323145"/>
              <a:gd name="connsiteX237" fmla="*/ 1136097 w 11269336"/>
              <a:gd name="connsiteY237" fmla="*/ 2205112 h 2323145"/>
              <a:gd name="connsiteX238" fmla="*/ 988232 w 11269336"/>
              <a:gd name="connsiteY238" fmla="*/ 2235635 h 2323145"/>
              <a:gd name="connsiteX239" fmla="*/ 981959 w 11269336"/>
              <a:gd name="connsiteY239" fmla="*/ 2231607 h 2323145"/>
              <a:gd name="connsiteX240" fmla="*/ 938600 w 11269336"/>
              <a:gd name="connsiteY240" fmla="*/ 2238113 h 2323145"/>
              <a:gd name="connsiteX241" fmla="*/ 791788 w 11269336"/>
              <a:gd name="connsiteY241" fmla="*/ 2293224 h 2323145"/>
              <a:gd name="connsiteX242" fmla="*/ 706914 w 11269336"/>
              <a:gd name="connsiteY242" fmla="*/ 2305046 h 2323145"/>
              <a:gd name="connsiteX243" fmla="*/ 675971 w 11269336"/>
              <a:gd name="connsiteY243" fmla="*/ 2304030 h 2323145"/>
              <a:gd name="connsiteX244" fmla="*/ 624180 w 11269336"/>
              <a:gd name="connsiteY244" fmla="*/ 2302650 h 2323145"/>
              <a:gd name="connsiteX245" fmla="*/ 583453 w 11269336"/>
              <a:gd name="connsiteY245" fmla="*/ 2288788 h 2323145"/>
              <a:gd name="connsiteX246" fmla="*/ 540946 w 11269336"/>
              <a:gd name="connsiteY246" fmla="*/ 2292721 h 2323145"/>
              <a:gd name="connsiteX247" fmla="*/ 533680 w 11269336"/>
              <a:gd name="connsiteY247" fmla="*/ 2310233 h 2323145"/>
              <a:gd name="connsiteX248" fmla="*/ 487366 w 11269336"/>
              <a:gd name="connsiteY248" fmla="*/ 2309053 h 2323145"/>
              <a:gd name="connsiteX249" fmla="*/ 416820 w 11269336"/>
              <a:gd name="connsiteY249" fmla="*/ 2305443 h 2323145"/>
              <a:gd name="connsiteX250" fmla="*/ 376805 w 11269336"/>
              <a:gd name="connsiteY250" fmla="*/ 2307647 h 2323145"/>
              <a:gd name="connsiteX251" fmla="*/ 266777 w 11269336"/>
              <a:gd name="connsiteY251" fmla="*/ 2309012 h 2323145"/>
              <a:gd name="connsiteX252" fmla="*/ 156013 w 11269336"/>
              <a:gd name="connsiteY252" fmla="*/ 2306832 h 2323145"/>
              <a:gd name="connsiteX253" fmla="*/ 87258 w 11269336"/>
              <a:gd name="connsiteY253" fmla="*/ 2285511 h 2323145"/>
              <a:gd name="connsiteX254" fmla="*/ 23798 w 11269336"/>
              <a:gd name="connsiteY254" fmla="*/ 2281822 h 2323145"/>
              <a:gd name="connsiteX255" fmla="*/ 0 w 11269336"/>
              <a:gd name="connsiteY255" fmla="*/ 2285369 h 2323145"/>
              <a:gd name="connsiteX256" fmla="*/ 0 w 11269336"/>
              <a:gd name="connsiteY25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05765 w 11269336"/>
              <a:gd name="connsiteY145" fmla="*/ 2199902 h 2323145"/>
              <a:gd name="connsiteX146" fmla="*/ 4401354 w 11269336"/>
              <a:gd name="connsiteY146" fmla="*/ 2194745 h 2323145"/>
              <a:gd name="connsiteX147" fmla="*/ 4366646 w 11269336"/>
              <a:gd name="connsiteY147" fmla="*/ 2198564 h 2323145"/>
              <a:gd name="connsiteX148" fmla="*/ 4354009 w 11269336"/>
              <a:gd name="connsiteY148" fmla="*/ 2204984 h 2323145"/>
              <a:gd name="connsiteX149" fmla="*/ 4348284 w 11269336"/>
              <a:gd name="connsiteY149" fmla="*/ 2205270 h 2323145"/>
              <a:gd name="connsiteX150" fmla="*/ 4333906 w 11269336"/>
              <a:gd name="connsiteY150" fmla="*/ 2205251 h 2323145"/>
              <a:gd name="connsiteX151" fmla="*/ 4308819 w 11269336"/>
              <a:gd name="connsiteY151" fmla="*/ 2203822 h 2323145"/>
              <a:gd name="connsiteX152" fmla="*/ 4301210 w 11269336"/>
              <a:gd name="connsiteY152" fmla="*/ 2204456 h 2323145"/>
              <a:gd name="connsiteX153" fmla="*/ 4283095 w 11269336"/>
              <a:gd name="connsiteY153" fmla="*/ 2198177 h 2323145"/>
              <a:gd name="connsiteX154" fmla="*/ 4250119 w 11269336"/>
              <a:gd name="connsiteY154" fmla="*/ 2196342 h 2323145"/>
              <a:gd name="connsiteX155" fmla="*/ 4189203 w 11269336"/>
              <a:gd name="connsiteY155" fmla="*/ 2178994 h 2323145"/>
              <a:gd name="connsiteX156" fmla="*/ 4154035 w 11269336"/>
              <a:gd name="connsiteY156" fmla="*/ 2171950 h 2323145"/>
              <a:gd name="connsiteX157" fmla="*/ 4129569 w 11269336"/>
              <a:gd name="connsiteY157" fmla="*/ 2163850 h 2323145"/>
              <a:gd name="connsiteX158" fmla="*/ 4061250 w 11269336"/>
              <a:gd name="connsiteY158" fmla="*/ 2159236 h 2323145"/>
              <a:gd name="connsiteX159" fmla="*/ 3945480 w 11269336"/>
              <a:gd name="connsiteY159" fmla="*/ 2158279 h 2323145"/>
              <a:gd name="connsiteX160" fmla="*/ 3921468 w 11269336"/>
              <a:gd name="connsiteY160" fmla="*/ 2156588 h 2323145"/>
              <a:gd name="connsiteX161" fmla="*/ 3903348 w 11269336"/>
              <a:gd name="connsiteY161" fmla="*/ 2149220 h 2323145"/>
              <a:gd name="connsiteX162" fmla="*/ 3901342 w 11269336"/>
              <a:gd name="connsiteY162" fmla="*/ 2142355 h 2323145"/>
              <a:gd name="connsiteX163" fmla="*/ 3888539 w 11269336"/>
              <a:gd name="connsiteY163" fmla="*/ 2140476 h 2323145"/>
              <a:gd name="connsiteX164" fmla="*/ 3885662 w 11269336"/>
              <a:gd name="connsiteY164" fmla="*/ 2138740 h 2323145"/>
              <a:gd name="connsiteX165" fmla="*/ 3868627 w 11269336"/>
              <a:gd name="connsiteY165" fmla="*/ 2130023 h 2323145"/>
              <a:gd name="connsiteX166" fmla="*/ 3819177 w 11269336"/>
              <a:gd name="connsiteY166" fmla="*/ 2142111 h 2323145"/>
              <a:gd name="connsiteX167" fmla="*/ 3769100 w 11269336"/>
              <a:gd name="connsiteY167" fmla="*/ 2131731 h 2323145"/>
              <a:gd name="connsiteX168" fmla="*/ 3562752 w 11269336"/>
              <a:gd name="connsiteY168" fmla="*/ 2131785 h 2323145"/>
              <a:gd name="connsiteX169" fmla="*/ 3541402 w 11269336"/>
              <a:gd name="connsiteY169" fmla="*/ 2106821 h 2323145"/>
              <a:gd name="connsiteX170" fmla="*/ 3365341 w 11269336"/>
              <a:gd name="connsiteY170" fmla="*/ 2077638 h 2323145"/>
              <a:gd name="connsiteX171" fmla="*/ 3170922 w 11269336"/>
              <a:gd name="connsiteY171" fmla="*/ 2115957 h 2323145"/>
              <a:gd name="connsiteX172" fmla="*/ 3156256 w 11269336"/>
              <a:gd name="connsiteY172" fmla="*/ 2124773 h 2323145"/>
              <a:gd name="connsiteX173" fmla="*/ 3140298 w 11269336"/>
              <a:gd name="connsiteY173" fmla="*/ 2129182 h 2323145"/>
              <a:gd name="connsiteX174" fmla="*/ 3138514 w 11269336"/>
              <a:gd name="connsiteY174" fmla="*/ 2128069 h 2323145"/>
              <a:gd name="connsiteX175" fmla="*/ 3120467 w 11269336"/>
              <a:gd name="connsiteY175" fmla="*/ 2128281 h 2323145"/>
              <a:gd name="connsiteX176" fmla="*/ 3116175 w 11269336"/>
              <a:gd name="connsiteY176" fmla="*/ 2131633 h 2323145"/>
              <a:gd name="connsiteX177" fmla="*/ 3103685 w 11269336"/>
              <a:gd name="connsiteY177" fmla="*/ 2132814 h 2323145"/>
              <a:gd name="connsiteX178" fmla="*/ 3078794 w 11269336"/>
              <a:gd name="connsiteY178" fmla="*/ 2137935 h 2323145"/>
              <a:gd name="connsiteX179" fmla="*/ 3074407 w 11269336"/>
              <a:gd name="connsiteY179" fmla="*/ 2136274 h 2323145"/>
              <a:gd name="connsiteX180" fmla="*/ 3037285 w 11269336"/>
              <a:gd name="connsiteY180" fmla="*/ 2139919 h 2323145"/>
              <a:gd name="connsiteX181" fmla="*/ 3036901 w 11269336"/>
              <a:gd name="connsiteY181" fmla="*/ 2138726 h 2323145"/>
              <a:gd name="connsiteX182" fmla="*/ 3026996 w 11269336"/>
              <a:gd name="connsiteY182" fmla="*/ 2134322 h 2323145"/>
              <a:gd name="connsiteX183" fmla="*/ 3007772 w 11269336"/>
              <a:gd name="connsiteY183" fmla="*/ 2128742 h 2323145"/>
              <a:gd name="connsiteX184" fmla="*/ 2965030 w 11269336"/>
              <a:gd name="connsiteY184" fmla="*/ 2100494 h 2323145"/>
              <a:gd name="connsiteX185" fmla="*/ 2926342 w 11269336"/>
              <a:gd name="connsiteY185" fmla="*/ 2104155 h 2323145"/>
              <a:gd name="connsiteX186" fmla="*/ 2918608 w 11269336"/>
              <a:gd name="connsiteY186" fmla="*/ 2104215 h 2323145"/>
              <a:gd name="connsiteX187" fmla="*/ 2918475 w 11269336"/>
              <a:gd name="connsiteY187" fmla="*/ 2103937 h 2323145"/>
              <a:gd name="connsiteX188" fmla="*/ 2910360 w 11269336"/>
              <a:gd name="connsiteY188" fmla="*/ 2103444 h 2323145"/>
              <a:gd name="connsiteX189" fmla="*/ 2904507 w 11269336"/>
              <a:gd name="connsiteY189" fmla="*/ 2104326 h 2323145"/>
              <a:gd name="connsiteX190" fmla="*/ 2889503 w 11269336"/>
              <a:gd name="connsiteY190" fmla="*/ 2104443 h 2323145"/>
              <a:gd name="connsiteX191" fmla="*/ 2884480 w 11269336"/>
              <a:gd name="connsiteY191" fmla="*/ 2102626 h 2323145"/>
              <a:gd name="connsiteX192" fmla="*/ 2882689 w 11269336"/>
              <a:gd name="connsiteY192" fmla="*/ 2099228 h 2323145"/>
              <a:gd name="connsiteX193" fmla="*/ 2881291 w 11269336"/>
              <a:gd name="connsiteY193" fmla="*/ 2099618 h 2323145"/>
              <a:gd name="connsiteX194" fmla="*/ 2853979 w 11269336"/>
              <a:gd name="connsiteY194" fmla="*/ 2090388 h 2323145"/>
              <a:gd name="connsiteX195" fmla="*/ 2791790 w 11269336"/>
              <a:gd name="connsiteY195" fmla="*/ 2080332 h 2323145"/>
              <a:gd name="connsiteX196" fmla="*/ 2755844 w 11269336"/>
              <a:gd name="connsiteY196" fmla="*/ 2078874 h 2323145"/>
              <a:gd name="connsiteX197" fmla="*/ 2657742 w 11269336"/>
              <a:gd name="connsiteY197" fmla="*/ 2070179 h 2323145"/>
              <a:gd name="connsiteX198" fmla="*/ 2559549 w 11269336"/>
              <a:gd name="connsiteY198" fmla="*/ 2057873 h 2323145"/>
              <a:gd name="connsiteX199" fmla="*/ 2512054 w 11269336"/>
              <a:gd name="connsiteY199" fmla="*/ 2031671 h 2323145"/>
              <a:gd name="connsiteX200" fmla="*/ 2506437 w 11269336"/>
              <a:gd name="connsiteY200" fmla="*/ 2030918 h 2323145"/>
              <a:gd name="connsiteX201" fmla="*/ 2491752 w 11269336"/>
              <a:gd name="connsiteY201" fmla="*/ 2033906 h 2323145"/>
              <a:gd name="connsiteX202" fmla="*/ 2486338 w 11269336"/>
              <a:gd name="connsiteY202" fmla="*/ 2035862 h 2323145"/>
              <a:gd name="connsiteX203" fmla="*/ 2478186 w 11269336"/>
              <a:gd name="connsiteY203" fmla="*/ 2036953 h 2323145"/>
              <a:gd name="connsiteX204" fmla="*/ 2477950 w 11269336"/>
              <a:gd name="connsiteY204" fmla="*/ 2036715 h 2323145"/>
              <a:gd name="connsiteX205" fmla="*/ 2470381 w 11269336"/>
              <a:gd name="connsiteY205" fmla="*/ 2038256 h 2323145"/>
              <a:gd name="connsiteX206" fmla="*/ 2433781 w 11269336"/>
              <a:gd name="connsiteY206" fmla="*/ 2049140 h 2323145"/>
              <a:gd name="connsiteX207" fmla="*/ 2381172 w 11269336"/>
              <a:gd name="connsiteY207" fmla="*/ 2030645 h 2323145"/>
              <a:gd name="connsiteX208" fmla="*/ 2360198 w 11269336"/>
              <a:gd name="connsiteY208" fmla="*/ 2029059 h 2323145"/>
              <a:gd name="connsiteX209" fmla="*/ 2348815 w 11269336"/>
              <a:gd name="connsiteY209" fmla="*/ 2026798 h 2323145"/>
              <a:gd name="connsiteX210" fmla="*/ 2347988 w 11269336"/>
              <a:gd name="connsiteY210" fmla="*/ 2025745 h 2323145"/>
              <a:gd name="connsiteX211" fmla="*/ 2312920 w 11269336"/>
              <a:gd name="connsiteY211" fmla="*/ 2036311 h 2323145"/>
              <a:gd name="connsiteX212" fmla="*/ 2307986 w 11269336"/>
              <a:gd name="connsiteY212" fmla="*/ 2035583 h 2323145"/>
              <a:gd name="connsiteX213" fmla="*/ 2285481 w 11269336"/>
              <a:gd name="connsiteY213" fmla="*/ 2045197 h 2323145"/>
              <a:gd name="connsiteX214" fmla="*/ 2273666 w 11269336"/>
              <a:gd name="connsiteY214" fmla="*/ 2048710 h 2323145"/>
              <a:gd name="connsiteX215" fmla="*/ 2270719 w 11269336"/>
              <a:gd name="connsiteY215" fmla="*/ 2052702 h 2323145"/>
              <a:gd name="connsiteX216" fmla="*/ 2253080 w 11269336"/>
              <a:gd name="connsiteY216" fmla="*/ 2056363 h 2323145"/>
              <a:gd name="connsiteX217" fmla="*/ 2250906 w 11269336"/>
              <a:gd name="connsiteY217" fmla="*/ 2055654 h 2323145"/>
              <a:gd name="connsiteX218" fmla="*/ 2236905 w 11269336"/>
              <a:gd name="connsiteY218" fmla="*/ 2062882 h 2323145"/>
              <a:gd name="connsiteX219" fmla="*/ 2225830 w 11269336"/>
              <a:gd name="connsiteY219" fmla="*/ 2074027 h 2323145"/>
              <a:gd name="connsiteX220" fmla="*/ 2073776 w 11269336"/>
              <a:gd name="connsiteY220" fmla="*/ 2089244 h 2323145"/>
              <a:gd name="connsiteX221" fmla="*/ 1948256 w 11269336"/>
              <a:gd name="connsiteY221" fmla="*/ 2146616 h 2323145"/>
              <a:gd name="connsiteX222" fmla="*/ 1865582 w 11269336"/>
              <a:gd name="connsiteY222" fmla="*/ 2153738 h 2323145"/>
              <a:gd name="connsiteX223" fmla="*/ 1835210 w 11269336"/>
              <a:gd name="connsiteY223" fmla="*/ 2134244 h 2323145"/>
              <a:gd name="connsiteX224" fmla="*/ 1632661 w 11269336"/>
              <a:gd name="connsiteY224" fmla="*/ 2173882 h 2323145"/>
              <a:gd name="connsiteX225" fmla="*/ 1579590 w 11269336"/>
              <a:gd name="connsiteY225" fmla="*/ 2173680 h 2323145"/>
              <a:gd name="connsiteX226" fmla="*/ 1535601 w 11269336"/>
              <a:gd name="connsiteY226" fmla="*/ 2194590 h 2323145"/>
              <a:gd name="connsiteX227" fmla="*/ 1515594 w 11269336"/>
              <a:gd name="connsiteY227" fmla="*/ 2189622 h 2323145"/>
              <a:gd name="connsiteX228" fmla="*/ 1512113 w 11269336"/>
              <a:gd name="connsiteY228" fmla="*/ 2188534 h 2323145"/>
              <a:gd name="connsiteX229" fmla="*/ 1498838 w 11269336"/>
              <a:gd name="connsiteY229" fmla="*/ 2189213 h 2323145"/>
              <a:gd name="connsiteX230" fmla="*/ 1494279 w 11269336"/>
              <a:gd name="connsiteY230" fmla="*/ 2183112 h 2323145"/>
              <a:gd name="connsiteX231" fmla="*/ 1473714 w 11269336"/>
              <a:gd name="connsiteY231" fmla="*/ 2179625 h 2323145"/>
              <a:gd name="connsiteX232" fmla="*/ 1449503 w 11269336"/>
              <a:gd name="connsiteY232" fmla="*/ 2182633 h 2323145"/>
              <a:gd name="connsiteX233" fmla="*/ 1266687 w 11269336"/>
              <a:gd name="connsiteY233" fmla="*/ 2212688 h 2323145"/>
              <a:gd name="connsiteX234" fmla="*/ 1239614 w 11269336"/>
              <a:gd name="connsiteY234" fmla="*/ 2209727 h 2323145"/>
              <a:gd name="connsiteX235" fmla="*/ 1202436 w 11269336"/>
              <a:gd name="connsiteY235" fmla="*/ 2209817 h 2323145"/>
              <a:gd name="connsiteX236" fmla="*/ 1136097 w 11269336"/>
              <a:gd name="connsiteY236" fmla="*/ 2205112 h 2323145"/>
              <a:gd name="connsiteX237" fmla="*/ 988232 w 11269336"/>
              <a:gd name="connsiteY237" fmla="*/ 2235635 h 2323145"/>
              <a:gd name="connsiteX238" fmla="*/ 981959 w 11269336"/>
              <a:gd name="connsiteY238" fmla="*/ 2231607 h 2323145"/>
              <a:gd name="connsiteX239" fmla="*/ 938600 w 11269336"/>
              <a:gd name="connsiteY239" fmla="*/ 2238113 h 2323145"/>
              <a:gd name="connsiteX240" fmla="*/ 791788 w 11269336"/>
              <a:gd name="connsiteY240" fmla="*/ 2293224 h 2323145"/>
              <a:gd name="connsiteX241" fmla="*/ 706914 w 11269336"/>
              <a:gd name="connsiteY241" fmla="*/ 2305046 h 2323145"/>
              <a:gd name="connsiteX242" fmla="*/ 675971 w 11269336"/>
              <a:gd name="connsiteY242" fmla="*/ 2304030 h 2323145"/>
              <a:gd name="connsiteX243" fmla="*/ 624180 w 11269336"/>
              <a:gd name="connsiteY243" fmla="*/ 2302650 h 2323145"/>
              <a:gd name="connsiteX244" fmla="*/ 583453 w 11269336"/>
              <a:gd name="connsiteY244" fmla="*/ 2288788 h 2323145"/>
              <a:gd name="connsiteX245" fmla="*/ 540946 w 11269336"/>
              <a:gd name="connsiteY245" fmla="*/ 2292721 h 2323145"/>
              <a:gd name="connsiteX246" fmla="*/ 533680 w 11269336"/>
              <a:gd name="connsiteY246" fmla="*/ 2310233 h 2323145"/>
              <a:gd name="connsiteX247" fmla="*/ 487366 w 11269336"/>
              <a:gd name="connsiteY247" fmla="*/ 2309053 h 2323145"/>
              <a:gd name="connsiteX248" fmla="*/ 416820 w 11269336"/>
              <a:gd name="connsiteY248" fmla="*/ 2305443 h 2323145"/>
              <a:gd name="connsiteX249" fmla="*/ 376805 w 11269336"/>
              <a:gd name="connsiteY249" fmla="*/ 2307647 h 2323145"/>
              <a:gd name="connsiteX250" fmla="*/ 266777 w 11269336"/>
              <a:gd name="connsiteY250" fmla="*/ 2309012 h 2323145"/>
              <a:gd name="connsiteX251" fmla="*/ 156013 w 11269336"/>
              <a:gd name="connsiteY251" fmla="*/ 2306832 h 2323145"/>
              <a:gd name="connsiteX252" fmla="*/ 87258 w 11269336"/>
              <a:gd name="connsiteY252" fmla="*/ 2285511 h 2323145"/>
              <a:gd name="connsiteX253" fmla="*/ 23798 w 11269336"/>
              <a:gd name="connsiteY253" fmla="*/ 2281822 h 2323145"/>
              <a:gd name="connsiteX254" fmla="*/ 0 w 11269336"/>
              <a:gd name="connsiteY254" fmla="*/ 2285369 h 2323145"/>
              <a:gd name="connsiteX255" fmla="*/ 0 w 11269336"/>
              <a:gd name="connsiteY25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05765 w 11269336"/>
              <a:gd name="connsiteY144" fmla="*/ 2199902 h 2323145"/>
              <a:gd name="connsiteX145" fmla="*/ 4401354 w 11269336"/>
              <a:gd name="connsiteY145" fmla="*/ 2194745 h 2323145"/>
              <a:gd name="connsiteX146" fmla="*/ 4366646 w 11269336"/>
              <a:gd name="connsiteY146" fmla="*/ 2198564 h 2323145"/>
              <a:gd name="connsiteX147" fmla="*/ 4354009 w 11269336"/>
              <a:gd name="connsiteY147" fmla="*/ 2204984 h 2323145"/>
              <a:gd name="connsiteX148" fmla="*/ 4348284 w 11269336"/>
              <a:gd name="connsiteY148" fmla="*/ 2205270 h 2323145"/>
              <a:gd name="connsiteX149" fmla="*/ 4333906 w 11269336"/>
              <a:gd name="connsiteY149" fmla="*/ 2205251 h 2323145"/>
              <a:gd name="connsiteX150" fmla="*/ 4308819 w 11269336"/>
              <a:gd name="connsiteY150" fmla="*/ 2203822 h 2323145"/>
              <a:gd name="connsiteX151" fmla="*/ 4301210 w 11269336"/>
              <a:gd name="connsiteY151" fmla="*/ 2204456 h 2323145"/>
              <a:gd name="connsiteX152" fmla="*/ 4283095 w 11269336"/>
              <a:gd name="connsiteY152" fmla="*/ 2198177 h 2323145"/>
              <a:gd name="connsiteX153" fmla="*/ 4250119 w 11269336"/>
              <a:gd name="connsiteY153" fmla="*/ 2196342 h 2323145"/>
              <a:gd name="connsiteX154" fmla="*/ 4189203 w 11269336"/>
              <a:gd name="connsiteY154" fmla="*/ 2178994 h 2323145"/>
              <a:gd name="connsiteX155" fmla="*/ 4154035 w 11269336"/>
              <a:gd name="connsiteY155" fmla="*/ 2171950 h 2323145"/>
              <a:gd name="connsiteX156" fmla="*/ 4129569 w 11269336"/>
              <a:gd name="connsiteY156" fmla="*/ 2163850 h 2323145"/>
              <a:gd name="connsiteX157" fmla="*/ 4061250 w 11269336"/>
              <a:gd name="connsiteY157" fmla="*/ 2159236 h 2323145"/>
              <a:gd name="connsiteX158" fmla="*/ 3945480 w 11269336"/>
              <a:gd name="connsiteY158" fmla="*/ 2158279 h 2323145"/>
              <a:gd name="connsiteX159" fmla="*/ 3921468 w 11269336"/>
              <a:gd name="connsiteY159" fmla="*/ 2156588 h 2323145"/>
              <a:gd name="connsiteX160" fmla="*/ 3903348 w 11269336"/>
              <a:gd name="connsiteY160" fmla="*/ 2149220 h 2323145"/>
              <a:gd name="connsiteX161" fmla="*/ 3901342 w 11269336"/>
              <a:gd name="connsiteY161" fmla="*/ 2142355 h 2323145"/>
              <a:gd name="connsiteX162" fmla="*/ 3888539 w 11269336"/>
              <a:gd name="connsiteY162" fmla="*/ 2140476 h 2323145"/>
              <a:gd name="connsiteX163" fmla="*/ 3885662 w 11269336"/>
              <a:gd name="connsiteY163" fmla="*/ 2138740 h 2323145"/>
              <a:gd name="connsiteX164" fmla="*/ 3868627 w 11269336"/>
              <a:gd name="connsiteY164" fmla="*/ 2130023 h 2323145"/>
              <a:gd name="connsiteX165" fmla="*/ 3819177 w 11269336"/>
              <a:gd name="connsiteY165" fmla="*/ 2142111 h 2323145"/>
              <a:gd name="connsiteX166" fmla="*/ 3769100 w 11269336"/>
              <a:gd name="connsiteY166" fmla="*/ 2131731 h 2323145"/>
              <a:gd name="connsiteX167" fmla="*/ 3562752 w 11269336"/>
              <a:gd name="connsiteY167" fmla="*/ 2131785 h 2323145"/>
              <a:gd name="connsiteX168" fmla="*/ 3541402 w 11269336"/>
              <a:gd name="connsiteY168" fmla="*/ 2106821 h 2323145"/>
              <a:gd name="connsiteX169" fmla="*/ 3365341 w 11269336"/>
              <a:gd name="connsiteY169" fmla="*/ 2077638 h 2323145"/>
              <a:gd name="connsiteX170" fmla="*/ 3170922 w 11269336"/>
              <a:gd name="connsiteY170" fmla="*/ 2115957 h 2323145"/>
              <a:gd name="connsiteX171" fmla="*/ 3156256 w 11269336"/>
              <a:gd name="connsiteY171" fmla="*/ 2124773 h 2323145"/>
              <a:gd name="connsiteX172" fmla="*/ 3140298 w 11269336"/>
              <a:gd name="connsiteY172" fmla="*/ 2129182 h 2323145"/>
              <a:gd name="connsiteX173" fmla="*/ 3138514 w 11269336"/>
              <a:gd name="connsiteY173" fmla="*/ 2128069 h 2323145"/>
              <a:gd name="connsiteX174" fmla="*/ 3120467 w 11269336"/>
              <a:gd name="connsiteY174" fmla="*/ 2128281 h 2323145"/>
              <a:gd name="connsiteX175" fmla="*/ 3116175 w 11269336"/>
              <a:gd name="connsiteY175" fmla="*/ 2131633 h 2323145"/>
              <a:gd name="connsiteX176" fmla="*/ 3103685 w 11269336"/>
              <a:gd name="connsiteY176" fmla="*/ 2132814 h 2323145"/>
              <a:gd name="connsiteX177" fmla="*/ 3078794 w 11269336"/>
              <a:gd name="connsiteY177" fmla="*/ 2137935 h 2323145"/>
              <a:gd name="connsiteX178" fmla="*/ 3074407 w 11269336"/>
              <a:gd name="connsiteY178" fmla="*/ 2136274 h 2323145"/>
              <a:gd name="connsiteX179" fmla="*/ 3037285 w 11269336"/>
              <a:gd name="connsiteY179" fmla="*/ 2139919 h 2323145"/>
              <a:gd name="connsiteX180" fmla="*/ 3036901 w 11269336"/>
              <a:gd name="connsiteY180" fmla="*/ 2138726 h 2323145"/>
              <a:gd name="connsiteX181" fmla="*/ 3026996 w 11269336"/>
              <a:gd name="connsiteY181" fmla="*/ 2134322 h 2323145"/>
              <a:gd name="connsiteX182" fmla="*/ 3007772 w 11269336"/>
              <a:gd name="connsiteY182" fmla="*/ 2128742 h 2323145"/>
              <a:gd name="connsiteX183" fmla="*/ 2965030 w 11269336"/>
              <a:gd name="connsiteY183" fmla="*/ 2100494 h 2323145"/>
              <a:gd name="connsiteX184" fmla="*/ 2926342 w 11269336"/>
              <a:gd name="connsiteY184" fmla="*/ 2104155 h 2323145"/>
              <a:gd name="connsiteX185" fmla="*/ 2918608 w 11269336"/>
              <a:gd name="connsiteY185" fmla="*/ 2104215 h 2323145"/>
              <a:gd name="connsiteX186" fmla="*/ 2918475 w 11269336"/>
              <a:gd name="connsiteY186" fmla="*/ 2103937 h 2323145"/>
              <a:gd name="connsiteX187" fmla="*/ 2910360 w 11269336"/>
              <a:gd name="connsiteY187" fmla="*/ 2103444 h 2323145"/>
              <a:gd name="connsiteX188" fmla="*/ 2904507 w 11269336"/>
              <a:gd name="connsiteY188" fmla="*/ 2104326 h 2323145"/>
              <a:gd name="connsiteX189" fmla="*/ 2889503 w 11269336"/>
              <a:gd name="connsiteY189" fmla="*/ 2104443 h 2323145"/>
              <a:gd name="connsiteX190" fmla="*/ 2884480 w 11269336"/>
              <a:gd name="connsiteY190" fmla="*/ 2102626 h 2323145"/>
              <a:gd name="connsiteX191" fmla="*/ 2882689 w 11269336"/>
              <a:gd name="connsiteY191" fmla="*/ 2099228 h 2323145"/>
              <a:gd name="connsiteX192" fmla="*/ 2881291 w 11269336"/>
              <a:gd name="connsiteY192" fmla="*/ 2099618 h 2323145"/>
              <a:gd name="connsiteX193" fmla="*/ 2853979 w 11269336"/>
              <a:gd name="connsiteY193" fmla="*/ 2090388 h 2323145"/>
              <a:gd name="connsiteX194" fmla="*/ 2791790 w 11269336"/>
              <a:gd name="connsiteY194" fmla="*/ 2080332 h 2323145"/>
              <a:gd name="connsiteX195" fmla="*/ 2755844 w 11269336"/>
              <a:gd name="connsiteY195" fmla="*/ 2078874 h 2323145"/>
              <a:gd name="connsiteX196" fmla="*/ 2657742 w 11269336"/>
              <a:gd name="connsiteY196" fmla="*/ 2070179 h 2323145"/>
              <a:gd name="connsiteX197" fmla="*/ 2559549 w 11269336"/>
              <a:gd name="connsiteY197" fmla="*/ 2057873 h 2323145"/>
              <a:gd name="connsiteX198" fmla="*/ 2512054 w 11269336"/>
              <a:gd name="connsiteY198" fmla="*/ 2031671 h 2323145"/>
              <a:gd name="connsiteX199" fmla="*/ 2506437 w 11269336"/>
              <a:gd name="connsiteY199" fmla="*/ 2030918 h 2323145"/>
              <a:gd name="connsiteX200" fmla="*/ 2491752 w 11269336"/>
              <a:gd name="connsiteY200" fmla="*/ 2033906 h 2323145"/>
              <a:gd name="connsiteX201" fmla="*/ 2486338 w 11269336"/>
              <a:gd name="connsiteY201" fmla="*/ 2035862 h 2323145"/>
              <a:gd name="connsiteX202" fmla="*/ 2478186 w 11269336"/>
              <a:gd name="connsiteY202" fmla="*/ 2036953 h 2323145"/>
              <a:gd name="connsiteX203" fmla="*/ 2477950 w 11269336"/>
              <a:gd name="connsiteY203" fmla="*/ 2036715 h 2323145"/>
              <a:gd name="connsiteX204" fmla="*/ 2470381 w 11269336"/>
              <a:gd name="connsiteY204" fmla="*/ 2038256 h 2323145"/>
              <a:gd name="connsiteX205" fmla="*/ 2433781 w 11269336"/>
              <a:gd name="connsiteY205" fmla="*/ 2049140 h 2323145"/>
              <a:gd name="connsiteX206" fmla="*/ 2381172 w 11269336"/>
              <a:gd name="connsiteY206" fmla="*/ 2030645 h 2323145"/>
              <a:gd name="connsiteX207" fmla="*/ 2360198 w 11269336"/>
              <a:gd name="connsiteY207" fmla="*/ 2029059 h 2323145"/>
              <a:gd name="connsiteX208" fmla="*/ 2348815 w 11269336"/>
              <a:gd name="connsiteY208" fmla="*/ 2026798 h 2323145"/>
              <a:gd name="connsiteX209" fmla="*/ 2347988 w 11269336"/>
              <a:gd name="connsiteY209" fmla="*/ 2025745 h 2323145"/>
              <a:gd name="connsiteX210" fmla="*/ 2312920 w 11269336"/>
              <a:gd name="connsiteY210" fmla="*/ 2036311 h 2323145"/>
              <a:gd name="connsiteX211" fmla="*/ 2307986 w 11269336"/>
              <a:gd name="connsiteY211" fmla="*/ 2035583 h 2323145"/>
              <a:gd name="connsiteX212" fmla="*/ 2285481 w 11269336"/>
              <a:gd name="connsiteY212" fmla="*/ 2045197 h 2323145"/>
              <a:gd name="connsiteX213" fmla="*/ 2273666 w 11269336"/>
              <a:gd name="connsiteY213" fmla="*/ 2048710 h 2323145"/>
              <a:gd name="connsiteX214" fmla="*/ 2270719 w 11269336"/>
              <a:gd name="connsiteY214" fmla="*/ 2052702 h 2323145"/>
              <a:gd name="connsiteX215" fmla="*/ 2253080 w 11269336"/>
              <a:gd name="connsiteY215" fmla="*/ 2056363 h 2323145"/>
              <a:gd name="connsiteX216" fmla="*/ 2250906 w 11269336"/>
              <a:gd name="connsiteY216" fmla="*/ 2055654 h 2323145"/>
              <a:gd name="connsiteX217" fmla="*/ 2236905 w 11269336"/>
              <a:gd name="connsiteY217" fmla="*/ 2062882 h 2323145"/>
              <a:gd name="connsiteX218" fmla="*/ 2225830 w 11269336"/>
              <a:gd name="connsiteY218" fmla="*/ 2074027 h 2323145"/>
              <a:gd name="connsiteX219" fmla="*/ 2073776 w 11269336"/>
              <a:gd name="connsiteY219" fmla="*/ 2089244 h 2323145"/>
              <a:gd name="connsiteX220" fmla="*/ 1948256 w 11269336"/>
              <a:gd name="connsiteY220" fmla="*/ 2146616 h 2323145"/>
              <a:gd name="connsiteX221" fmla="*/ 1865582 w 11269336"/>
              <a:gd name="connsiteY221" fmla="*/ 2153738 h 2323145"/>
              <a:gd name="connsiteX222" fmla="*/ 1835210 w 11269336"/>
              <a:gd name="connsiteY222" fmla="*/ 2134244 h 2323145"/>
              <a:gd name="connsiteX223" fmla="*/ 1632661 w 11269336"/>
              <a:gd name="connsiteY223" fmla="*/ 2173882 h 2323145"/>
              <a:gd name="connsiteX224" fmla="*/ 1579590 w 11269336"/>
              <a:gd name="connsiteY224" fmla="*/ 2173680 h 2323145"/>
              <a:gd name="connsiteX225" fmla="*/ 1535601 w 11269336"/>
              <a:gd name="connsiteY225" fmla="*/ 2194590 h 2323145"/>
              <a:gd name="connsiteX226" fmla="*/ 1515594 w 11269336"/>
              <a:gd name="connsiteY226" fmla="*/ 2189622 h 2323145"/>
              <a:gd name="connsiteX227" fmla="*/ 1512113 w 11269336"/>
              <a:gd name="connsiteY227" fmla="*/ 2188534 h 2323145"/>
              <a:gd name="connsiteX228" fmla="*/ 1498838 w 11269336"/>
              <a:gd name="connsiteY228" fmla="*/ 2189213 h 2323145"/>
              <a:gd name="connsiteX229" fmla="*/ 1494279 w 11269336"/>
              <a:gd name="connsiteY229" fmla="*/ 2183112 h 2323145"/>
              <a:gd name="connsiteX230" fmla="*/ 1473714 w 11269336"/>
              <a:gd name="connsiteY230" fmla="*/ 2179625 h 2323145"/>
              <a:gd name="connsiteX231" fmla="*/ 1449503 w 11269336"/>
              <a:gd name="connsiteY231" fmla="*/ 2182633 h 2323145"/>
              <a:gd name="connsiteX232" fmla="*/ 1266687 w 11269336"/>
              <a:gd name="connsiteY232" fmla="*/ 2212688 h 2323145"/>
              <a:gd name="connsiteX233" fmla="*/ 1239614 w 11269336"/>
              <a:gd name="connsiteY233" fmla="*/ 2209727 h 2323145"/>
              <a:gd name="connsiteX234" fmla="*/ 1202436 w 11269336"/>
              <a:gd name="connsiteY234" fmla="*/ 2209817 h 2323145"/>
              <a:gd name="connsiteX235" fmla="*/ 1136097 w 11269336"/>
              <a:gd name="connsiteY235" fmla="*/ 2205112 h 2323145"/>
              <a:gd name="connsiteX236" fmla="*/ 988232 w 11269336"/>
              <a:gd name="connsiteY236" fmla="*/ 2235635 h 2323145"/>
              <a:gd name="connsiteX237" fmla="*/ 981959 w 11269336"/>
              <a:gd name="connsiteY237" fmla="*/ 2231607 h 2323145"/>
              <a:gd name="connsiteX238" fmla="*/ 938600 w 11269336"/>
              <a:gd name="connsiteY238" fmla="*/ 2238113 h 2323145"/>
              <a:gd name="connsiteX239" fmla="*/ 791788 w 11269336"/>
              <a:gd name="connsiteY239" fmla="*/ 2293224 h 2323145"/>
              <a:gd name="connsiteX240" fmla="*/ 706914 w 11269336"/>
              <a:gd name="connsiteY240" fmla="*/ 2305046 h 2323145"/>
              <a:gd name="connsiteX241" fmla="*/ 675971 w 11269336"/>
              <a:gd name="connsiteY241" fmla="*/ 2304030 h 2323145"/>
              <a:gd name="connsiteX242" fmla="*/ 624180 w 11269336"/>
              <a:gd name="connsiteY242" fmla="*/ 2302650 h 2323145"/>
              <a:gd name="connsiteX243" fmla="*/ 583453 w 11269336"/>
              <a:gd name="connsiteY243" fmla="*/ 2288788 h 2323145"/>
              <a:gd name="connsiteX244" fmla="*/ 540946 w 11269336"/>
              <a:gd name="connsiteY244" fmla="*/ 2292721 h 2323145"/>
              <a:gd name="connsiteX245" fmla="*/ 533680 w 11269336"/>
              <a:gd name="connsiteY245" fmla="*/ 2310233 h 2323145"/>
              <a:gd name="connsiteX246" fmla="*/ 487366 w 11269336"/>
              <a:gd name="connsiteY246" fmla="*/ 2309053 h 2323145"/>
              <a:gd name="connsiteX247" fmla="*/ 416820 w 11269336"/>
              <a:gd name="connsiteY247" fmla="*/ 2305443 h 2323145"/>
              <a:gd name="connsiteX248" fmla="*/ 376805 w 11269336"/>
              <a:gd name="connsiteY248" fmla="*/ 2307647 h 2323145"/>
              <a:gd name="connsiteX249" fmla="*/ 266777 w 11269336"/>
              <a:gd name="connsiteY249" fmla="*/ 2309012 h 2323145"/>
              <a:gd name="connsiteX250" fmla="*/ 156013 w 11269336"/>
              <a:gd name="connsiteY250" fmla="*/ 2306832 h 2323145"/>
              <a:gd name="connsiteX251" fmla="*/ 87258 w 11269336"/>
              <a:gd name="connsiteY251" fmla="*/ 2285511 h 2323145"/>
              <a:gd name="connsiteX252" fmla="*/ 23798 w 11269336"/>
              <a:gd name="connsiteY252" fmla="*/ 2281822 h 2323145"/>
              <a:gd name="connsiteX253" fmla="*/ 0 w 11269336"/>
              <a:gd name="connsiteY253" fmla="*/ 2285369 h 2323145"/>
              <a:gd name="connsiteX254" fmla="*/ 0 w 11269336"/>
              <a:gd name="connsiteY25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67257 w 11269336"/>
              <a:gd name="connsiteY142" fmla="*/ 2196121 h 2323145"/>
              <a:gd name="connsiteX143" fmla="*/ 4405765 w 11269336"/>
              <a:gd name="connsiteY143" fmla="*/ 2199902 h 2323145"/>
              <a:gd name="connsiteX144" fmla="*/ 4401354 w 11269336"/>
              <a:gd name="connsiteY144" fmla="*/ 2194745 h 2323145"/>
              <a:gd name="connsiteX145" fmla="*/ 4366646 w 11269336"/>
              <a:gd name="connsiteY145" fmla="*/ 2198564 h 2323145"/>
              <a:gd name="connsiteX146" fmla="*/ 4354009 w 11269336"/>
              <a:gd name="connsiteY146" fmla="*/ 2204984 h 2323145"/>
              <a:gd name="connsiteX147" fmla="*/ 4348284 w 11269336"/>
              <a:gd name="connsiteY147" fmla="*/ 2205270 h 2323145"/>
              <a:gd name="connsiteX148" fmla="*/ 4333906 w 11269336"/>
              <a:gd name="connsiteY148" fmla="*/ 2205251 h 2323145"/>
              <a:gd name="connsiteX149" fmla="*/ 4308819 w 11269336"/>
              <a:gd name="connsiteY149" fmla="*/ 2203822 h 2323145"/>
              <a:gd name="connsiteX150" fmla="*/ 4301210 w 11269336"/>
              <a:gd name="connsiteY150" fmla="*/ 2204456 h 2323145"/>
              <a:gd name="connsiteX151" fmla="*/ 4283095 w 11269336"/>
              <a:gd name="connsiteY151" fmla="*/ 2198177 h 2323145"/>
              <a:gd name="connsiteX152" fmla="*/ 4250119 w 11269336"/>
              <a:gd name="connsiteY152" fmla="*/ 2196342 h 2323145"/>
              <a:gd name="connsiteX153" fmla="*/ 4189203 w 11269336"/>
              <a:gd name="connsiteY153" fmla="*/ 2178994 h 2323145"/>
              <a:gd name="connsiteX154" fmla="*/ 4154035 w 11269336"/>
              <a:gd name="connsiteY154" fmla="*/ 2171950 h 2323145"/>
              <a:gd name="connsiteX155" fmla="*/ 4129569 w 11269336"/>
              <a:gd name="connsiteY155" fmla="*/ 2163850 h 2323145"/>
              <a:gd name="connsiteX156" fmla="*/ 4061250 w 11269336"/>
              <a:gd name="connsiteY156" fmla="*/ 2159236 h 2323145"/>
              <a:gd name="connsiteX157" fmla="*/ 3945480 w 11269336"/>
              <a:gd name="connsiteY157" fmla="*/ 2158279 h 2323145"/>
              <a:gd name="connsiteX158" fmla="*/ 3921468 w 11269336"/>
              <a:gd name="connsiteY158" fmla="*/ 2156588 h 2323145"/>
              <a:gd name="connsiteX159" fmla="*/ 3903348 w 11269336"/>
              <a:gd name="connsiteY159" fmla="*/ 2149220 h 2323145"/>
              <a:gd name="connsiteX160" fmla="*/ 3901342 w 11269336"/>
              <a:gd name="connsiteY160" fmla="*/ 2142355 h 2323145"/>
              <a:gd name="connsiteX161" fmla="*/ 3888539 w 11269336"/>
              <a:gd name="connsiteY161" fmla="*/ 2140476 h 2323145"/>
              <a:gd name="connsiteX162" fmla="*/ 3885662 w 11269336"/>
              <a:gd name="connsiteY162" fmla="*/ 2138740 h 2323145"/>
              <a:gd name="connsiteX163" fmla="*/ 3868627 w 11269336"/>
              <a:gd name="connsiteY163" fmla="*/ 2130023 h 2323145"/>
              <a:gd name="connsiteX164" fmla="*/ 3819177 w 11269336"/>
              <a:gd name="connsiteY164" fmla="*/ 2142111 h 2323145"/>
              <a:gd name="connsiteX165" fmla="*/ 3769100 w 11269336"/>
              <a:gd name="connsiteY165" fmla="*/ 2131731 h 2323145"/>
              <a:gd name="connsiteX166" fmla="*/ 3562752 w 11269336"/>
              <a:gd name="connsiteY166" fmla="*/ 2131785 h 2323145"/>
              <a:gd name="connsiteX167" fmla="*/ 3541402 w 11269336"/>
              <a:gd name="connsiteY167" fmla="*/ 2106821 h 2323145"/>
              <a:gd name="connsiteX168" fmla="*/ 3365341 w 11269336"/>
              <a:gd name="connsiteY168" fmla="*/ 2077638 h 2323145"/>
              <a:gd name="connsiteX169" fmla="*/ 3170922 w 11269336"/>
              <a:gd name="connsiteY169" fmla="*/ 2115957 h 2323145"/>
              <a:gd name="connsiteX170" fmla="*/ 3156256 w 11269336"/>
              <a:gd name="connsiteY170" fmla="*/ 2124773 h 2323145"/>
              <a:gd name="connsiteX171" fmla="*/ 3140298 w 11269336"/>
              <a:gd name="connsiteY171" fmla="*/ 2129182 h 2323145"/>
              <a:gd name="connsiteX172" fmla="*/ 3138514 w 11269336"/>
              <a:gd name="connsiteY172" fmla="*/ 2128069 h 2323145"/>
              <a:gd name="connsiteX173" fmla="*/ 3120467 w 11269336"/>
              <a:gd name="connsiteY173" fmla="*/ 2128281 h 2323145"/>
              <a:gd name="connsiteX174" fmla="*/ 3116175 w 11269336"/>
              <a:gd name="connsiteY174" fmla="*/ 2131633 h 2323145"/>
              <a:gd name="connsiteX175" fmla="*/ 3103685 w 11269336"/>
              <a:gd name="connsiteY175" fmla="*/ 2132814 h 2323145"/>
              <a:gd name="connsiteX176" fmla="*/ 3078794 w 11269336"/>
              <a:gd name="connsiteY176" fmla="*/ 2137935 h 2323145"/>
              <a:gd name="connsiteX177" fmla="*/ 3074407 w 11269336"/>
              <a:gd name="connsiteY177" fmla="*/ 2136274 h 2323145"/>
              <a:gd name="connsiteX178" fmla="*/ 3037285 w 11269336"/>
              <a:gd name="connsiteY178" fmla="*/ 2139919 h 2323145"/>
              <a:gd name="connsiteX179" fmla="*/ 3036901 w 11269336"/>
              <a:gd name="connsiteY179" fmla="*/ 2138726 h 2323145"/>
              <a:gd name="connsiteX180" fmla="*/ 3026996 w 11269336"/>
              <a:gd name="connsiteY180" fmla="*/ 2134322 h 2323145"/>
              <a:gd name="connsiteX181" fmla="*/ 3007772 w 11269336"/>
              <a:gd name="connsiteY181" fmla="*/ 2128742 h 2323145"/>
              <a:gd name="connsiteX182" fmla="*/ 2965030 w 11269336"/>
              <a:gd name="connsiteY182" fmla="*/ 2100494 h 2323145"/>
              <a:gd name="connsiteX183" fmla="*/ 2926342 w 11269336"/>
              <a:gd name="connsiteY183" fmla="*/ 2104155 h 2323145"/>
              <a:gd name="connsiteX184" fmla="*/ 2918608 w 11269336"/>
              <a:gd name="connsiteY184" fmla="*/ 2104215 h 2323145"/>
              <a:gd name="connsiteX185" fmla="*/ 2918475 w 11269336"/>
              <a:gd name="connsiteY185" fmla="*/ 2103937 h 2323145"/>
              <a:gd name="connsiteX186" fmla="*/ 2910360 w 11269336"/>
              <a:gd name="connsiteY186" fmla="*/ 2103444 h 2323145"/>
              <a:gd name="connsiteX187" fmla="*/ 2904507 w 11269336"/>
              <a:gd name="connsiteY187" fmla="*/ 2104326 h 2323145"/>
              <a:gd name="connsiteX188" fmla="*/ 2889503 w 11269336"/>
              <a:gd name="connsiteY188" fmla="*/ 2104443 h 2323145"/>
              <a:gd name="connsiteX189" fmla="*/ 2884480 w 11269336"/>
              <a:gd name="connsiteY189" fmla="*/ 2102626 h 2323145"/>
              <a:gd name="connsiteX190" fmla="*/ 2882689 w 11269336"/>
              <a:gd name="connsiteY190" fmla="*/ 2099228 h 2323145"/>
              <a:gd name="connsiteX191" fmla="*/ 2881291 w 11269336"/>
              <a:gd name="connsiteY191" fmla="*/ 2099618 h 2323145"/>
              <a:gd name="connsiteX192" fmla="*/ 2853979 w 11269336"/>
              <a:gd name="connsiteY192" fmla="*/ 2090388 h 2323145"/>
              <a:gd name="connsiteX193" fmla="*/ 2791790 w 11269336"/>
              <a:gd name="connsiteY193" fmla="*/ 2080332 h 2323145"/>
              <a:gd name="connsiteX194" fmla="*/ 2755844 w 11269336"/>
              <a:gd name="connsiteY194" fmla="*/ 2078874 h 2323145"/>
              <a:gd name="connsiteX195" fmla="*/ 2657742 w 11269336"/>
              <a:gd name="connsiteY195" fmla="*/ 2070179 h 2323145"/>
              <a:gd name="connsiteX196" fmla="*/ 2559549 w 11269336"/>
              <a:gd name="connsiteY196" fmla="*/ 2057873 h 2323145"/>
              <a:gd name="connsiteX197" fmla="*/ 2512054 w 11269336"/>
              <a:gd name="connsiteY197" fmla="*/ 2031671 h 2323145"/>
              <a:gd name="connsiteX198" fmla="*/ 2506437 w 11269336"/>
              <a:gd name="connsiteY198" fmla="*/ 2030918 h 2323145"/>
              <a:gd name="connsiteX199" fmla="*/ 2491752 w 11269336"/>
              <a:gd name="connsiteY199" fmla="*/ 2033906 h 2323145"/>
              <a:gd name="connsiteX200" fmla="*/ 2486338 w 11269336"/>
              <a:gd name="connsiteY200" fmla="*/ 2035862 h 2323145"/>
              <a:gd name="connsiteX201" fmla="*/ 2478186 w 11269336"/>
              <a:gd name="connsiteY201" fmla="*/ 2036953 h 2323145"/>
              <a:gd name="connsiteX202" fmla="*/ 2477950 w 11269336"/>
              <a:gd name="connsiteY202" fmla="*/ 2036715 h 2323145"/>
              <a:gd name="connsiteX203" fmla="*/ 2470381 w 11269336"/>
              <a:gd name="connsiteY203" fmla="*/ 2038256 h 2323145"/>
              <a:gd name="connsiteX204" fmla="*/ 2433781 w 11269336"/>
              <a:gd name="connsiteY204" fmla="*/ 2049140 h 2323145"/>
              <a:gd name="connsiteX205" fmla="*/ 2381172 w 11269336"/>
              <a:gd name="connsiteY205" fmla="*/ 2030645 h 2323145"/>
              <a:gd name="connsiteX206" fmla="*/ 2360198 w 11269336"/>
              <a:gd name="connsiteY206" fmla="*/ 2029059 h 2323145"/>
              <a:gd name="connsiteX207" fmla="*/ 2348815 w 11269336"/>
              <a:gd name="connsiteY207" fmla="*/ 2026798 h 2323145"/>
              <a:gd name="connsiteX208" fmla="*/ 2347988 w 11269336"/>
              <a:gd name="connsiteY208" fmla="*/ 2025745 h 2323145"/>
              <a:gd name="connsiteX209" fmla="*/ 2312920 w 11269336"/>
              <a:gd name="connsiteY209" fmla="*/ 2036311 h 2323145"/>
              <a:gd name="connsiteX210" fmla="*/ 2307986 w 11269336"/>
              <a:gd name="connsiteY210" fmla="*/ 2035583 h 2323145"/>
              <a:gd name="connsiteX211" fmla="*/ 2285481 w 11269336"/>
              <a:gd name="connsiteY211" fmla="*/ 2045197 h 2323145"/>
              <a:gd name="connsiteX212" fmla="*/ 2273666 w 11269336"/>
              <a:gd name="connsiteY212" fmla="*/ 2048710 h 2323145"/>
              <a:gd name="connsiteX213" fmla="*/ 2270719 w 11269336"/>
              <a:gd name="connsiteY213" fmla="*/ 2052702 h 2323145"/>
              <a:gd name="connsiteX214" fmla="*/ 2253080 w 11269336"/>
              <a:gd name="connsiteY214" fmla="*/ 2056363 h 2323145"/>
              <a:gd name="connsiteX215" fmla="*/ 2250906 w 11269336"/>
              <a:gd name="connsiteY215" fmla="*/ 2055654 h 2323145"/>
              <a:gd name="connsiteX216" fmla="*/ 2236905 w 11269336"/>
              <a:gd name="connsiteY216" fmla="*/ 2062882 h 2323145"/>
              <a:gd name="connsiteX217" fmla="*/ 2225830 w 11269336"/>
              <a:gd name="connsiteY217" fmla="*/ 2074027 h 2323145"/>
              <a:gd name="connsiteX218" fmla="*/ 2073776 w 11269336"/>
              <a:gd name="connsiteY218" fmla="*/ 2089244 h 2323145"/>
              <a:gd name="connsiteX219" fmla="*/ 1948256 w 11269336"/>
              <a:gd name="connsiteY219" fmla="*/ 2146616 h 2323145"/>
              <a:gd name="connsiteX220" fmla="*/ 1865582 w 11269336"/>
              <a:gd name="connsiteY220" fmla="*/ 2153738 h 2323145"/>
              <a:gd name="connsiteX221" fmla="*/ 1835210 w 11269336"/>
              <a:gd name="connsiteY221" fmla="*/ 2134244 h 2323145"/>
              <a:gd name="connsiteX222" fmla="*/ 1632661 w 11269336"/>
              <a:gd name="connsiteY222" fmla="*/ 2173882 h 2323145"/>
              <a:gd name="connsiteX223" fmla="*/ 1579590 w 11269336"/>
              <a:gd name="connsiteY223" fmla="*/ 2173680 h 2323145"/>
              <a:gd name="connsiteX224" fmla="*/ 1535601 w 11269336"/>
              <a:gd name="connsiteY224" fmla="*/ 2194590 h 2323145"/>
              <a:gd name="connsiteX225" fmla="*/ 1515594 w 11269336"/>
              <a:gd name="connsiteY225" fmla="*/ 2189622 h 2323145"/>
              <a:gd name="connsiteX226" fmla="*/ 1512113 w 11269336"/>
              <a:gd name="connsiteY226" fmla="*/ 2188534 h 2323145"/>
              <a:gd name="connsiteX227" fmla="*/ 1498838 w 11269336"/>
              <a:gd name="connsiteY227" fmla="*/ 2189213 h 2323145"/>
              <a:gd name="connsiteX228" fmla="*/ 1494279 w 11269336"/>
              <a:gd name="connsiteY228" fmla="*/ 2183112 h 2323145"/>
              <a:gd name="connsiteX229" fmla="*/ 1473714 w 11269336"/>
              <a:gd name="connsiteY229" fmla="*/ 2179625 h 2323145"/>
              <a:gd name="connsiteX230" fmla="*/ 1449503 w 11269336"/>
              <a:gd name="connsiteY230" fmla="*/ 2182633 h 2323145"/>
              <a:gd name="connsiteX231" fmla="*/ 1266687 w 11269336"/>
              <a:gd name="connsiteY231" fmla="*/ 2212688 h 2323145"/>
              <a:gd name="connsiteX232" fmla="*/ 1239614 w 11269336"/>
              <a:gd name="connsiteY232" fmla="*/ 2209727 h 2323145"/>
              <a:gd name="connsiteX233" fmla="*/ 1202436 w 11269336"/>
              <a:gd name="connsiteY233" fmla="*/ 2209817 h 2323145"/>
              <a:gd name="connsiteX234" fmla="*/ 1136097 w 11269336"/>
              <a:gd name="connsiteY234" fmla="*/ 2205112 h 2323145"/>
              <a:gd name="connsiteX235" fmla="*/ 988232 w 11269336"/>
              <a:gd name="connsiteY235" fmla="*/ 2235635 h 2323145"/>
              <a:gd name="connsiteX236" fmla="*/ 981959 w 11269336"/>
              <a:gd name="connsiteY236" fmla="*/ 2231607 h 2323145"/>
              <a:gd name="connsiteX237" fmla="*/ 938600 w 11269336"/>
              <a:gd name="connsiteY237" fmla="*/ 2238113 h 2323145"/>
              <a:gd name="connsiteX238" fmla="*/ 791788 w 11269336"/>
              <a:gd name="connsiteY238" fmla="*/ 2293224 h 2323145"/>
              <a:gd name="connsiteX239" fmla="*/ 706914 w 11269336"/>
              <a:gd name="connsiteY239" fmla="*/ 2305046 h 2323145"/>
              <a:gd name="connsiteX240" fmla="*/ 675971 w 11269336"/>
              <a:gd name="connsiteY240" fmla="*/ 2304030 h 2323145"/>
              <a:gd name="connsiteX241" fmla="*/ 624180 w 11269336"/>
              <a:gd name="connsiteY241" fmla="*/ 2302650 h 2323145"/>
              <a:gd name="connsiteX242" fmla="*/ 583453 w 11269336"/>
              <a:gd name="connsiteY242" fmla="*/ 2288788 h 2323145"/>
              <a:gd name="connsiteX243" fmla="*/ 540946 w 11269336"/>
              <a:gd name="connsiteY243" fmla="*/ 2292721 h 2323145"/>
              <a:gd name="connsiteX244" fmla="*/ 533680 w 11269336"/>
              <a:gd name="connsiteY244" fmla="*/ 2310233 h 2323145"/>
              <a:gd name="connsiteX245" fmla="*/ 487366 w 11269336"/>
              <a:gd name="connsiteY245" fmla="*/ 2309053 h 2323145"/>
              <a:gd name="connsiteX246" fmla="*/ 416820 w 11269336"/>
              <a:gd name="connsiteY246" fmla="*/ 2305443 h 2323145"/>
              <a:gd name="connsiteX247" fmla="*/ 376805 w 11269336"/>
              <a:gd name="connsiteY247" fmla="*/ 2307647 h 2323145"/>
              <a:gd name="connsiteX248" fmla="*/ 266777 w 11269336"/>
              <a:gd name="connsiteY248" fmla="*/ 2309012 h 2323145"/>
              <a:gd name="connsiteX249" fmla="*/ 156013 w 11269336"/>
              <a:gd name="connsiteY249" fmla="*/ 2306832 h 2323145"/>
              <a:gd name="connsiteX250" fmla="*/ 87258 w 11269336"/>
              <a:gd name="connsiteY250" fmla="*/ 2285511 h 2323145"/>
              <a:gd name="connsiteX251" fmla="*/ 23798 w 11269336"/>
              <a:gd name="connsiteY251" fmla="*/ 2281822 h 2323145"/>
              <a:gd name="connsiteX252" fmla="*/ 0 w 11269336"/>
              <a:gd name="connsiteY252" fmla="*/ 2285369 h 2323145"/>
              <a:gd name="connsiteX253" fmla="*/ 0 w 11269336"/>
              <a:gd name="connsiteY25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67257 w 11269336"/>
              <a:gd name="connsiteY141" fmla="*/ 2196121 h 2323145"/>
              <a:gd name="connsiteX142" fmla="*/ 4405765 w 11269336"/>
              <a:gd name="connsiteY142" fmla="*/ 2199902 h 2323145"/>
              <a:gd name="connsiteX143" fmla="*/ 4401354 w 11269336"/>
              <a:gd name="connsiteY143" fmla="*/ 2194745 h 2323145"/>
              <a:gd name="connsiteX144" fmla="*/ 4366646 w 11269336"/>
              <a:gd name="connsiteY144" fmla="*/ 2198564 h 2323145"/>
              <a:gd name="connsiteX145" fmla="*/ 4354009 w 11269336"/>
              <a:gd name="connsiteY145" fmla="*/ 2204984 h 2323145"/>
              <a:gd name="connsiteX146" fmla="*/ 4348284 w 11269336"/>
              <a:gd name="connsiteY146" fmla="*/ 2205270 h 2323145"/>
              <a:gd name="connsiteX147" fmla="*/ 4333906 w 11269336"/>
              <a:gd name="connsiteY147" fmla="*/ 2205251 h 2323145"/>
              <a:gd name="connsiteX148" fmla="*/ 4308819 w 11269336"/>
              <a:gd name="connsiteY148" fmla="*/ 2203822 h 2323145"/>
              <a:gd name="connsiteX149" fmla="*/ 4301210 w 11269336"/>
              <a:gd name="connsiteY149" fmla="*/ 2204456 h 2323145"/>
              <a:gd name="connsiteX150" fmla="*/ 4283095 w 11269336"/>
              <a:gd name="connsiteY150" fmla="*/ 2198177 h 2323145"/>
              <a:gd name="connsiteX151" fmla="*/ 4250119 w 11269336"/>
              <a:gd name="connsiteY151" fmla="*/ 2196342 h 2323145"/>
              <a:gd name="connsiteX152" fmla="*/ 4189203 w 11269336"/>
              <a:gd name="connsiteY152" fmla="*/ 2178994 h 2323145"/>
              <a:gd name="connsiteX153" fmla="*/ 4154035 w 11269336"/>
              <a:gd name="connsiteY153" fmla="*/ 2171950 h 2323145"/>
              <a:gd name="connsiteX154" fmla="*/ 4129569 w 11269336"/>
              <a:gd name="connsiteY154" fmla="*/ 2163850 h 2323145"/>
              <a:gd name="connsiteX155" fmla="*/ 4061250 w 11269336"/>
              <a:gd name="connsiteY155" fmla="*/ 2159236 h 2323145"/>
              <a:gd name="connsiteX156" fmla="*/ 3945480 w 11269336"/>
              <a:gd name="connsiteY156" fmla="*/ 2158279 h 2323145"/>
              <a:gd name="connsiteX157" fmla="*/ 3921468 w 11269336"/>
              <a:gd name="connsiteY157" fmla="*/ 2156588 h 2323145"/>
              <a:gd name="connsiteX158" fmla="*/ 3903348 w 11269336"/>
              <a:gd name="connsiteY158" fmla="*/ 2149220 h 2323145"/>
              <a:gd name="connsiteX159" fmla="*/ 3901342 w 11269336"/>
              <a:gd name="connsiteY159" fmla="*/ 2142355 h 2323145"/>
              <a:gd name="connsiteX160" fmla="*/ 3888539 w 11269336"/>
              <a:gd name="connsiteY160" fmla="*/ 2140476 h 2323145"/>
              <a:gd name="connsiteX161" fmla="*/ 3885662 w 11269336"/>
              <a:gd name="connsiteY161" fmla="*/ 2138740 h 2323145"/>
              <a:gd name="connsiteX162" fmla="*/ 3868627 w 11269336"/>
              <a:gd name="connsiteY162" fmla="*/ 2130023 h 2323145"/>
              <a:gd name="connsiteX163" fmla="*/ 3819177 w 11269336"/>
              <a:gd name="connsiteY163" fmla="*/ 2142111 h 2323145"/>
              <a:gd name="connsiteX164" fmla="*/ 3769100 w 11269336"/>
              <a:gd name="connsiteY164" fmla="*/ 2131731 h 2323145"/>
              <a:gd name="connsiteX165" fmla="*/ 3562752 w 11269336"/>
              <a:gd name="connsiteY165" fmla="*/ 2131785 h 2323145"/>
              <a:gd name="connsiteX166" fmla="*/ 3541402 w 11269336"/>
              <a:gd name="connsiteY166" fmla="*/ 2106821 h 2323145"/>
              <a:gd name="connsiteX167" fmla="*/ 3365341 w 11269336"/>
              <a:gd name="connsiteY167" fmla="*/ 2077638 h 2323145"/>
              <a:gd name="connsiteX168" fmla="*/ 3170922 w 11269336"/>
              <a:gd name="connsiteY168" fmla="*/ 2115957 h 2323145"/>
              <a:gd name="connsiteX169" fmla="*/ 3156256 w 11269336"/>
              <a:gd name="connsiteY169" fmla="*/ 2124773 h 2323145"/>
              <a:gd name="connsiteX170" fmla="*/ 3140298 w 11269336"/>
              <a:gd name="connsiteY170" fmla="*/ 2129182 h 2323145"/>
              <a:gd name="connsiteX171" fmla="*/ 3138514 w 11269336"/>
              <a:gd name="connsiteY171" fmla="*/ 2128069 h 2323145"/>
              <a:gd name="connsiteX172" fmla="*/ 3120467 w 11269336"/>
              <a:gd name="connsiteY172" fmla="*/ 2128281 h 2323145"/>
              <a:gd name="connsiteX173" fmla="*/ 3116175 w 11269336"/>
              <a:gd name="connsiteY173" fmla="*/ 2131633 h 2323145"/>
              <a:gd name="connsiteX174" fmla="*/ 3103685 w 11269336"/>
              <a:gd name="connsiteY174" fmla="*/ 2132814 h 2323145"/>
              <a:gd name="connsiteX175" fmla="*/ 3078794 w 11269336"/>
              <a:gd name="connsiteY175" fmla="*/ 2137935 h 2323145"/>
              <a:gd name="connsiteX176" fmla="*/ 3074407 w 11269336"/>
              <a:gd name="connsiteY176" fmla="*/ 2136274 h 2323145"/>
              <a:gd name="connsiteX177" fmla="*/ 3037285 w 11269336"/>
              <a:gd name="connsiteY177" fmla="*/ 2139919 h 2323145"/>
              <a:gd name="connsiteX178" fmla="*/ 3036901 w 11269336"/>
              <a:gd name="connsiteY178" fmla="*/ 2138726 h 2323145"/>
              <a:gd name="connsiteX179" fmla="*/ 3026996 w 11269336"/>
              <a:gd name="connsiteY179" fmla="*/ 2134322 h 2323145"/>
              <a:gd name="connsiteX180" fmla="*/ 3007772 w 11269336"/>
              <a:gd name="connsiteY180" fmla="*/ 2128742 h 2323145"/>
              <a:gd name="connsiteX181" fmla="*/ 2965030 w 11269336"/>
              <a:gd name="connsiteY181" fmla="*/ 2100494 h 2323145"/>
              <a:gd name="connsiteX182" fmla="*/ 2926342 w 11269336"/>
              <a:gd name="connsiteY182" fmla="*/ 2104155 h 2323145"/>
              <a:gd name="connsiteX183" fmla="*/ 2918608 w 11269336"/>
              <a:gd name="connsiteY183" fmla="*/ 2104215 h 2323145"/>
              <a:gd name="connsiteX184" fmla="*/ 2918475 w 11269336"/>
              <a:gd name="connsiteY184" fmla="*/ 2103937 h 2323145"/>
              <a:gd name="connsiteX185" fmla="*/ 2910360 w 11269336"/>
              <a:gd name="connsiteY185" fmla="*/ 2103444 h 2323145"/>
              <a:gd name="connsiteX186" fmla="*/ 2904507 w 11269336"/>
              <a:gd name="connsiteY186" fmla="*/ 2104326 h 2323145"/>
              <a:gd name="connsiteX187" fmla="*/ 2889503 w 11269336"/>
              <a:gd name="connsiteY187" fmla="*/ 2104443 h 2323145"/>
              <a:gd name="connsiteX188" fmla="*/ 2884480 w 11269336"/>
              <a:gd name="connsiteY188" fmla="*/ 2102626 h 2323145"/>
              <a:gd name="connsiteX189" fmla="*/ 2882689 w 11269336"/>
              <a:gd name="connsiteY189" fmla="*/ 2099228 h 2323145"/>
              <a:gd name="connsiteX190" fmla="*/ 2881291 w 11269336"/>
              <a:gd name="connsiteY190" fmla="*/ 2099618 h 2323145"/>
              <a:gd name="connsiteX191" fmla="*/ 2853979 w 11269336"/>
              <a:gd name="connsiteY191" fmla="*/ 2090388 h 2323145"/>
              <a:gd name="connsiteX192" fmla="*/ 2791790 w 11269336"/>
              <a:gd name="connsiteY192" fmla="*/ 2080332 h 2323145"/>
              <a:gd name="connsiteX193" fmla="*/ 2755844 w 11269336"/>
              <a:gd name="connsiteY193" fmla="*/ 2078874 h 2323145"/>
              <a:gd name="connsiteX194" fmla="*/ 2657742 w 11269336"/>
              <a:gd name="connsiteY194" fmla="*/ 2070179 h 2323145"/>
              <a:gd name="connsiteX195" fmla="*/ 2559549 w 11269336"/>
              <a:gd name="connsiteY195" fmla="*/ 2057873 h 2323145"/>
              <a:gd name="connsiteX196" fmla="*/ 2512054 w 11269336"/>
              <a:gd name="connsiteY196" fmla="*/ 2031671 h 2323145"/>
              <a:gd name="connsiteX197" fmla="*/ 2506437 w 11269336"/>
              <a:gd name="connsiteY197" fmla="*/ 2030918 h 2323145"/>
              <a:gd name="connsiteX198" fmla="*/ 2491752 w 11269336"/>
              <a:gd name="connsiteY198" fmla="*/ 2033906 h 2323145"/>
              <a:gd name="connsiteX199" fmla="*/ 2486338 w 11269336"/>
              <a:gd name="connsiteY199" fmla="*/ 2035862 h 2323145"/>
              <a:gd name="connsiteX200" fmla="*/ 2478186 w 11269336"/>
              <a:gd name="connsiteY200" fmla="*/ 2036953 h 2323145"/>
              <a:gd name="connsiteX201" fmla="*/ 2477950 w 11269336"/>
              <a:gd name="connsiteY201" fmla="*/ 2036715 h 2323145"/>
              <a:gd name="connsiteX202" fmla="*/ 2470381 w 11269336"/>
              <a:gd name="connsiteY202" fmla="*/ 2038256 h 2323145"/>
              <a:gd name="connsiteX203" fmla="*/ 2433781 w 11269336"/>
              <a:gd name="connsiteY203" fmla="*/ 2049140 h 2323145"/>
              <a:gd name="connsiteX204" fmla="*/ 2381172 w 11269336"/>
              <a:gd name="connsiteY204" fmla="*/ 2030645 h 2323145"/>
              <a:gd name="connsiteX205" fmla="*/ 2360198 w 11269336"/>
              <a:gd name="connsiteY205" fmla="*/ 2029059 h 2323145"/>
              <a:gd name="connsiteX206" fmla="*/ 2348815 w 11269336"/>
              <a:gd name="connsiteY206" fmla="*/ 2026798 h 2323145"/>
              <a:gd name="connsiteX207" fmla="*/ 2347988 w 11269336"/>
              <a:gd name="connsiteY207" fmla="*/ 2025745 h 2323145"/>
              <a:gd name="connsiteX208" fmla="*/ 2312920 w 11269336"/>
              <a:gd name="connsiteY208" fmla="*/ 2036311 h 2323145"/>
              <a:gd name="connsiteX209" fmla="*/ 2307986 w 11269336"/>
              <a:gd name="connsiteY209" fmla="*/ 2035583 h 2323145"/>
              <a:gd name="connsiteX210" fmla="*/ 2285481 w 11269336"/>
              <a:gd name="connsiteY210" fmla="*/ 2045197 h 2323145"/>
              <a:gd name="connsiteX211" fmla="*/ 2273666 w 11269336"/>
              <a:gd name="connsiteY211" fmla="*/ 2048710 h 2323145"/>
              <a:gd name="connsiteX212" fmla="*/ 2270719 w 11269336"/>
              <a:gd name="connsiteY212" fmla="*/ 2052702 h 2323145"/>
              <a:gd name="connsiteX213" fmla="*/ 2253080 w 11269336"/>
              <a:gd name="connsiteY213" fmla="*/ 2056363 h 2323145"/>
              <a:gd name="connsiteX214" fmla="*/ 2250906 w 11269336"/>
              <a:gd name="connsiteY214" fmla="*/ 2055654 h 2323145"/>
              <a:gd name="connsiteX215" fmla="*/ 2236905 w 11269336"/>
              <a:gd name="connsiteY215" fmla="*/ 2062882 h 2323145"/>
              <a:gd name="connsiteX216" fmla="*/ 2225830 w 11269336"/>
              <a:gd name="connsiteY216" fmla="*/ 2074027 h 2323145"/>
              <a:gd name="connsiteX217" fmla="*/ 2073776 w 11269336"/>
              <a:gd name="connsiteY217" fmla="*/ 2089244 h 2323145"/>
              <a:gd name="connsiteX218" fmla="*/ 1948256 w 11269336"/>
              <a:gd name="connsiteY218" fmla="*/ 2146616 h 2323145"/>
              <a:gd name="connsiteX219" fmla="*/ 1865582 w 11269336"/>
              <a:gd name="connsiteY219" fmla="*/ 2153738 h 2323145"/>
              <a:gd name="connsiteX220" fmla="*/ 1835210 w 11269336"/>
              <a:gd name="connsiteY220" fmla="*/ 2134244 h 2323145"/>
              <a:gd name="connsiteX221" fmla="*/ 1632661 w 11269336"/>
              <a:gd name="connsiteY221" fmla="*/ 2173882 h 2323145"/>
              <a:gd name="connsiteX222" fmla="*/ 1579590 w 11269336"/>
              <a:gd name="connsiteY222" fmla="*/ 2173680 h 2323145"/>
              <a:gd name="connsiteX223" fmla="*/ 1535601 w 11269336"/>
              <a:gd name="connsiteY223" fmla="*/ 2194590 h 2323145"/>
              <a:gd name="connsiteX224" fmla="*/ 1515594 w 11269336"/>
              <a:gd name="connsiteY224" fmla="*/ 2189622 h 2323145"/>
              <a:gd name="connsiteX225" fmla="*/ 1512113 w 11269336"/>
              <a:gd name="connsiteY225" fmla="*/ 2188534 h 2323145"/>
              <a:gd name="connsiteX226" fmla="*/ 1498838 w 11269336"/>
              <a:gd name="connsiteY226" fmla="*/ 2189213 h 2323145"/>
              <a:gd name="connsiteX227" fmla="*/ 1494279 w 11269336"/>
              <a:gd name="connsiteY227" fmla="*/ 2183112 h 2323145"/>
              <a:gd name="connsiteX228" fmla="*/ 1473714 w 11269336"/>
              <a:gd name="connsiteY228" fmla="*/ 2179625 h 2323145"/>
              <a:gd name="connsiteX229" fmla="*/ 1449503 w 11269336"/>
              <a:gd name="connsiteY229" fmla="*/ 2182633 h 2323145"/>
              <a:gd name="connsiteX230" fmla="*/ 1266687 w 11269336"/>
              <a:gd name="connsiteY230" fmla="*/ 2212688 h 2323145"/>
              <a:gd name="connsiteX231" fmla="*/ 1239614 w 11269336"/>
              <a:gd name="connsiteY231" fmla="*/ 2209727 h 2323145"/>
              <a:gd name="connsiteX232" fmla="*/ 1202436 w 11269336"/>
              <a:gd name="connsiteY232" fmla="*/ 2209817 h 2323145"/>
              <a:gd name="connsiteX233" fmla="*/ 1136097 w 11269336"/>
              <a:gd name="connsiteY233" fmla="*/ 2205112 h 2323145"/>
              <a:gd name="connsiteX234" fmla="*/ 988232 w 11269336"/>
              <a:gd name="connsiteY234" fmla="*/ 2235635 h 2323145"/>
              <a:gd name="connsiteX235" fmla="*/ 981959 w 11269336"/>
              <a:gd name="connsiteY235" fmla="*/ 2231607 h 2323145"/>
              <a:gd name="connsiteX236" fmla="*/ 938600 w 11269336"/>
              <a:gd name="connsiteY236" fmla="*/ 2238113 h 2323145"/>
              <a:gd name="connsiteX237" fmla="*/ 791788 w 11269336"/>
              <a:gd name="connsiteY237" fmla="*/ 2293224 h 2323145"/>
              <a:gd name="connsiteX238" fmla="*/ 706914 w 11269336"/>
              <a:gd name="connsiteY238" fmla="*/ 2305046 h 2323145"/>
              <a:gd name="connsiteX239" fmla="*/ 675971 w 11269336"/>
              <a:gd name="connsiteY239" fmla="*/ 2304030 h 2323145"/>
              <a:gd name="connsiteX240" fmla="*/ 624180 w 11269336"/>
              <a:gd name="connsiteY240" fmla="*/ 2302650 h 2323145"/>
              <a:gd name="connsiteX241" fmla="*/ 583453 w 11269336"/>
              <a:gd name="connsiteY241" fmla="*/ 2288788 h 2323145"/>
              <a:gd name="connsiteX242" fmla="*/ 540946 w 11269336"/>
              <a:gd name="connsiteY242" fmla="*/ 2292721 h 2323145"/>
              <a:gd name="connsiteX243" fmla="*/ 533680 w 11269336"/>
              <a:gd name="connsiteY243" fmla="*/ 2310233 h 2323145"/>
              <a:gd name="connsiteX244" fmla="*/ 487366 w 11269336"/>
              <a:gd name="connsiteY244" fmla="*/ 2309053 h 2323145"/>
              <a:gd name="connsiteX245" fmla="*/ 416820 w 11269336"/>
              <a:gd name="connsiteY245" fmla="*/ 2305443 h 2323145"/>
              <a:gd name="connsiteX246" fmla="*/ 376805 w 11269336"/>
              <a:gd name="connsiteY246" fmla="*/ 2307647 h 2323145"/>
              <a:gd name="connsiteX247" fmla="*/ 266777 w 11269336"/>
              <a:gd name="connsiteY247" fmla="*/ 2309012 h 2323145"/>
              <a:gd name="connsiteX248" fmla="*/ 156013 w 11269336"/>
              <a:gd name="connsiteY248" fmla="*/ 2306832 h 2323145"/>
              <a:gd name="connsiteX249" fmla="*/ 87258 w 11269336"/>
              <a:gd name="connsiteY249" fmla="*/ 2285511 h 2323145"/>
              <a:gd name="connsiteX250" fmla="*/ 23798 w 11269336"/>
              <a:gd name="connsiteY250" fmla="*/ 2281822 h 2323145"/>
              <a:gd name="connsiteX251" fmla="*/ 0 w 11269336"/>
              <a:gd name="connsiteY251" fmla="*/ 2285369 h 2323145"/>
              <a:gd name="connsiteX252" fmla="*/ 0 w 11269336"/>
              <a:gd name="connsiteY25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05765 w 11269336"/>
              <a:gd name="connsiteY141" fmla="*/ 2199902 h 2323145"/>
              <a:gd name="connsiteX142" fmla="*/ 4401354 w 11269336"/>
              <a:gd name="connsiteY142" fmla="*/ 2194745 h 2323145"/>
              <a:gd name="connsiteX143" fmla="*/ 4366646 w 11269336"/>
              <a:gd name="connsiteY143" fmla="*/ 2198564 h 2323145"/>
              <a:gd name="connsiteX144" fmla="*/ 4354009 w 11269336"/>
              <a:gd name="connsiteY144" fmla="*/ 2204984 h 2323145"/>
              <a:gd name="connsiteX145" fmla="*/ 4348284 w 11269336"/>
              <a:gd name="connsiteY145" fmla="*/ 2205270 h 2323145"/>
              <a:gd name="connsiteX146" fmla="*/ 4333906 w 11269336"/>
              <a:gd name="connsiteY146" fmla="*/ 2205251 h 2323145"/>
              <a:gd name="connsiteX147" fmla="*/ 4308819 w 11269336"/>
              <a:gd name="connsiteY147" fmla="*/ 2203822 h 2323145"/>
              <a:gd name="connsiteX148" fmla="*/ 4301210 w 11269336"/>
              <a:gd name="connsiteY148" fmla="*/ 2204456 h 2323145"/>
              <a:gd name="connsiteX149" fmla="*/ 4283095 w 11269336"/>
              <a:gd name="connsiteY149" fmla="*/ 2198177 h 2323145"/>
              <a:gd name="connsiteX150" fmla="*/ 4250119 w 11269336"/>
              <a:gd name="connsiteY150" fmla="*/ 2196342 h 2323145"/>
              <a:gd name="connsiteX151" fmla="*/ 4189203 w 11269336"/>
              <a:gd name="connsiteY151" fmla="*/ 2178994 h 2323145"/>
              <a:gd name="connsiteX152" fmla="*/ 4154035 w 11269336"/>
              <a:gd name="connsiteY152" fmla="*/ 2171950 h 2323145"/>
              <a:gd name="connsiteX153" fmla="*/ 4129569 w 11269336"/>
              <a:gd name="connsiteY153" fmla="*/ 2163850 h 2323145"/>
              <a:gd name="connsiteX154" fmla="*/ 4061250 w 11269336"/>
              <a:gd name="connsiteY154" fmla="*/ 2159236 h 2323145"/>
              <a:gd name="connsiteX155" fmla="*/ 3945480 w 11269336"/>
              <a:gd name="connsiteY155" fmla="*/ 2158279 h 2323145"/>
              <a:gd name="connsiteX156" fmla="*/ 3921468 w 11269336"/>
              <a:gd name="connsiteY156" fmla="*/ 2156588 h 2323145"/>
              <a:gd name="connsiteX157" fmla="*/ 3903348 w 11269336"/>
              <a:gd name="connsiteY157" fmla="*/ 2149220 h 2323145"/>
              <a:gd name="connsiteX158" fmla="*/ 3901342 w 11269336"/>
              <a:gd name="connsiteY158" fmla="*/ 2142355 h 2323145"/>
              <a:gd name="connsiteX159" fmla="*/ 3888539 w 11269336"/>
              <a:gd name="connsiteY159" fmla="*/ 2140476 h 2323145"/>
              <a:gd name="connsiteX160" fmla="*/ 3885662 w 11269336"/>
              <a:gd name="connsiteY160" fmla="*/ 2138740 h 2323145"/>
              <a:gd name="connsiteX161" fmla="*/ 3868627 w 11269336"/>
              <a:gd name="connsiteY161" fmla="*/ 2130023 h 2323145"/>
              <a:gd name="connsiteX162" fmla="*/ 3819177 w 11269336"/>
              <a:gd name="connsiteY162" fmla="*/ 2142111 h 2323145"/>
              <a:gd name="connsiteX163" fmla="*/ 3769100 w 11269336"/>
              <a:gd name="connsiteY163" fmla="*/ 2131731 h 2323145"/>
              <a:gd name="connsiteX164" fmla="*/ 3562752 w 11269336"/>
              <a:gd name="connsiteY164" fmla="*/ 2131785 h 2323145"/>
              <a:gd name="connsiteX165" fmla="*/ 3541402 w 11269336"/>
              <a:gd name="connsiteY165" fmla="*/ 2106821 h 2323145"/>
              <a:gd name="connsiteX166" fmla="*/ 3365341 w 11269336"/>
              <a:gd name="connsiteY166" fmla="*/ 2077638 h 2323145"/>
              <a:gd name="connsiteX167" fmla="*/ 3170922 w 11269336"/>
              <a:gd name="connsiteY167" fmla="*/ 2115957 h 2323145"/>
              <a:gd name="connsiteX168" fmla="*/ 3156256 w 11269336"/>
              <a:gd name="connsiteY168" fmla="*/ 2124773 h 2323145"/>
              <a:gd name="connsiteX169" fmla="*/ 3140298 w 11269336"/>
              <a:gd name="connsiteY169" fmla="*/ 2129182 h 2323145"/>
              <a:gd name="connsiteX170" fmla="*/ 3138514 w 11269336"/>
              <a:gd name="connsiteY170" fmla="*/ 2128069 h 2323145"/>
              <a:gd name="connsiteX171" fmla="*/ 3120467 w 11269336"/>
              <a:gd name="connsiteY171" fmla="*/ 2128281 h 2323145"/>
              <a:gd name="connsiteX172" fmla="*/ 3116175 w 11269336"/>
              <a:gd name="connsiteY172" fmla="*/ 2131633 h 2323145"/>
              <a:gd name="connsiteX173" fmla="*/ 3103685 w 11269336"/>
              <a:gd name="connsiteY173" fmla="*/ 2132814 h 2323145"/>
              <a:gd name="connsiteX174" fmla="*/ 3078794 w 11269336"/>
              <a:gd name="connsiteY174" fmla="*/ 2137935 h 2323145"/>
              <a:gd name="connsiteX175" fmla="*/ 3074407 w 11269336"/>
              <a:gd name="connsiteY175" fmla="*/ 2136274 h 2323145"/>
              <a:gd name="connsiteX176" fmla="*/ 3037285 w 11269336"/>
              <a:gd name="connsiteY176" fmla="*/ 2139919 h 2323145"/>
              <a:gd name="connsiteX177" fmla="*/ 3036901 w 11269336"/>
              <a:gd name="connsiteY177" fmla="*/ 2138726 h 2323145"/>
              <a:gd name="connsiteX178" fmla="*/ 3026996 w 11269336"/>
              <a:gd name="connsiteY178" fmla="*/ 2134322 h 2323145"/>
              <a:gd name="connsiteX179" fmla="*/ 3007772 w 11269336"/>
              <a:gd name="connsiteY179" fmla="*/ 2128742 h 2323145"/>
              <a:gd name="connsiteX180" fmla="*/ 2965030 w 11269336"/>
              <a:gd name="connsiteY180" fmla="*/ 2100494 h 2323145"/>
              <a:gd name="connsiteX181" fmla="*/ 2926342 w 11269336"/>
              <a:gd name="connsiteY181" fmla="*/ 2104155 h 2323145"/>
              <a:gd name="connsiteX182" fmla="*/ 2918608 w 11269336"/>
              <a:gd name="connsiteY182" fmla="*/ 2104215 h 2323145"/>
              <a:gd name="connsiteX183" fmla="*/ 2918475 w 11269336"/>
              <a:gd name="connsiteY183" fmla="*/ 2103937 h 2323145"/>
              <a:gd name="connsiteX184" fmla="*/ 2910360 w 11269336"/>
              <a:gd name="connsiteY184" fmla="*/ 2103444 h 2323145"/>
              <a:gd name="connsiteX185" fmla="*/ 2904507 w 11269336"/>
              <a:gd name="connsiteY185" fmla="*/ 2104326 h 2323145"/>
              <a:gd name="connsiteX186" fmla="*/ 2889503 w 11269336"/>
              <a:gd name="connsiteY186" fmla="*/ 2104443 h 2323145"/>
              <a:gd name="connsiteX187" fmla="*/ 2884480 w 11269336"/>
              <a:gd name="connsiteY187" fmla="*/ 2102626 h 2323145"/>
              <a:gd name="connsiteX188" fmla="*/ 2882689 w 11269336"/>
              <a:gd name="connsiteY188" fmla="*/ 2099228 h 2323145"/>
              <a:gd name="connsiteX189" fmla="*/ 2881291 w 11269336"/>
              <a:gd name="connsiteY189" fmla="*/ 2099618 h 2323145"/>
              <a:gd name="connsiteX190" fmla="*/ 2853979 w 11269336"/>
              <a:gd name="connsiteY190" fmla="*/ 2090388 h 2323145"/>
              <a:gd name="connsiteX191" fmla="*/ 2791790 w 11269336"/>
              <a:gd name="connsiteY191" fmla="*/ 2080332 h 2323145"/>
              <a:gd name="connsiteX192" fmla="*/ 2755844 w 11269336"/>
              <a:gd name="connsiteY192" fmla="*/ 2078874 h 2323145"/>
              <a:gd name="connsiteX193" fmla="*/ 2657742 w 11269336"/>
              <a:gd name="connsiteY193" fmla="*/ 2070179 h 2323145"/>
              <a:gd name="connsiteX194" fmla="*/ 2559549 w 11269336"/>
              <a:gd name="connsiteY194" fmla="*/ 2057873 h 2323145"/>
              <a:gd name="connsiteX195" fmla="*/ 2512054 w 11269336"/>
              <a:gd name="connsiteY195" fmla="*/ 2031671 h 2323145"/>
              <a:gd name="connsiteX196" fmla="*/ 2506437 w 11269336"/>
              <a:gd name="connsiteY196" fmla="*/ 2030918 h 2323145"/>
              <a:gd name="connsiteX197" fmla="*/ 2491752 w 11269336"/>
              <a:gd name="connsiteY197" fmla="*/ 2033906 h 2323145"/>
              <a:gd name="connsiteX198" fmla="*/ 2486338 w 11269336"/>
              <a:gd name="connsiteY198" fmla="*/ 2035862 h 2323145"/>
              <a:gd name="connsiteX199" fmla="*/ 2478186 w 11269336"/>
              <a:gd name="connsiteY199" fmla="*/ 2036953 h 2323145"/>
              <a:gd name="connsiteX200" fmla="*/ 2477950 w 11269336"/>
              <a:gd name="connsiteY200" fmla="*/ 2036715 h 2323145"/>
              <a:gd name="connsiteX201" fmla="*/ 2470381 w 11269336"/>
              <a:gd name="connsiteY201" fmla="*/ 2038256 h 2323145"/>
              <a:gd name="connsiteX202" fmla="*/ 2433781 w 11269336"/>
              <a:gd name="connsiteY202" fmla="*/ 2049140 h 2323145"/>
              <a:gd name="connsiteX203" fmla="*/ 2381172 w 11269336"/>
              <a:gd name="connsiteY203" fmla="*/ 2030645 h 2323145"/>
              <a:gd name="connsiteX204" fmla="*/ 2360198 w 11269336"/>
              <a:gd name="connsiteY204" fmla="*/ 2029059 h 2323145"/>
              <a:gd name="connsiteX205" fmla="*/ 2348815 w 11269336"/>
              <a:gd name="connsiteY205" fmla="*/ 2026798 h 2323145"/>
              <a:gd name="connsiteX206" fmla="*/ 2347988 w 11269336"/>
              <a:gd name="connsiteY206" fmla="*/ 2025745 h 2323145"/>
              <a:gd name="connsiteX207" fmla="*/ 2312920 w 11269336"/>
              <a:gd name="connsiteY207" fmla="*/ 2036311 h 2323145"/>
              <a:gd name="connsiteX208" fmla="*/ 2307986 w 11269336"/>
              <a:gd name="connsiteY208" fmla="*/ 2035583 h 2323145"/>
              <a:gd name="connsiteX209" fmla="*/ 2285481 w 11269336"/>
              <a:gd name="connsiteY209" fmla="*/ 2045197 h 2323145"/>
              <a:gd name="connsiteX210" fmla="*/ 2273666 w 11269336"/>
              <a:gd name="connsiteY210" fmla="*/ 2048710 h 2323145"/>
              <a:gd name="connsiteX211" fmla="*/ 2270719 w 11269336"/>
              <a:gd name="connsiteY211" fmla="*/ 2052702 h 2323145"/>
              <a:gd name="connsiteX212" fmla="*/ 2253080 w 11269336"/>
              <a:gd name="connsiteY212" fmla="*/ 2056363 h 2323145"/>
              <a:gd name="connsiteX213" fmla="*/ 2250906 w 11269336"/>
              <a:gd name="connsiteY213" fmla="*/ 2055654 h 2323145"/>
              <a:gd name="connsiteX214" fmla="*/ 2236905 w 11269336"/>
              <a:gd name="connsiteY214" fmla="*/ 2062882 h 2323145"/>
              <a:gd name="connsiteX215" fmla="*/ 2225830 w 11269336"/>
              <a:gd name="connsiteY215" fmla="*/ 2074027 h 2323145"/>
              <a:gd name="connsiteX216" fmla="*/ 2073776 w 11269336"/>
              <a:gd name="connsiteY216" fmla="*/ 2089244 h 2323145"/>
              <a:gd name="connsiteX217" fmla="*/ 1948256 w 11269336"/>
              <a:gd name="connsiteY217" fmla="*/ 2146616 h 2323145"/>
              <a:gd name="connsiteX218" fmla="*/ 1865582 w 11269336"/>
              <a:gd name="connsiteY218" fmla="*/ 2153738 h 2323145"/>
              <a:gd name="connsiteX219" fmla="*/ 1835210 w 11269336"/>
              <a:gd name="connsiteY219" fmla="*/ 2134244 h 2323145"/>
              <a:gd name="connsiteX220" fmla="*/ 1632661 w 11269336"/>
              <a:gd name="connsiteY220" fmla="*/ 2173882 h 2323145"/>
              <a:gd name="connsiteX221" fmla="*/ 1579590 w 11269336"/>
              <a:gd name="connsiteY221" fmla="*/ 2173680 h 2323145"/>
              <a:gd name="connsiteX222" fmla="*/ 1535601 w 11269336"/>
              <a:gd name="connsiteY222" fmla="*/ 2194590 h 2323145"/>
              <a:gd name="connsiteX223" fmla="*/ 1515594 w 11269336"/>
              <a:gd name="connsiteY223" fmla="*/ 2189622 h 2323145"/>
              <a:gd name="connsiteX224" fmla="*/ 1512113 w 11269336"/>
              <a:gd name="connsiteY224" fmla="*/ 2188534 h 2323145"/>
              <a:gd name="connsiteX225" fmla="*/ 1498838 w 11269336"/>
              <a:gd name="connsiteY225" fmla="*/ 2189213 h 2323145"/>
              <a:gd name="connsiteX226" fmla="*/ 1494279 w 11269336"/>
              <a:gd name="connsiteY226" fmla="*/ 2183112 h 2323145"/>
              <a:gd name="connsiteX227" fmla="*/ 1473714 w 11269336"/>
              <a:gd name="connsiteY227" fmla="*/ 2179625 h 2323145"/>
              <a:gd name="connsiteX228" fmla="*/ 1449503 w 11269336"/>
              <a:gd name="connsiteY228" fmla="*/ 2182633 h 2323145"/>
              <a:gd name="connsiteX229" fmla="*/ 1266687 w 11269336"/>
              <a:gd name="connsiteY229" fmla="*/ 2212688 h 2323145"/>
              <a:gd name="connsiteX230" fmla="*/ 1239614 w 11269336"/>
              <a:gd name="connsiteY230" fmla="*/ 2209727 h 2323145"/>
              <a:gd name="connsiteX231" fmla="*/ 1202436 w 11269336"/>
              <a:gd name="connsiteY231" fmla="*/ 2209817 h 2323145"/>
              <a:gd name="connsiteX232" fmla="*/ 1136097 w 11269336"/>
              <a:gd name="connsiteY232" fmla="*/ 2205112 h 2323145"/>
              <a:gd name="connsiteX233" fmla="*/ 988232 w 11269336"/>
              <a:gd name="connsiteY233" fmla="*/ 2235635 h 2323145"/>
              <a:gd name="connsiteX234" fmla="*/ 981959 w 11269336"/>
              <a:gd name="connsiteY234" fmla="*/ 2231607 h 2323145"/>
              <a:gd name="connsiteX235" fmla="*/ 938600 w 11269336"/>
              <a:gd name="connsiteY235" fmla="*/ 2238113 h 2323145"/>
              <a:gd name="connsiteX236" fmla="*/ 791788 w 11269336"/>
              <a:gd name="connsiteY236" fmla="*/ 2293224 h 2323145"/>
              <a:gd name="connsiteX237" fmla="*/ 706914 w 11269336"/>
              <a:gd name="connsiteY237" fmla="*/ 2305046 h 2323145"/>
              <a:gd name="connsiteX238" fmla="*/ 675971 w 11269336"/>
              <a:gd name="connsiteY238" fmla="*/ 2304030 h 2323145"/>
              <a:gd name="connsiteX239" fmla="*/ 624180 w 11269336"/>
              <a:gd name="connsiteY239" fmla="*/ 2302650 h 2323145"/>
              <a:gd name="connsiteX240" fmla="*/ 583453 w 11269336"/>
              <a:gd name="connsiteY240" fmla="*/ 2288788 h 2323145"/>
              <a:gd name="connsiteX241" fmla="*/ 540946 w 11269336"/>
              <a:gd name="connsiteY241" fmla="*/ 2292721 h 2323145"/>
              <a:gd name="connsiteX242" fmla="*/ 533680 w 11269336"/>
              <a:gd name="connsiteY242" fmla="*/ 2310233 h 2323145"/>
              <a:gd name="connsiteX243" fmla="*/ 487366 w 11269336"/>
              <a:gd name="connsiteY243" fmla="*/ 2309053 h 2323145"/>
              <a:gd name="connsiteX244" fmla="*/ 416820 w 11269336"/>
              <a:gd name="connsiteY244" fmla="*/ 2305443 h 2323145"/>
              <a:gd name="connsiteX245" fmla="*/ 376805 w 11269336"/>
              <a:gd name="connsiteY245" fmla="*/ 2307647 h 2323145"/>
              <a:gd name="connsiteX246" fmla="*/ 266777 w 11269336"/>
              <a:gd name="connsiteY246" fmla="*/ 2309012 h 2323145"/>
              <a:gd name="connsiteX247" fmla="*/ 156013 w 11269336"/>
              <a:gd name="connsiteY247" fmla="*/ 2306832 h 2323145"/>
              <a:gd name="connsiteX248" fmla="*/ 87258 w 11269336"/>
              <a:gd name="connsiteY248" fmla="*/ 2285511 h 2323145"/>
              <a:gd name="connsiteX249" fmla="*/ 23798 w 11269336"/>
              <a:gd name="connsiteY249" fmla="*/ 2281822 h 2323145"/>
              <a:gd name="connsiteX250" fmla="*/ 0 w 11269336"/>
              <a:gd name="connsiteY250" fmla="*/ 2285369 h 2323145"/>
              <a:gd name="connsiteX251" fmla="*/ 0 w 11269336"/>
              <a:gd name="connsiteY251" fmla="*/ 0 h 232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11269336" h="2323145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1DD38C7-1E81-F10C-472F-55359B527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1" y="509587"/>
            <a:ext cx="7649239" cy="74295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altLang="zh-TW" sz="3600"/>
              <a:t>View</a:t>
            </a:r>
            <a:br>
              <a:rPr lang="en-US" altLang="zh-TW" sz="3600"/>
            </a:br>
            <a:r>
              <a:rPr lang="en-US" altLang="zh-TW" sz="3600"/>
              <a:t>(</a:t>
            </a:r>
            <a:r>
              <a:rPr lang="zh-TW" altLang="en-US" sz="3600" b="1"/>
              <a:t>查看所有使用者所發布的貼文數量</a:t>
            </a:r>
            <a:r>
              <a:rPr lang="en-US" altLang="zh-TW" sz="3600" b="1"/>
              <a:t>)</a:t>
            </a:r>
            <a:endParaRPr lang="en-US" altLang="zh-TW" sz="3600" kern="1200">
              <a:latin typeface="+mj-lt"/>
              <a:ea typeface="+mj-ea"/>
              <a:cs typeface="+mj-cs"/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1E0651BF-1968-0987-A7FB-FAF0F8A26A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8586" y="2072640"/>
            <a:ext cx="9122952" cy="4128135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EB62645-D4DA-4E99-8344-B1536F63D1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7088" y="6277971"/>
            <a:ext cx="6884912" cy="580030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496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68F6CCD-B50E-86B9-A7ED-5A212C7AC5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7" name="Rectangle 7176">
            <a:extLst>
              <a:ext uri="{FF2B5EF4-FFF2-40B4-BE49-F238E27FC236}">
                <a16:creationId xmlns:a16="http://schemas.microsoft.com/office/drawing/2014/main" id="{17BD7CC6-2F7F-4587-8E92-D041AB2CE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74" name="Rectangle 7178">
            <a:extLst>
              <a:ext uri="{FF2B5EF4-FFF2-40B4-BE49-F238E27FC236}">
                <a16:creationId xmlns:a16="http://schemas.microsoft.com/office/drawing/2014/main" id="{BE7ED1F4-19EF-4BC2-A6EA-DF1525142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75" name="Group 7180">
            <a:extLst>
              <a:ext uri="{FF2B5EF4-FFF2-40B4-BE49-F238E27FC236}">
                <a16:creationId xmlns:a16="http://schemas.microsoft.com/office/drawing/2014/main" id="{0EE7C14F-442F-4416-A4A9-6DA10263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7182" name="Oval 7181">
              <a:extLst>
                <a:ext uri="{FF2B5EF4-FFF2-40B4-BE49-F238E27FC236}">
                  <a16:creationId xmlns:a16="http://schemas.microsoft.com/office/drawing/2014/main" id="{97AC4CCD-70AA-4916-97EA-D9C12FED1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83" name="Oval 7182">
              <a:extLst>
                <a:ext uri="{FF2B5EF4-FFF2-40B4-BE49-F238E27FC236}">
                  <a16:creationId xmlns:a16="http://schemas.microsoft.com/office/drawing/2014/main" id="{C5694289-EA59-4679-9DB4-0646321A8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84" name="Oval 7183">
              <a:extLst>
                <a:ext uri="{FF2B5EF4-FFF2-40B4-BE49-F238E27FC236}">
                  <a16:creationId xmlns:a16="http://schemas.microsoft.com/office/drawing/2014/main" id="{32EDAD0A-6995-496D-9789-A34C66F5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85" name="Oval 7184">
              <a:extLst>
                <a:ext uri="{FF2B5EF4-FFF2-40B4-BE49-F238E27FC236}">
                  <a16:creationId xmlns:a16="http://schemas.microsoft.com/office/drawing/2014/main" id="{BCBBB211-248C-4F94-900A-80CD8D52F3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86" name="Oval 7185">
              <a:extLst>
                <a:ext uri="{FF2B5EF4-FFF2-40B4-BE49-F238E27FC236}">
                  <a16:creationId xmlns:a16="http://schemas.microsoft.com/office/drawing/2014/main" id="{48DCC953-87D5-419D-A529-94A946251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87" name="Oval 7186">
              <a:extLst>
                <a:ext uri="{FF2B5EF4-FFF2-40B4-BE49-F238E27FC236}">
                  <a16:creationId xmlns:a16="http://schemas.microsoft.com/office/drawing/2014/main" id="{0F67D0B7-A0F4-47EB-8DF7-2630C056AB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189" name="Rectangle 7188">
            <a:extLst>
              <a:ext uri="{FF2B5EF4-FFF2-40B4-BE49-F238E27FC236}">
                <a16:creationId xmlns:a16="http://schemas.microsoft.com/office/drawing/2014/main" id="{A3919D60-F174-4FEB-9E9D-5AF6BD659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91" name="Group 7190">
            <a:extLst>
              <a:ext uri="{FF2B5EF4-FFF2-40B4-BE49-F238E27FC236}">
                <a16:creationId xmlns:a16="http://schemas.microsoft.com/office/drawing/2014/main" id="{98EF7474-F1F7-47A7-AF33-E38A86EBF6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7192" name="Straight Connector 7191">
              <a:extLst>
                <a:ext uri="{FF2B5EF4-FFF2-40B4-BE49-F238E27FC236}">
                  <a16:creationId xmlns:a16="http://schemas.microsoft.com/office/drawing/2014/main" id="{8B14C3B3-01E7-4DD2-80BC-D6605BDB3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93" name="Straight Connector 7192">
              <a:extLst>
                <a:ext uri="{FF2B5EF4-FFF2-40B4-BE49-F238E27FC236}">
                  <a16:creationId xmlns:a16="http://schemas.microsoft.com/office/drawing/2014/main" id="{29E2ED25-9BE8-462A-BE54-D3E506DBA2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94" name="Straight Connector 7193">
              <a:extLst>
                <a:ext uri="{FF2B5EF4-FFF2-40B4-BE49-F238E27FC236}">
                  <a16:creationId xmlns:a16="http://schemas.microsoft.com/office/drawing/2014/main" id="{33E48329-07A0-4DBB-9D0C-0614AE372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95" name="Straight Connector 7194">
              <a:extLst>
                <a:ext uri="{FF2B5EF4-FFF2-40B4-BE49-F238E27FC236}">
                  <a16:creationId xmlns:a16="http://schemas.microsoft.com/office/drawing/2014/main" id="{BED609B4-86D5-44D5-8511-42AE9B129B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97" name="Group 7196">
            <a:extLst>
              <a:ext uri="{FF2B5EF4-FFF2-40B4-BE49-F238E27FC236}">
                <a16:creationId xmlns:a16="http://schemas.microsoft.com/office/drawing/2014/main" id="{C912E1BF-76C2-49D5-A5AC-1CE20255C4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7198" name="Straight Connector 7197">
              <a:extLst>
                <a:ext uri="{FF2B5EF4-FFF2-40B4-BE49-F238E27FC236}">
                  <a16:creationId xmlns:a16="http://schemas.microsoft.com/office/drawing/2014/main" id="{84E6722B-B0C0-4A43-91F6-6E2D6E2D7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99" name="Straight Connector 7198">
              <a:extLst>
                <a:ext uri="{FF2B5EF4-FFF2-40B4-BE49-F238E27FC236}">
                  <a16:creationId xmlns:a16="http://schemas.microsoft.com/office/drawing/2014/main" id="{C8EAB6DA-9741-4668-8E47-957CD515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00" name="Straight Connector 7199">
              <a:extLst>
                <a:ext uri="{FF2B5EF4-FFF2-40B4-BE49-F238E27FC236}">
                  <a16:creationId xmlns:a16="http://schemas.microsoft.com/office/drawing/2014/main" id="{E36EC6AA-9E44-4DD2-B718-EE0411141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01" name="Straight Connector 7200">
              <a:extLst>
                <a:ext uri="{FF2B5EF4-FFF2-40B4-BE49-F238E27FC236}">
                  <a16:creationId xmlns:a16="http://schemas.microsoft.com/office/drawing/2014/main" id="{138DE653-B3C7-49E5-A3B0-6C00B26083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03" name="Rectangle 7202">
            <a:extLst>
              <a:ext uri="{FF2B5EF4-FFF2-40B4-BE49-F238E27FC236}">
                <a16:creationId xmlns:a16="http://schemas.microsoft.com/office/drawing/2014/main" id="{90AE89EB-4F51-4181-9475-7E1048FB3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05" name="Group 7204">
            <a:extLst>
              <a:ext uri="{FF2B5EF4-FFF2-40B4-BE49-F238E27FC236}">
                <a16:creationId xmlns:a16="http://schemas.microsoft.com/office/drawing/2014/main" id="{B78285A0-9022-40FD-B520-91444BA16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7206" name="Straight Connector 7205">
              <a:extLst>
                <a:ext uri="{FF2B5EF4-FFF2-40B4-BE49-F238E27FC236}">
                  <a16:creationId xmlns:a16="http://schemas.microsoft.com/office/drawing/2014/main" id="{0E2EED1A-F137-41BB-A555-7CDFF9C334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07" name="Straight Connector 7206">
              <a:extLst>
                <a:ext uri="{FF2B5EF4-FFF2-40B4-BE49-F238E27FC236}">
                  <a16:creationId xmlns:a16="http://schemas.microsoft.com/office/drawing/2014/main" id="{3E1EC980-DEDC-41BF-995C-1D471C90E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08" name="Straight Connector 7207">
              <a:extLst>
                <a:ext uri="{FF2B5EF4-FFF2-40B4-BE49-F238E27FC236}">
                  <a16:creationId xmlns:a16="http://schemas.microsoft.com/office/drawing/2014/main" id="{1A2F9486-DC13-4EDD-82CE-7FFC6F484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09" name="Straight Connector 7208">
              <a:extLst>
                <a:ext uri="{FF2B5EF4-FFF2-40B4-BE49-F238E27FC236}">
                  <a16:creationId xmlns:a16="http://schemas.microsoft.com/office/drawing/2014/main" id="{646A2475-19E5-46B8-B7FE-C2CF42971F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581AFA6A-6055-1E80-9F26-FDD9A2C46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640" y="4038037"/>
            <a:ext cx="11562360" cy="2087424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TW" sz="4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View</a:t>
            </a:r>
            <a:br>
              <a:rPr lang="en-US" altLang="zh-TW" sz="4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altLang="zh-TW" sz="4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(</a:t>
            </a:r>
            <a:r>
              <a:rPr lang="zh-TW" altLang="en-US" sz="40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查看所有使用者所發布的貼文數量</a:t>
            </a:r>
            <a:r>
              <a:rPr lang="en-US" altLang="zh-TW" sz="40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)</a:t>
            </a:r>
            <a:endParaRPr lang="en-US" altLang="zh-TW" sz="40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4BD64445-9BDE-2405-E827-55DAD13D618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88251" y="617779"/>
            <a:ext cx="9329281" cy="3265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211" name="Group 7210">
            <a:extLst>
              <a:ext uri="{FF2B5EF4-FFF2-40B4-BE49-F238E27FC236}">
                <a16:creationId xmlns:a16="http://schemas.microsoft.com/office/drawing/2014/main" id="{91CD8CAA-4614-4393-ADD7-7FDFD8ABD7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776904"/>
            <a:ext cx="304800" cy="429768"/>
            <a:chOff x="215328" y="-46937"/>
            <a:chExt cx="304800" cy="2773841"/>
          </a:xfrm>
        </p:grpSpPr>
        <p:cxnSp>
          <p:nvCxnSpPr>
            <p:cNvPr id="7212" name="Straight Connector 7211">
              <a:extLst>
                <a:ext uri="{FF2B5EF4-FFF2-40B4-BE49-F238E27FC236}">
                  <a16:creationId xmlns:a16="http://schemas.microsoft.com/office/drawing/2014/main" id="{89F5BF84-4D12-40EB-B3CA-72B55341A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13" name="Straight Connector 7212">
              <a:extLst>
                <a:ext uri="{FF2B5EF4-FFF2-40B4-BE49-F238E27FC236}">
                  <a16:creationId xmlns:a16="http://schemas.microsoft.com/office/drawing/2014/main" id="{ACF91815-2B4A-44C8-BAC2-6732AD11A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14" name="Straight Connector 7213">
              <a:extLst>
                <a:ext uri="{FF2B5EF4-FFF2-40B4-BE49-F238E27FC236}">
                  <a16:creationId xmlns:a16="http://schemas.microsoft.com/office/drawing/2014/main" id="{523960DB-F7E9-40C5-BDC7-9700C71B1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15" name="Straight Connector 7214">
              <a:extLst>
                <a:ext uri="{FF2B5EF4-FFF2-40B4-BE49-F238E27FC236}">
                  <a16:creationId xmlns:a16="http://schemas.microsoft.com/office/drawing/2014/main" id="{A95623C8-E3C3-425E-B186-ADFF5B6702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79960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914257E-1E2A-4AC7-89EC-1FB65C9C0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3E1C8F1-97F5-489C-8308-958F09657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1269336" cy="2008639"/>
          </a:xfrm>
          <a:custGeom>
            <a:avLst/>
            <a:gdLst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174645 w 11269336"/>
              <a:gd name="connsiteY140" fmla="*/ 2088358 h 2323145"/>
              <a:gd name="connsiteX141" fmla="*/ 5092476 w 11269336"/>
              <a:gd name="connsiteY141" fmla="*/ 2100737 h 2323145"/>
              <a:gd name="connsiteX142" fmla="*/ 5060738 w 11269336"/>
              <a:gd name="connsiteY142" fmla="*/ 2083274 h 2323145"/>
              <a:gd name="connsiteX143" fmla="*/ 4860988 w 11269336"/>
              <a:gd name="connsiteY143" fmla="*/ 2135698 h 2323145"/>
              <a:gd name="connsiteX144" fmla="*/ 4807902 w 11269336"/>
              <a:gd name="connsiteY144" fmla="*/ 2138894 h 2323145"/>
              <a:gd name="connsiteX145" fmla="*/ 4765388 w 11269336"/>
              <a:gd name="connsiteY145" fmla="*/ 2162525 h 2323145"/>
              <a:gd name="connsiteX146" fmla="*/ 4745033 w 11269336"/>
              <a:gd name="connsiteY146" fmla="*/ 2158859 h 2323145"/>
              <a:gd name="connsiteX147" fmla="*/ 4741475 w 11269336"/>
              <a:gd name="connsiteY147" fmla="*/ 2157998 h 2323145"/>
              <a:gd name="connsiteX148" fmla="*/ 4728247 w 11269336"/>
              <a:gd name="connsiteY148" fmla="*/ 2159526 h 2323145"/>
              <a:gd name="connsiteX149" fmla="*/ 4723263 w 11269336"/>
              <a:gd name="connsiteY149" fmla="*/ 2153742 h 2323145"/>
              <a:gd name="connsiteX150" fmla="*/ 4702453 w 11269336"/>
              <a:gd name="connsiteY150" fmla="*/ 2151586 h 2323145"/>
              <a:gd name="connsiteX151" fmla="*/ 4678455 w 11269336"/>
              <a:gd name="connsiteY151" fmla="*/ 2156131 h 2323145"/>
              <a:gd name="connsiteX152" fmla="*/ 4593061 w 11269336"/>
              <a:gd name="connsiteY152" fmla="*/ 2171597 h 2323145"/>
              <a:gd name="connsiteX153" fmla="*/ 4579902 w 11269336"/>
              <a:gd name="connsiteY153" fmla="*/ 2177927 h 2323145"/>
              <a:gd name="connsiteX154" fmla="*/ 4533444 w 11269336"/>
              <a:gd name="connsiteY154" fmla="*/ 2181200 h 2323145"/>
              <a:gd name="connsiteX155" fmla="*/ 4492832 w 11269336"/>
              <a:gd name="connsiteY155" fmla="*/ 2188033 h 2323145"/>
              <a:gd name="connsiteX156" fmla="*/ 4467257 w 11269336"/>
              <a:gd name="connsiteY156" fmla="*/ 2196121 h 2323145"/>
              <a:gd name="connsiteX157" fmla="*/ 4459937 w 11269336"/>
              <a:gd name="connsiteY157" fmla="*/ 2195182 h 2323145"/>
              <a:gd name="connsiteX158" fmla="*/ 4433312 w 11269336"/>
              <a:gd name="connsiteY158" fmla="*/ 2199004 h 2323145"/>
              <a:gd name="connsiteX159" fmla="*/ 4420601 w 11269336"/>
              <a:gd name="connsiteY159" fmla="*/ 2205158 h 2323145"/>
              <a:gd name="connsiteX160" fmla="*/ 4405765 w 11269336"/>
              <a:gd name="connsiteY160" fmla="*/ 2199902 h 2323145"/>
              <a:gd name="connsiteX161" fmla="*/ 4401354 w 11269336"/>
              <a:gd name="connsiteY161" fmla="*/ 2194745 h 2323145"/>
              <a:gd name="connsiteX162" fmla="*/ 4383151 w 11269336"/>
              <a:gd name="connsiteY162" fmla="*/ 2201140 h 2323145"/>
              <a:gd name="connsiteX163" fmla="*/ 4366646 w 11269336"/>
              <a:gd name="connsiteY163" fmla="*/ 2198564 h 2323145"/>
              <a:gd name="connsiteX164" fmla="*/ 4354009 w 11269336"/>
              <a:gd name="connsiteY164" fmla="*/ 2204984 h 2323145"/>
              <a:gd name="connsiteX165" fmla="*/ 4348284 w 11269336"/>
              <a:gd name="connsiteY165" fmla="*/ 2205270 h 2323145"/>
              <a:gd name="connsiteX166" fmla="*/ 4333906 w 11269336"/>
              <a:gd name="connsiteY166" fmla="*/ 2205251 h 2323145"/>
              <a:gd name="connsiteX167" fmla="*/ 4308819 w 11269336"/>
              <a:gd name="connsiteY167" fmla="*/ 2203822 h 2323145"/>
              <a:gd name="connsiteX168" fmla="*/ 4301210 w 11269336"/>
              <a:gd name="connsiteY168" fmla="*/ 2204456 h 2323145"/>
              <a:gd name="connsiteX169" fmla="*/ 4283095 w 11269336"/>
              <a:gd name="connsiteY169" fmla="*/ 2198177 h 2323145"/>
              <a:gd name="connsiteX170" fmla="*/ 4250119 w 11269336"/>
              <a:gd name="connsiteY170" fmla="*/ 2196342 h 2323145"/>
              <a:gd name="connsiteX171" fmla="*/ 4189203 w 11269336"/>
              <a:gd name="connsiteY171" fmla="*/ 2178994 h 2323145"/>
              <a:gd name="connsiteX172" fmla="*/ 4154035 w 11269336"/>
              <a:gd name="connsiteY172" fmla="*/ 2171950 h 2323145"/>
              <a:gd name="connsiteX173" fmla="*/ 4129569 w 11269336"/>
              <a:gd name="connsiteY173" fmla="*/ 2163850 h 2323145"/>
              <a:gd name="connsiteX174" fmla="*/ 4061250 w 11269336"/>
              <a:gd name="connsiteY174" fmla="*/ 2159236 h 2323145"/>
              <a:gd name="connsiteX175" fmla="*/ 3945480 w 11269336"/>
              <a:gd name="connsiteY175" fmla="*/ 2158279 h 2323145"/>
              <a:gd name="connsiteX176" fmla="*/ 3921468 w 11269336"/>
              <a:gd name="connsiteY176" fmla="*/ 2156588 h 2323145"/>
              <a:gd name="connsiteX177" fmla="*/ 3903348 w 11269336"/>
              <a:gd name="connsiteY177" fmla="*/ 2149220 h 2323145"/>
              <a:gd name="connsiteX178" fmla="*/ 3901342 w 11269336"/>
              <a:gd name="connsiteY178" fmla="*/ 2142355 h 2323145"/>
              <a:gd name="connsiteX179" fmla="*/ 3888539 w 11269336"/>
              <a:gd name="connsiteY179" fmla="*/ 2140476 h 2323145"/>
              <a:gd name="connsiteX180" fmla="*/ 3885662 w 11269336"/>
              <a:gd name="connsiteY180" fmla="*/ 2138740 h 2323145"/>
              <a:gd name="connsiteX181" fmla="*/ 3868627 w 11269336"/>
              <a:gd name="connsiteY181" fmla="*/ 2130023 h 2323145"/>
              <a:gd name="connsiteX182" fmla="*/ 3819177 w 11269336"/>
              <a:gd name="connsiteY182" fmla="*/ 2142111 h 2323145"/>
              <a:gd name="connsiteX183" fmla="*/ 3769100 w 11269336"/>
              <a:gd name="connsiteY183" fmla="*/ 2131731 h 2323145"/>
              <a:gd name="connsiteX184" fmla="*/ 3562752 w 11269336"/>
              <a:gd name="connsiteY184" fmla="*/ 2131785 h 2323145"/>
              <a:gd name="connsiteX185" fmla="*/ 3541402 w 11269336"/>
              <a:gd name="connsiteY185" fmla="*/ 2106821 h 2323145"/>
              <a:gd name="connsiteX186" fmla="*/ 3460591 w 11269336"/>
              <a:gd name="connsiteY186" fmla="*/ 2097951 h 2323145"/>
              <a:gd name="connsiteX187" fmla="*/ 3320348 w 11269336"/>
              <a:gd name="connsiteY187" fmla="*/ 2130191 h 2323145"/>
              <a:gd name="connsiteX188" fmla="*/ 3170922 w 11269336"/>
              <a:gd name="connsiteY188" fmla="*/ 2115957 h 2323145"/>
              <a:gd name="connsiteX189" fmla="*/ 3156256 w 11269336"/>
              <a:gd name="connsiteY189" fmla="*/ 2124773 h 2323145"/>
              <a:gd name="connsiteX190" fmla="*/ 3140298 w 11269336"/>
              <a:gd name="connsiteY190" fmla="*/ 2129182 h 2323145"/>
              <a:gd name="connsiteX191" fmla="*/ 3138514 w 11269336"/>
              <a:gd name="connsiteY191" fmla="*/ 2128069 h 2323145"/>
              <a:gd name="connsiteX192" fmla="*/ 3120467 w 11269336"/>
              <a:gd name="connsiteY192" fmla="*/ 2128281 h 2323145"/>
              <a:gd name="connsiteX193" fmla="*/ 3116175 w 11269336"/>
              <a:gd name="connsiteY193" fmla="*/ 2131633 h 2323145"/>
              <a:gd name="connsiteX194" fmla="*/ 3103685 w 11269336"/>
              <a:gd name="connsiteY194" fmla="*/ 2132814 h 2323145"/>
              <a:gd name="connsiteX195" fmla="*/ 3078794 w 11269336"/>
              <a:gd name="connsiteY195" fmla="*/ 2137935 h 2323145"/>
              <a:gd name="connsiteX196" fmla="*/ 3074407 w 11269336"/>
              <a:gd name="connsiteY196" fmla="*/ 2136274 h 2323145"/>
              <a:gd name="connsiteX197" fmla="*/ 3037285 w 11269336"/>
              <a:gd name="connsiteY197" fmla="*/ 2139919 h 2323145"/>
              <a:gd name="connsiteX198" fmla="*/ 3036901 w 11269336"/>
              <a:gd name="connsiteY198" fmla="*/ 2138726 h 2323145"/>
              <a:gd name="connsiteX199" fmla="*/ 3026996 w 11269336"/>
              <a:gd name="connsiteY199" fmla="*/ 2134322 h 2323145"/>
              <a:gd name="connsiteX200" fmla="*/ 3007772 w 11269336"/>
              <a:gd name="connsiteY200" fmla="*/ 2128742 h 2323145"/>
              <a:gd name="connsiteX201" fmla="*/ 2965030 w 11269336"/>
              <a:gd name="connsiteY201" fmla="*/ 2100494 h 2323145"/>
              <a:gd name="connsiteX202" fmla="*/ 2926342 w 11269336"/>
              <a:gd name="connsiteY202" fmla="*/ 2104155 h 2323145"/>
              <a:gd name="connsiteX203" fmla="*/ 2918608 w 11269336"/>
              <a:gd name="connsiteY203" fmla="*/ 2104215 h 2323145"/>
              <a:gd name="connsiteX204" fmla="*/ 2918475 w 11269336"/>
              <a:gd name="connsiteY204" fmla="*/ 2103937 h 2323145"/>
              <a:gd name="connsiteX205" fmla="*/ 2910360 w 11269336"/>
              <a:gd name="connsiteY205" fmla="*/ 2103444 h 2323145"/>
              <a:gd name="connsiteX206" fmla="*/ 2904507 w 11269336"/>
              <a:gd name="connsiteY206" fmla="*/ 2104326 h 2323145"/>
              <a:gd name="connsiteX207" fmla="*/ 2889503 w 11269336"/>
              <a:gd name="connsiteY207" fmla="*/ 2104443 h 2323145"/>
              <a:gd name="connsiteX208" fmla="*/ 2884480 w 11269336"/>
              <a:gd name="connsiteY208" fmla="*/ 2102626 h 2323145"/>
              <a:gd name="connsiteX209" fmla="*/ 2882689 w 11269336"/>
              <a:gd name="connsiteY209" fmla="*/ 2099228 h 2323145"/>
              <a:gd name="connsiteX210" fmla="*/ 2881291 w 11269336"/>
              <a:gd name="connsiteY210" fmla="*/ 2099618 h 2323145"/>
              <a:gd name="connsiteX211" fmla="*/ 2853979 w 11269336"/>
              <a:gd name="connsiteY211" fmla="*/ 2090388 h 2323145"/>
              <a:gd name="connsiteX212" fmla="*/ 2791790 w 11269336"/>
              <a:gd name="connsiteY212" fmla="*/ 2080332 h 2323145"/>
              <a:gd name="connsiteX213" fmla="*/ 2755844 w 11269336"/>
              <a:gd name="connsiteY213" fmla="*/ 2078874 h 2323145"/>
              <a:gd name="connsiteX214" fmla="*/ 2657742 w 11269336"/>
              <a:gd name="connsiteY214" fmla="*/ 2070179 h 2323145"/>
              <a:gd name="connsiteX215" fmla="*/ 2559549 w 11269336"/>
              <a:gd name="connsiteY215" fmla="*/ 2057873 h 2323145"/>
              <a:gd name="connsiteX216" fmla="*/ 2512054 w 11269336"/>
              <a:gd name="connsiteY216" fmla="*/ 2031671 h 2323145"/>
              <a:gd name="connsiteX217" fmla="*/ 2506437 w 11269336"/>
              <a:gd name="connsiteY217" fmla="*/ 2030918 h 2323145"/>
              <a:gd name="connsiteX218" fmla="*/ 2491752 w 11269336"/>
              <a:gd name="connsiteY218" fmla="*/ 2033906 h 2323145"/>
              <a:gd name="connsiteX219" fmla="*/ 2486338 w 11269336"/>
              <a:gd name="connsiteY219" fmla="*/ 2035862 h 2323145"/>
              <a:gd name="connsiteX220" fmla="*/ 2478186 w 11269336"/>
              <a:gd name="connsiteY220" fmla="*/ 2036953 h 2323145"/>
              <a:gd name="connsiteX221" fmla="*/ 2477950 w 11269336"/>
              <a:gd name="connsiteY221" fmla="*/ 2036715 h 2323145"/>
              <a:gd name="connsiteX222" fmla="*/ 2470381 w 11269336"/>
              <a:gd name="connsiteY222" fmla="*/ 2038256 h 2323145"/>
              <a:gd name="connsiteX223" fmla="*/ 2433781 w 11269336"/>
              <a:gd name="connsiteY223" fmla="*/ 2049140 h 2323145"/>
              <a:gd name="connsiteX224" fmla="*/ 2381172 w 11269336"/>
              <a:gd name="connsiteY224" fmla="*/ 2030645 h 2323145"/>
              <a:gd name="connsiteX225" fmla="*/ 2360198 w 11269336"/>
              <a:gd name="connsiteY225" fmla="*/ 2029059 h 2323145"/>
              <a:gd name="connsiteX226" fmla="*/ 2348815 w 11269336"/>
              <a:gd name="connsiteY226" fmla="*/ 2026798 h 2323145"/>
              <a:gd name="connsiteX227" fmla="*/ 2347988 w 11269336"/>
              <a:gd name="connsiteY227" fmla="*/ 2025745 h 2323145"/>
              <a:gd name="connsiteX228" fmla="*/ 2312920 w 11269336"/>
              <a:gd name="connsiteY228" fmla="*/ 2036311 h 2323145"/>
              <a:gd name="connsiteX229" fmla="*/ 2307986 w 11269336"/>
              <a:gd name="connsiteY229" fmla="*/ 2035583 h 2323145"/>
              <a:gd name="connsiteX230" fmla="*/ 2285481 w 11269336"/>
              <a:gd name="connsiteY230" fmla="*/ 2045197 h 2323145"/>
              <a:gd name="connsiteX231" fmla="*/ 2273666 w 11269336"/>
              <a:gd name="connsiteY231" fmla="*/ 2048710 h 2323145"/>
              <a:gd name="connsiteX232" fmla="*/ 2270719 w 11269336"/>
              <a:gd name="connsiteY232" fmla="*/ 2052702 h 2323145"/>
              <a:gd name="connsiteX233" fmla="*/ 2253080 w 11269336"/>
              <a:gd name="connsiteY233" fmla="*/ 2056363 h 2323145"/>
              <a:gd name="connsiteX234" fmla="*/ 2250906 w 11269336"/>
              <a:gd name="connsiteY234" fmla="*/ 2055654 h 2323145"/>
              <a:gd name="connsiteX235" fmla="*/ 2236905 w 11269336"/>
              <a:gd name="connsiteY235" fmla="*/ 2062882 h 2323145"/>
              <a:gd name="connsiteX236" fmla="*/ 2225830 w 11269336"/>
              <a:gd name="connsiteY236" fmla="*/ 2074027 h 2323145"/>
              <a:gd name="connsiteX237" fmla="*/ 2073776 w 11269336"/>
              <a:gd name="connsiteY237" fmla="*/ 2089244 h 2323145"/>
              <a:gd name="connsiteX238" fmla="*/ 1948256 w 11269336"/>
              <a:gd name="connsiteY238" fmla="*/ 2146616 h 2323145"/>
              <a:gd name="connsiteX239" fmla="*/ 1865582 w 11269336"/>
              <a:gd name="connsiteY239" fmla="*/ 2153738 h 2323145"/>
              <a:gd name="connsiteX240" fmla="*/ 1835210 w 11269336"/>
              <a:gd name="connsiteY240" fmla="*/ 2134244 h 2323145"/>
              <a:gd name="connsiteX241" fmla="*/ 1632661 w 11269336"/>
              <a:gd name="connsiteY241" fmla="*/ 2173882 h 2323145"/>
              <a:gd name="connsiteX242" fmla="*/ 1579590 w 11269336"/>
              <a:gd name="connsiteY242" fmla="*/ 2173680 h 2323145"/>
              <a:gd name="connsiteX243" fmla="*/ 1535601 w 11269336"/>
              <a:gd name="connsiteY243" fmla="*/ 2194590 h 2323145"/>
              <a:gd name="connsiteX244" fmla="*/ 1515594 w 11269336"/>
              <a:gd name="connsiteY244" fmla="*/ 2189622 h 2323145"/>
              <a:gd name="connsiteX245" fmla="*/ 1512113 w 11269336"/>
              <a:gd name="connsiteY245" fmla="*/ 2188534 h 2323145"/>
              <a:gd name="connsiteX246" fmla="*/ 1498838 w 11269336"/>
              <a:gd name="connsiteY246" fmla="*/ 2189213 h 2323145"/>
              <a:gd name="connsiteX247" fmla="*/ 1494279 w 11269336"/>
              <a:gd name="connsiteY247" fmla="*/ 2183112 h 2323145"/>
              <a:gd name="connsiteX248" fmla="*/ 1473714 w 11269336"/>
              <a:gd name="connsiteY248" fmla="*/ 2179625 h 2323145"/>
              <a:gd name="connsiteX249" fmla="*/ 1449503 w 11269336"/>
              <a:gd name="connsiteY249" fmla="*/ 2182633 h 2323145"/>
              <a:gd name="connsiteX250" fmla="*/ 1335495 w 11269336"/>
              <a:gd name="connsiteY250" fmla="*/ 2203940 h 2323145"/>
              <a:gd name="connsiteX251" fmla="*/ 1266687 w 11269336"/>
              <a:gd name="connsiteY251" fmla="*/ 2212688 h 2323145"/>
              <a:gd name="connsiteX252" fmla="*/ 1239614 w 11269336"/>
              <a:gd name="connsiteY252" fmla="*/ 2209727 h 2323145"/>
              <a:gd name="connsiteX253" fmla="*/ 1202436 w 11269336"/>
              <a:gd name="connsiteY253" fmla="*/ 2209817 h 2323145"/>
              <a:gd name="connsiteX254" fmla="*/ 1136097 w 11269336"/>
              <a:gd name="connsiteY254" fmla="*/ 2205112 h 2323145"/>
              <a:gd name="connsiteX255" fmla="*/ 1048229 w 11269336"/>
              <a:gd name="connsiteY255" fmla="*/ 2207249 h 2323145"/>
              <a:gd name="connsiteX256" fmla="*/ 988232 w 11269336"/>
              <a:gd name="connsiteY256" fmla="*/ 2235635 h 2323145"/>
              <a:gd name="connsiteX257" fmla="*/ 981959 w 11269336"/>
              <a:gd name="connsiteY257" fmla="*/ 2231607 h 2323145"/>
              <a:gd name="connsiteX258" fmla="*/ 938600 w 11269336"/>
              <a:gd name="connsiteY258" fmla="*/ 2238113 h 2323145"/>
              <a:gd name="connsiteX259" fmla="*/ 791788 w 11269336"/>
              <a:gd name="connsiteY259" fmla="*/ 2293224 h 2323145"/>
              <a:gd name="connsiteX260" fmla="*/ 706914 w 11269336"/>
              <a:gd name="connsiteY260" fmla="*/ 2305046 h 2323145"/>
              <a:gd name="connsiteX261" fmla="*/ 675971 w 11269336"/>
              <a:gd name="connsiteY261" fmla="*/ 2304030 h 2323145"/>
              <a:gd name="connsiteX262" fmla="*/ 624180 w 11269336"/>
              <a:gd name="connsiteY262" fmla="*/ 2302650 h 2323145"/>
              <a:gd name="connsiteX263" fmla="*/ 583453 w 11269336"/>
              <a:gd name="connsiteY263" fmla="*/ 2288788 h 2323145"/>
              <a:gd name="connsiteX264" fmla="*/ 540946 w 11269336"/>
              <a:gd name="connsiteY264" fmla="*/ 2292721 h 2323145"/>
              <a:gd name="connsiteX265" fmla="*/ 533680 w 11269336"/>
              <a:gd name="connsiteY265" fmla="*/ 2310233 h 2323145"/>
              <a:gd name="connsiteX266" fmla="*/ 487366 w 11269336"/>
              <a:gd name="connsiteY266" fmla="*/ 2309053 h 2323145"/>
              <a:gd name="connsiteX267" fmla="*/ 416820 w 11269336"/>
              <a:gd name="connsiteY267" fmla="*/ 2305443 h 2323145"/>
              <a:gd name="connsiteX268" fmla="*/ 376805 w 11269336"/>
              <a:gd name="connsiteY268" fmla="*/ 2307647 h 2323145"/>
              <a:gd name="connsiteX269" fmla="*/ 266777 w 11269336"/>
              <a:gd name="connsiteY269" fmla="*/ 2309012 h 2323145"/>
              <a:gd name="connsiteX270" fmla="*/ 156013 w 11269336"/>
              <a:gd name="connsiteY270" fmla="*/ 2306832 h 2323145"/>
              <a:gd name="connsiteX271" fmla="*/ 87258 w 11269336"/>
              <a:gd name="connsiteY271" fmla="*/ 2285511 h 2323145"/>
              <a:gd name="connsiteX272" fmla="*/ 23798 w 11269336"/>
              <a:gd name="connsiteY272" fmla="*/ 2281822 h 2323145"/>
              <a:gd name="connsiteX273" fmla="*/ 0 w 11269336"/>
              <a:gd name="connsiteY273" fmla="*/ 2285369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092476 w 11269336"/>
              <a:gd name="connsiteY140" fmla="*/ 2100737 h 2323145"/>
              <a:gd name="connsiteX141" fmla="*/ 5060738 w 11269336"/>
              <a:gd name="connsiteY141" fmla="*/ 2083274 h 2323145"/>
              <a:gd name="connsiteX142" fmla="*/ 4860988 w 11269336"/>
              <a:gd name="connsiteY142" fmla="*/ 2135698 h 2323145"/>
              <a:gd name="connsiteX143" fmla="*/ 4807902 w 11269336"/>
              <a:gd name="connsiteY143" fmla="*/ 2138894 h 2323145"/>
              <a:gd name="connsiteX144" fmla="*/ 4765388 w 11269336"/>
              <a:gd name="connsiteY144" fmla="*/ 2162525 h 2323145"/>
              <a:gd name="connsiteX145" fmla="*/ 4745033 w 11269336"/>
              <a:gd name="connsiteY145" fmla="*/ 2158859 h 2323145"/>
              <a:gd name="connsiteX146" fmla="*/ 4741475 w 11269336"/>
              <a:gd name="connsiteY146" fmla="*/ 2157998 h 2323145"/>
              <a:gd name="connsiteX147" fmla="*/ 4728247 w 11269336"/>
              <a:gd name="connsiteY147" fmla="*/ 2159526 h 2323145"/>
              <a:gd name="connsiteX148" fmla="*/ 4723263 w 11269336"/>
              <a:gd name="connsiteY148" fmla="*/ 2153742 h 2323145"/>
              <a:gd name="connsiteX149" fmla="*/ 4702453 w 11269336"/>
              <a:gd name="connsiteY149" fmla="*/ 2151586 h 2323145"/>
              <a:gd name="connsiteX150" fmla="*/ 4678455 w 11269336"/>
              <a:gd name="connsiteY150" fmla="*/ 2156131 h 2323145"/>
              <a:gd name="connsiteX151" fmla="*/ 4593061 w 11269336"/>
              <a:gd name="connsiteY151" fmla="*/ 2171597 h 2323145"/>
              <a:gd name="connsiteX152" fmla="*/ 4579902 w 11269336"/>
              <a:gd name="connsiteY152" fmla="*/ 2177927 h 2323145"/>
              <a:gd name="connsiteX153" fmla="*/ 4533444 w 11269336"/>
              <a:gd name="connsiteY153" fmla="*/ 2181200 h 2323145"/>
              <a:gd name="connsiteX154" fmla="*/ 4492832 w 11269336"/>
              <a:gd name="connsiteY154" fmla="*/ 2188033 h 2323145"/>
              <a:gd name="connsiteX155" fmla="*/ 4467257 w 11269336"/>
              <a:gd name="connsiteY155" fmla="*/ 2196121 h 2323145"/>
              <a:gd name="connsiteX156" fmla="*/ 4459937 w 11269336"/>
              <a:gd name="connsiteY156" fmla="*/ 2195182 h 2323145"/>
              <a:gd name="connsiteX157" fmla="*/ 4433312 w 11269336"/>
              <a:gd name="connsiteY157" fmla="*/ 2199004 h 2323145"/>
              <a:gd name="connsiteX158" fmla="*/ 4420601 w 11269336"/>
              <a:gd name="connsiteY158" fmla="*/ 2205158 h 2323145"/>
              <a:gd name="connsiteX159" fmla="*/ 4405765 w 11269336"/>
              <a:gd name="connsiteY159" fmla="*/ 2199902 h 2323145"/>
              <a:gd name="connsiteX160" fmla="*/ 4401354 w 11269336"/>
              <a:gd name="connsiteY160" fmla="*/ 2194745 h 2323145"/>
              <a:gd name="connsiteX161" fmla="*/ 4383151 w 11269336"/>
              <a:gd name="connsiteY161" fmla="*/ 2201140 h 2323145"/>
              <a:gd name="connsiteX162" fmla="*/ 4366646 w 11269336"/>
              <a:gd name="connsiteY162" fmla="*/ 2198564 h 2323145"/>
              <a:gd name="connsiteX163" fmla="*/ 4354009 w 11269336"/>
              <a:gd name="connsiteY163" fmla="*/ 2204984 h 2323145"/>
              <a:gd name="connsiteX164" fmla="*/ 4348284 w 11269336"/>
              <a:gd name="connsiteY164" fmla="*/ 2205270 h 2323145"/>
              <a:gd name="connsiteX165" fmla="*/ 4333906 w 11269336"/>
              <a:gd name="connsiteY165" fmla="*/ 2205251 h 2323145"/>
              <a:gd name="connsiteX166" fmla="*/ 4308819 w 11269336"/>
              <a:gd name="connsiteY166" fmla="*/ 2203822 h 2323145"/>
              <a:gd name="connsiteX167" fmla="*/ 4301210 w 11269336"/>
              <a:gd name="connsiteY167" fmla="*/ 2204456 h 2323145"/>
              <a:gd name="connsiteX168" fmla="*/ 4283095 w 11269336"/>
              <a:gd name="connsiteY168" fmla="*/ 2198177 h 2323145"/>
              <a:gd name="connsiteX169" fmla="*/ 4250119 w 11269336"/>
              <a:gd name="connsiteY169" fmla="*/ 2196342 h 2323145"/>
              <a:gd name="connsiteX170" fmla="*/ 4189203 w 11269336"/>
              <a:gd name="connsiteY170" fmla="*/ 2178994 h 2323145"/>
              <a:gd name="connsiteX171" fmla="*/ 4154035 w 11269336"/>
              <a:gd name="connsiteY171" fmla="*/ 2171950 h 2323145"/>
              <a:gd name="connsiteX172" fmla="*/ 4129569 w 11269336"/>
              <a:gd name="connsiteY172" fmla="*/ 2163850 h 2323145"/>
              <a:gd name="connsiteX173" fmla="*/ 4061250 w 11269336"/>
              <a:gd name="connsiteY173" fmla="*/ 2159236 h 2323145"/>
              <a:gd name="connsiteX174" fmla="*/ 3945480 w 11269336"/>
              <a:gd name="connsiteY174" fmla="*/ 2158279 h 2323145"/>
              <a:gd name="connsiteX175" fmla="*/ 3921468 w 11269336"/>
              <a:gd name="connsiteY175" fmla="*/ 2156588 h 2323145"/>
              <a:gd name="connsiteX176" fmla="*/ 3903348 w 11269336"/>
              <a:gd name="connsiteY176" fmla="*/ 2149220 h 2323145"/>
              <a:gd name="connsiteX177" fmla="*/ 3901342 w 11269336"/>
              <a:gd name="connsiteY177" fmla="*/ 2142355 h 2323145"/>
              <a:gd name="connsiteX178" fmla="*/ 3888539 w 11269336"/>
              <a:gd name="connsiteY178" fmla="*/ 2140476 h 2323145"/>
              <a:gd name="connsiteX179" fmla="*/ 3885662 w 11269336"/>
              <a:gd name="connsiteY179" fmla="*/ 2138740 h 2323145"/>
              <a:gd name="connsiteX180" fmla="*/ 3868627 w 11269336"/>
              <a:gd name="connsiteY180" fmla="*/ 2130023 h 2323145"/>
              <a:gd name="connsiteX181" fmla="*/ 3819177 w 11269336"/>
              <a:gd name="connsiteY181" fmla="*/ 2142111 h 2323145"/>
              <a:gd name="connsiteX182" fmla="*/ 3769100 w 11269336"/>
              <a:gd name="connsiteY182" fmla="*/ 2131731 h 2323145"/>
              <a:gd name="connsiteX183" fmla="*/ 3562752 w 11269336"/>
              <a:gd name="connsiteY183" fmla="*/ 2131785 h 2323145"/>
              <a:gd name="connsiteX184" fmla="*/ 3541402 w 11269336"/>
              <a:gd name="connsiteY184" fmla="*/ 2106821 h 2323145"/>
              <a:gd name="connsiteX185" fmla="*/ 3460591 w 11269336"/>
              <a:gd name="connsiteY185" fmla="*/ 2097951 h 2323145"/>
              <a:gd name="connsiteX186" fmla="*/ 3320348 w 11269336"/>
              <a:gd name="connsiteY186" fmla="*/ 2130191 h 2323145"/>
              <a:gd name="connsiteX187" fmla="*/ 3170922 w 11269336"/>
              <a:gd name="connsiteY187" fmla="*/ 2115957 h 2323145"/>
              <a:gd name="connsiteX188" fmla="*/ 3156256 w 11269336"/>
              <a:gd name="connsiteY188" fmla="*/ 2124773 h 2323145"/>
              <a:gd name="connsiteX189" fmla="*/ 3140298 w 11269336"/>
              <a:gd name="connsiteY189" fmla="*/ 2129182 h 2323145"/>
              <a:gd name="connsiteX190" fmla="*/ 3138514 w 11269336"/>
              <a:gd name="connsiteY190" fmla="*/ 2128069 h 2323145"/>
              <a:gd name="connsiteX191" fmla="*/ 3120467 w 11269336"/>
              <a:gd name="connsiteY191" fmla="*/ 2128281 h 2323145"/>
              <a:gd name="connsiteX192" fmla="*/ 3116175 w 11269336"/>
              <a:gd name="connsiteY192" fmla="*/ 2131633 h 2323145"/>
              <a:gd name="connsiteX193" fmla="*/ 3103685 w 11269336"/>
              <a:gd name="connsiteY193" fmla="*/ 2132814 h 2323145"/>
              <a:gd name="connsiteX194" fmla="*/ 3078794 w 11269336"/>
              <a:gd name="connsiteY194" fmla="*/ 2137935 h 2323145"/>
              <a:gd name="connsiteX195" fmla="*/ 3074407 w 11269336"/>
              <a:gd name="connsiteY195" fmla="*/ 2136274 h 2323145"/>
              <a:gd name="connsiteX196" fmla="*/ 3037285 w 11269336"/>
              <a:gd name="connsiteY196" fmla="*/ 2139919 h 2323145"/>
              <a:gd name="connsiteX197" fmla="*/ 3036901 w 11269336"/>
              <a:gd name="connsiteY197" fmla="*/ 2138726 h 2323145"/>
              <a:gd name="connsiteX198" fmla="*/ 3026996 w 11269336"/>
              <a:gd name="connsiteY198" fmla="*/ 2134322 h 2323145"/>
              <a:gd name="connsiteX199" fmla="*/ 3007772 w 11269336"/>
              <a:gd name="connsiteY199" fmla="*/ 2128742 h 2323145"/>
              <a:gd name="connsiteX200" fmla="*/ 2965030 w 11269336"/>
              <a:gd name="connsiteY200" fmla="*/ 2100494 h 2323145"/>
              <a:gd name="connsiteX201" fmla="*/ 2926342 w 11269336"/>
              <a:gd name="connsiteY201" fmla="*/ 2104155 h 2323145"/>
              <a:gd name="connsiteX202" fmla="*/ 2918608 w 11269336"/>
              <a:gd name="connsiteY202" fmla="*/ 2104215 h 2323145"/>
              <a:gd name="connsiteX203" fmla="*/ 2918475 w 11269336"/>
              <a:gd name="connsiteY203" fmla="*/ 2103937 h 2323145"/>
              <a:gd name="connsiteX204" fmla="*/ 2910360 w 11269336"/>
              <a:gd name="connsiteY204" fmla="*/ 2103444 h 2323145"/>
              <a:gd name="connsiteX205" fmla="*/ 2904507 w 11269336"/>
              <a:gd name="connsiteY205" fmla="*/ 2104326 h 2323145"/>
              <a:gd name="connsiteX206" fmla="*/ 2889503 w 11269336"/>
              <a:gd name="connsiteY206" fmla="*/ 2104443 h 2323145"/>
              <a:gd name="connsiteX207" fmla="*/ 2884480 w 11269336"/>
              <a:gd name="connsiteY207" fmla="*/ 2102626 h 2323145"/>
              <a:gd name="connsiteX208" fmla="*/ 2882689 w 11269336"/>
              <a:gd name="connsiteY208" fmla="*/ 2099228 h 2323145"/>
              <a:gd name="connsiteX209" fmla="*/ 2881291 w 11269336"/>
              <a:gd name="connsiteY209" fmla="*/ 2099618 h 2323145"/>
              <a:gd name="connsiteX210" fmla="*/ 2853979 w 11269336"/>
              <a:gd name="connsiteY210" fmla="*/ 2090388 h 2323145"/>
              <a:gd name="connsiteX211" fmla="*/ 2791790 w 11269336"/>
              <a:gd name="connsiteY211" fmla="*/ 2080332 h 2323145"/>
              <a:gd name="connsiteX212" fmla="*/ 2755844 w 11269336"/>
              <a:gd name="connsiteY212" fmla="*/ 2078874 h 2323145"/>
              <a:gd name="connsiteX213" fmla="*/ 2657742 w 11269336"/>
              <a:gd name="connsiteY213" fmla="*/ 2070179 h 2323145"/>
              <a:gd name="connsiteX214" fmla="*/ 2559549 w 11269336"/>
              <a:gd name="connsiteY214" fmla="*/ 2057873 h 2323145"/>
              <a:gd name="connsiteX215" fmla="*/ 2512054 w 11269336"/>
              <a:gd name="connsiteY215" fmla="*/ 2031671 h 2323145"/>
              <a:gd name="connsiteX216" fmla="*/ 2506437 w 11269336"/>
              <a:gd name="connsiteY216" fmla="*/ 2030918 h 2323145"/>
              <a:gd name="connsiteX217" fmla="*/ 2491752 w 11269336"/>
              <a:gd name="connsiteY217" fmla="*/ 2033906 h 2323145"/>
              <a:gd name="connsiteX218" fmla="*/ 2486338 w 11269336"/>
              <a:gd name="connsiteY218" fmla="*/ 2035862 h 2323145"/>
              <a:gd name="connsiteX219" fmla="*/ 2478186 w 11269336"/>
              <a:gd name="connsiteY219" fmla="*/ 2036953 h 2323145"/>
              <a:gd name="connsiteX220" fmla="*/ 2477950 w 11269336"/>
              <a:gd name="connsiteY220" fmla="*/ 2036715 h 2323145"/>
              <a:gd name="connsiteX221" fmla="*/ 2470381 w 11269336"/>
              <a:gd name="connsiteY221" fmla="*/ 2038256 h 2323145"/>
              <a:gd name="connsiteX222" fmla="*/ 2433781 w 11269336"/>
              <a:gd name="connsiteY222" fmla="*/ 2049140 h 2323145"/>
              <a:gd name="connsiteX223" fmla="*/ 2381172 w 11269336"/>
              <a:gd name="connsiteY223" fmla="*/ 2030645 h 2323145"/>
              <a:gd name="connsiteX224" fmla="*/ 2360198 w 11269336"/>
              <a:gd name="connsiteY224" fmla="*/ 2029059 h 2323145"/>
              <a:gd name="connsiteX225" fmla="*/ 2348815 w 11269336"/>
              <a:gd name="connsiteY225" fmla="*/ 2026798 h 2323145"/>
              <a:gd name="connsiteX226" fmla="*/ 2347988 w 11269336"/>
              <a:gd name="connsiteY226" fmla="*/ 2025745 h 2323145"/>
              <a:gd name="connsiteX227" fmla="*/ 2312920 w 11269336"/>
              <a:gd name="connsiteY227" fmla="*/ 2036311 h 2323145"/>
              <a:gd name="connsiteX228" fmla="*/ 2307986 w 11269336"/>
              <a:gd name="connsiteY228" fmla="*/ 2035583 h 2323145"/>
              <a:gd name="connsiteX229" fmla="*/ 2285481 w 11269336"/>
              <a:gd name="connsiteY229" fmla="*/ 2045197 h 2323145"/>
              <a:gd name="connsiteX230" fmla="*/ 2273666 w 11269336"/>
              <a:gd name="connsiteY230" fmla="*/ 2048710 h 2323145"/>
              <a:gd name="connsiteX231" fmla="*/ 2270719 w 11269336"/>
              <a:gd name="connsiteY231" fmla="*/ 2052702 h 2323145"/>
              <a:gd name="connsiteX232" fmla="*/ 2253080 w 11269336"/>
              <a:gd name="connsiteY232" fmla="*/ 2056363 h 2323145"/>
              <a:gd name="connsiteX233" fmla="*/ 2250906 w 11269336"/>
              <a:gd name="connsiteY233" fmla="*/ 2055654 h 2323145"/>
              <a:gd name="connsiteX234" fmla="*/ 2236905 w 11269336"/>
              <a:gd name="connsiteY234" fmla="*/ 2062882 h 2323145"/>
              <a:gd name="connsiteX235" fmla="*/ 2225830 w 11269336"/>
              <a:gd name="connsiteY235" fmla="*/ 2074027 h 2323145"/>
              <a:gd name="connsiteX236" fmla="*/ 2073776 w 11269336"/>
              <a:gd name="connsiteY236" fmla="*/ 2089244 h 2323145"/>
              <a:gd name="connsiteX237" fmla="*/ 1948256 w 11269336"/>
              <a:gd name="connsiteY237" fmla="*/ 2146616 h 2323145"/>
              <a:gd name="connsiteX238" fmla="*/ 1865582 w 11269336"/>
              <a:gd name="connsiteY238" fmla="*/ 2153738 h 2323145"/>
              <a:gd name="connsiteX239" fmla="*/ 1835210 w 11269336"/>
              <a:gd name="connsiteY239" fmla="*/ 2134244 h 2323145"/>
              <a:gd name="connsiteX240" fmla="*/ 1632661 w 11269336"/>
              <a:gd name="connsiteY240" fmla="*/ 2173882 h 2323145"/>
              <a:gd name="connsiteX241" fmla="*/ 1579590 w 11269336"/>
              <a:gd name="connsiteY241" fmla="*/ 2173680 h 2323145"/>
              <a:gd name="connsiteX242" fmla="*/ 1535601 w 11269336"/>
              <a:gd name="connsiteY242" fmla="*/ 2194590 h 2323145"/>
              <a:gd name="connsiteX243" fmla="*/ 1515594 w 11269336"/>
              <a:gd name="connsiteY243" fmla="*/ 2189622 h 2323145"/>
              <a:gd name="connsiteX244" fmla="*/ 1512113 w 11269336"/>
              <a:gd name="connsiteY244" fmla="*/ 2188534 h 2323145"/>
              <a:gd name="connsiteX245" fmla="*/ 1498838 w 11269336"/>
              <a:gd name="connsiteY245" fmla="*/ 2189213 h 2323145"/>
              <a:gd name="connsiteX246" fmla="*/ 1494279 w 11269336"/>
              <a:gd name="connsiteY246" fmla="*/ 2183112 h 2323145"/>
              <a:gd name="connsiteX247" fmla="*/ 1473714 w 11269336"/>
              <a:gd name="connsiteY247" fmla="*/ 2179625 h 2323145"/>
              <a:gd name="connsiteX248" fmla="*/ 1449503 w 11269336"/>
              <a:gd name="connsiteY248" fmla="*/ 2182633 h 2323145"/>
              <a:gd name="connsiteX249" fmla="*/ 1335495 w 11269336"/>
              <a:gd name="connsiteY249" fmla="*/ 2203940 h 2323145"/>
              <a:gd name="connsiteX250" fmla="*/ 1266687 w 11269336"/>
              <a:gd name="connsiteY250" fmla="*/ 2212688 h 2323145"/>
              <a:gd name="connsiteX251" fmla="*/ 1239614 w 11269336"/>
              <a:gd name="connsiteY251" fmla="*/ 2209727 h 2323145"/>
              <a:gd name="connsiteX252" fmla="*/ 1202436 w 11269336"/>
              <a:gd name="connsiteY252" fmla="*/ 2209817 h 2323145"/>
              <a:gd name="connsiteX253" fmla="*/ 1136097 w 11269336"/>
              <a:gd name="connsiteY253" fmla="*/ 2205112 h 2323145"/>
              <a:gd name="connsiteX254" fmla="*/ 1048229 w 11269336"/>
              <a:gd name="connsiteY254" fmla="*/ 2207249 h 2323145"/>
              <a:gd name="connsiteX255" fmla="*/ 988232 w 11269336"/>
              <a:gd name="connsiteY255" fmla="*/ 2235635 h 2323145"/>
              <a:gd name="connsiteX256" fmla="*/ 981959 w 11269336"/>
              <a:gd name="connsiteY256" fmla="*/ 2231607 h 2323145"/>
              <a:gd name="connsiteX257" fmla="*/ 938600 w 11269336"/>
              <a:gd name="connsiteY257" fmla="*/ 2238113 h 2323145"/>
              <a:gd name="connsiteX258" fmla="*/ 791788 w 11269336"/>
              <a:gd name="connsiteY258" fmla="*/ 2293224 h 2323145"/>
              <a:gd name="connsiteX259" fmla="*/ 706914 w 11269336"/>
              <a:gd name="connsiteY259" fmla="*/ 2305046 h 2323145"/>
              <a:gd name="connsiteX260" fmla="*/ 675971 w 11269336"/>
              <a:gd name="connsiteY260" fmla="*/ 2304030 h 2323145"/>
              <a:gd name="connsiteX261" fmla="*/ 624180 w 11269336"/>
              <a:gd name="connsiteY261" fmla="*/ 2302650 h 2323145"/>
              <a:gd name="connsiteX262" fmla="*/ 583453 w 11269336"/>
              <a:gd name="connsiteY262" fmla="*/ 2288788 h 2323145"/>
              <a:gd name="connsiteX263" fmla="*/ 540946 w 11269336"/>
              <a:gd name="connsiteY263" fmla="*/ 2292721 h 2323145"/>
              <a:gd name="connsiteX264" fmla="*/ 533680 w 11269336"/>
              <a:gd name="connsiteY264" fmla="*/ 2310233 h 2323145"/>
              <a:gd name="connsiteX265" fmla="*/ 487366 w 11269336"/>
              <a:gd name="connsiteY265" fmla="*/ 2309053 h 2323145"/>
              <a:gd name="connsiteX266" fmla="*/ 416820 w 11269336"/>
              <a:gd name="connsiteY266" fmla="*/ 2305443 h 2323145"/>
              <a:gd name="connsiteX267" fmla="*/ 376805 w 11269336"/>
              <a:gd name="connsiteY267" fmla="*/ 2307647 h 2323145"/>
              <a:gd name="connsiteX268" fmla="*/ 266777 w 11269336"/>
              <a:gd name="connsiteY268" fmla="*/ 2309012 h 2323145"/>
              <a:gd name="connsiteX269" fmla="*/ 156013 w 11269336"/>
              <a:gd name="connsiteY269" fmla="*/ 2306832 h 2323145"/>
              <a:gd name="connsiteX270" fmla="*/ 87258 w 11269336"/>
              <a:gd name="connsiteY270" fmla="*/ 2285511 h 2323145"/>
              <a:gd name="connsiteX271" fmla="*/ 23798 w 11269336"/>
              <a:gd name="connsiteY271" fmla="*/ 2281822 h 2323145"/>
              <a:gd name="connsiteX272" fmla="*/ 0 w 11269336"/>
              <a:gd name="connsiteY272" fmla="*/ 2285369 h 2323145"/>
              <a:gd name="connsiteX273" fmla="*/ 0 w 11269336"/>
              <a:gd name="connsiteY27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092476 w 11269336"/>
              <a:gd name="connsiteY139" fmla="*/ 2100737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988232 w 11269336"/>
              <a:gd name="connsiteY252" fmla="*/ 2235635 h 2323145"/>
              <a:gd name="connsiteX253" fmla="*/ 981959 w 11269336"/>
              <a:gd name="connsiteY253" fmla="*/ 2231607 h 2323145"/>
              <a:gd name="connsiteX254" fmla="*/ 938600 w 11269336"/>
              <a:gd name="connsiteY254" fmla="*/ 2238113 h 2323145"/>
              <a:gd name="connsiteX255" fmla="*/ 791788 w 11269336"/>
              <a:gd name="connsiteY255" fmla="*/ 2293224 h 2323145"/>
              <a:gd name="connsiteX256" fmla="*/ 706914 w 11269336"/>
              <a:gd name="connsiteY256" fmla="*/ 2305046 h 2323145"/>
              <a:gd name="connsiteX257" fmla="*/ 675971 w 11269336"/>
              <a:gd name="connsiteY257" fmla="*/ 2304030 h 2323145"/>
              <a:gd name="connsiteX258" fmla="*/ 624180 w 11269336"/>
              <a:gd name="connsiteY258" fmla="*/ 2302650 h 2323145"/>
              <a:gd name="connsiteX259" fmla="*/ 583453 w 11269336"/>
              <a:gd name="connsiteY259" fmla="*/ 2288788 h 2323145"/>
              <a:gd name="connsiteX260" fmla="*/ 540946 w 11269336"/>
              <a:gd name="connsiteY260" fmla="*/ 2292721 h 2323145"/>
              <a:gd name="connsiteX261" fmla="*/ 533680 w 11269336"/>
              <a:gd name="connsiteY261" fmla="*/ 2310233 h 2323145"/>
              <a:gd name="connsiteX262" fmla="*/ 487366 w 11269336"/>
              <a:gd name="connsiteY262" fmla="*/ 2309053 h 2323145"/>
              <a:gd name="connsiteX263" fmla="*/ 416820 w 11269336"/>
              <a:gd name="connsiteY263" fmla="*/ 2305443 h 2323145"/>
              <a:gd name="connsiteX264" fmla="*/ 376805 w 11269336"/>
              <a:gd name="connsiteY264" fmla="*/ 2307647 h 2323145"/>
              <a:gd name="connsiteX265" fmla="*/ 266777 w 11269336"/>
              <a:gd name="connsiteY265" fmla="*/ 2309012 h 2323145"/>
              <a:gd name="connsiteX266" fmla="*/ 156013 w 11269336"/>
              <a:gd name="connsiteY266" fmla="*/ 2306832 h 2323145"/>
              <a:gd name="connsiteX267" fmla="*/ 87258 w 11269336"/>
              <a:gd name="connsiteY267" fmla="*/ 2285511 h 2323145"/>
              <a:gd name="connsiteX268" fmla="*/ 23798 w 11269336"/>
              <a:gd name="connsiteY268" fmla="*/ 2281822 h 2323145"/>
              <a:gd name="connsiteX269" fmla="*/ 0 w 11269336"/>
              <a:gd name="connsiteY269" fmla="*/ 2285369 h 2323145"/>
              <a:gd name="connsiteX270" fmla="*/ 0 w 11269336"/>
              <a:gd name="connsiteY27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266687 w 11269336"/>
              <a:gd name="connsiteY247" fmla="*/ 2212688 h 2323145"/>
              <a:gd name="connsiteX248" fmla="*/ 1239614 w 11269336"/>
              <a:gd name="connsiteY248" fmla="*/ 2209727 h 2323145"/>
              <a:gd name="connsiteX249" fmla="*/ 1202436 w 11269336"/>
              <a:gd name="connsiteY249" fmla="*/ 2209817 h 2323145"/>
              <a:gd name="connsiteX250" fmla="*/ 1136097 w 11269336"/>
              <a:gd name="connsiteY250" fmla="*/ 2205112 h 2323145"/>
              <a:gd name="connsiteX251" fmla="*/ 988232 w 11269336"/>
              <a:gd name="connsiteY251" fmla="*/ 2235635 h 2323145"/>
              <a:gd name="connsiteX252" fmla="*/ 981959 w 11269336"/>
              <a:gd name="connsiteY252" fmla="*/ 2231607 h 2323145"/>
              <a:gd name="connsiteX253" fmla="*/ 938600 w 11269336"/>
              <a:gd name="connsiteY253" fmla="*/ 2238113 h 2323145"/>
              <a:gd name="connsiteX254" fmla="*/ 791788 w 11269336"/>
              <a:gd name="connsiteY254" fmla="*/ 2293224 h 2323145"/>
              <a:gd name="connsiteX255" fmla="*/ 706914 w 11269336"/>
              <a:gd name="connsiteY255" fmla="*/ 2305046 h 2323145"/>
              <a:gd name="connsiteX256" fmla="*/ 675971 w 11269336"/>
              <a:gd name="connsiteY256" fmla="*/ 2304030 h 2323145"/>
              <a:gd name="connsiteX257" fmla="*/ 624180 w 11269336"/>
              <a:gd name="connsiteY257" fmla="*/ 2302650 h 2323145"/>
              <a:gd name="connsiteX258" fmla="*/ 583453 w 11269336"/>
              <a:gd name="connsiteY258" fmla="*/ 2288788 h 2323145"/>
              <a:gd name="connsiteX259" fmla="*/ 540946 w 11269336"/>
              <a:gd name="connsiteY259" fmla="*/ 2292721 h 2323145"/>
              <a:gd name="connsiteX260" fmla="*/ 533680 w 11269336"/>
              <a:gd name="connsiteY260" fmla="*/ 2310233 h 2323145"/>
              <a:gd name="connsiteX261" fmla="*/ 487366 w 11269336"/>
              <a:gd name="connsiteY261" fmla="*/ 2309053 h 2323145"/>
              <a:gd name="connsiteX262" fmla="*/ 416820 w 11269336"/>
              <a:gd name="connsiteY262" fmla="*/ 2305443 h 2323145"/>
              <a:gd name="connsiteX263" fmla="*/ 376805 w 11269336"/>
              <a:gd name="connsiteY263" fmla="*/ 2307647 h 2323145"/>
              <a:gd name="connsiteX264" fmla="*/ 266777 w 11269336"/>
              <a:gd name="connsiteY264" fmla="*/ 2309012 h 2323145"/>
              <a:gd name="connsiteX265" fmla="*/ 156013 w 11269336"/>
              <a:gd name="connsiteY265" fmla="*/ 2306832 h 2323145"/>
              <a:gd name="connsiteX266" fmla="*/ 87258 w 11269336"/>
              <a:gd name="connsiteY266" fmla="*/ 2285511 h 2323145"/>
              <a:gd name="connsiteX267" fmla="*/ 23798 w 11269336"/>
              <a:gd name="connsiteY267" fmla="*/ 2281822 h 2323145"/>
              <a:gd name="connsiteX268" fmla="*/ 0 w 11269336"/>
              <a:gd name="connsiteY268" fmla="*/ 2285369 h 2323145"/>
              <a:gd name="connsiteX269" fmla="*/ 0 w 11269336"/>
              <a:gd name="connsiteY26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197391 w 11269336"/>
              <a:gd name="connsiteY54" fmla="*/ 1107746 h 2323145"/>
              <a:gd name="connsiteX55" fmla="*/ 8081474 w 11269336"/>
              <a:gd name="connsiteY55" fmla="*/ 1130125 h 2323145"/>
              <a:gd name="connsiteX56" fmla="*/ 8053585 w 11269336"/>
              <a:gd name="connsiteY56" fmla="*/ 1129169 h 2323145"/>
              <a:gd name="connsiteX57" fmla="*/ 8038422 w 11269336"/>
              <a:gd name="connsiteY57" fmla="*/ 1119092 h 2323145"/>
              <a:gd name="connsiteX58" fmla="*/ 8029450 w 11269336"/>
              <a:gd name="connsiteY58" fmla="*/ 1125592 h 2323145"/>
              <a:gd name="connsiteX59" fmla="*/ 7959552 w 11269336"/>
              <a:gd name="connsiteY59" fmla="*/ 1140188 h 2323145"/>
              <a:gd name="connsiteX60" fmla="*/ 7914188 w 11269336"/>
              <a:gd name="connsiteY60" fmla="*/ 1150862 h 2323145"/>
              <a:gd name="connsiteX61" fmla="*/ 7914918 w 11269336"/>
              <a:gd name="connsiteY61" fmla="*/ 1168758 h 2323145"/>
              <a:gd name="connsiteX62" fmla="*/ 7875510 w 11269336"/>
              <a:gd name="connsiteY62" fmla="*/ 1183153 h 2323145"/>
              <a:gd name="connsiteX63" fmla="*/ 7829932 w 11269336"/>
              <a:gd name="connsiteY63" fmla="*/ 1180782 h 2323145"/>
              <a:gd name="connsiteX64" fmla="*/ 7779182 w 11269336"/>
              <a:gd name="connsiteY64" fmla="*/ 1192665 h 2323145"/>
              <a:gd name="connsiteX65" fmla="*/ 7748774 w 11269336"/>
              <a:gd name="connsiteY65" fmla="*/ 1199586 h 2323145"/>
              <a:gd name="connsiteX66" fmla="*/ 7671846 w 11269336"/>
              <a:gd name="connsiteY66" fmla="*/ 1231966 h 2323145"/>
              <a:gd name="connsiteX67" fmla="*/ 7554146 w 11269336"/>
              <a:gd name="connsiteY67" fmla="*/ 1319748 h 2323145"/>
              <a:gd name="connsiteX68" fmla="*/ 7515052 w 11269336"/>
              <a:gd name="connsiteY68" fmla="*/ 1336718 h 2323145"/>
              <a:gd name="connsiteX69" fmla="*/ 7507193 w 11269336"/>
              <a:gd name="connsiteY69" fmla="*/ 1334617 h 2323145"/>
              <a:gd name="connsiteX70" fmla="*/ 7461694 w 11269336"/>
              <a:gd name="connsiteY70" fmla="*/ 1375866 h 2323145"/>
              <a:gd name="connsiteX71" fmla="*/ 7377571 w 11269336"/>
              <a:gd name="connsiteY71" fmla="*/ 1400128 h 2323145"/>
              <a:gd name="connsiteX72" fmla="*/ 7311261 w 11269336"/>
              <a:gd name="connsiteY72" fmla="*/ 1412652 h 2323145"/>
              <a:gd name="connsiteX73" fmla="*/ 7275307 w 11269336"/>
              <a:gd name="connsiteY73" fmla="*/ 1422171 h 2323145"/>
              <a:gd name="connsiteX74" fmla="*/ 7247783 w 11269336"/>
              <a:gd name="connsiteY74" fmla="*/ 1426330 h 2323145"/>
              <a:gd name="connsiteX75" fmla="*/ 7185047 w 11269336"/>
              <a:gd name="connsiteY75" fmla="*/ 1451812 h 2323145"/>
              <a:gd name="connsiteX76" fmla="*/ 7084117 w 11269336"/>
              <a:gd name="connsiteY76" fmla="*/ 1500281 h 2323145"/>
              <a:gd name="connsiteX77" fmla="*/ 7062011 w 11269336"/>
              <a:gd name="connsiteY77" fmla="*/ 1509183 h 2323145"/>
              <a:gd name="connsiteX78" fmla="*/ 7040555 w 11269336"/>
              <a:gd name="connsiteY78" fmla="*/ 1511207 h 2323145"/>
              <a:gd name="connsiteX79" fmla="*/ 7033438 w 11269336"/>
              <a:gd name="connsiteY79" fmla="*/ 1506772 h 2323145"/>
              <a:gd name="connsiteX80" fmla="*/ 7020886 w 11269336"/>
              <a:gd name="connsiteY80" fmla="*/ 1510764 h 2323145"/>
              <a:gd name="connsiteX81" fmla="*/ 7017033 w 11269336"/>
              <a:gd name="connsiteY81" fmla="*/ 1510650 h 2323145"/>
              <a:gd name="connsiteX82" fmla="*/ 6995460 w 11269336"/>
              <a:gd name="connsiteY82" fmla="*/ 1511173 h 2323145"/>
              <a:gd name="connsiteX83" fmla="*/ 6962144 w 11269336"/>
              <a:gd name="connsiteY83" fmla="*/ 1541508 h 2323145"/>
              <a:gd name="connsiteX84" fmla="*/ 6910674 w 11269336"/>
              <a:gd name="connsiteY84" fmla="*/ 1554793 h 2323145"/>
              <a:gd name="connsiteX85" fmla="*/ 6732152 w 11269336"/>
              <a:gd name="connsiteY85" fmla="*/ 1642538 h 2323145"/>
              <a:gd name="connsiteX86" fmla="*/ 6694106 w 11269336"/>
              <a:gd name="connsiteY86" fmla="*/ 1632377 h 2323145"/>
              <a:gd name="connsiteX87" fmla="*/ 6617223 w 11269336"/>
              <a:gd name="connsiteY87" fmla="*/ 1659889 h 2323145"/>
              <a:gd name="connsiteX88" fmla="*/ 6521138 w 11269336"/>
              <a:gd name="connsiteY88" fmla="*/ 1744340 h 2323145"/>
              <a:gd name="connsiteX89" fmla="*/ 6380677 w 11269336"/>
              <a:gd name="connsiteY89" fmla="*/ 1796883 h 2323145"/>
              <a:gd name="connsiteX90" fmla="*/ 6374897 w 11269336"/>
              <a:gd name="connsiteY90" fmla="*/ 1809910 h 2323145"/>
              <a:gd name="connsiteX91" fmla="*/ 6364545 w 11269336"/>
              <a:gd name="connsiteY91" fmla="*/ 1820090 h 2323145"/>
              <a:gd name="connsiteX92" fmla="*/ 6362126 w 11269336"/>
              <a:gd name="connsiteY92" fmla="*/ 1819991 h 2323145"/>
              <a:gd name="connsiteX93" fmla="*/ 6346673 w 11269336"/>
              <a:gd name="connsiteY93" fmla="*/ 1827824 h 2323145"/>
              <a:gd name="connsiteX94" fmla="*/ 6345588 w 11269336"/>
              <a:gd name="connsiteY94" fmla="*/ 1832232 h 2323145"/>
              <a:gd name="connsiteX95" fmla="*/ 6335708 w 11269336"/>
              <a:gd name="connsiteY95" fmla="*/ 1838451 h 2323145"/>
              <a:gd name="connsiteX96" fmla="*/ 6318182 w 11269336"/>
              <a:gd name="connsiteY96" fmla="*/ 1852975 h 2323145"/>
              <a:gd name="connsiteX97" fmla="*/ 6313084 w 11269336"/>
              <a:gd name="connsiteY97" fmla="*/ 1853561 h 2323145"/>
              <a:gd name="connsiteX98" fmla="*/ 6283816 w 11269336"/>
              <a:gd name="connsiteY98" fmla="*/ 1872148 h 2323145"/>
              <a:gd name="connsiteX99" fmla="*/ 6282550 w 11269336"/>
              <a:gd name="connsiteY99" fmla="*/ 1871392 h 2323145"/>
              <a:gd name="connsiteX100" fmla="*/ 6270527 w 11269336"/>
              <a:gd name="connsiteY100" fmla="*/ 1872208 h 2323145"/>
              <a:gd name="connsiteX101" fmla="*/ 6249518 w 11269336"/>
              <a:gd name="connsiteY101" fmla="*/ 1876079 h 2323145"/>
              <a:gd name="connsiteX102" fmla="*/ 6190386 w 11269336"/>
              <a:gd name="connsiteY102" fmla="*/ 1872478 h 2323145"/>
              <a:gd name="connsiteX103" fmla="*/ 6159777 w 11269336"/>
              <a:gd name="connsiteY103" fmla="*/ 1891745 h 2323145"/>
              <a:gd name="connsiteX104" fmla="*/ 6153131 w 11269336"/>
              <a:gd name="connsiteY104" fmla="*/ 1895079 h 2323145"/>
              <a:gd name="connsiteX105" fmla="*/ 6152798 w 11269336"/>
              <a:gd name="connsiteY105" fmla="*/ 1894920 h 2323145"/>
              <a:gd name="connsiteX106" fmla="*/ 6145388 w 11269336"/>
              <a:gd name="connsiteY106" fmla="*/ 1897990 h 2323145"/>
              <a:gd name="connsiteX107" fmla="*/ 6141014 w 11269336"/>
              <a:gd name="connsiteY107" fmla="*/ 1901155 h 2323145"/>
              <a:gd name="connsiteX108" fmla="*/ 6128122 w 11269336"/>
              <a:gd name="connsiteY108" fmla="*/ 1907623 h 2323145"/>
              <a:gd name="connsiteX109" fmla="*/ 6122351 w 11269336"/>
              <a:gd name="connsiteY109" fmla="*/ 1908359 h 2323145"/>
              <a:gd name="connsiteX110" fmla="*/ 6064750 w 11269336"/>
              <a:gd name="connsiteY110" fmla="*/ 1896394 h 2323145"/>
              <a:gd name="connsiteX111" fmla="*/ 5964230 w 11269336"/>
              <a:gd name="connsiteY111" fmla="*/ 1910038 h 2323145"/>
              <a:gd name="connsiteX112" fmla="*/ 5865399 w 11269336"/>
              <a:gd name="connsiteY112" fmla="*/ 1926966 h 2323145"/>
              <a:gd name="connsiteX113" fmla="*/ 5829951 w 11269336"/>
              <a:gd name="connsiteY113" fmla="*/ 1934755 h 2323145"/>
              <a:gd name="connsiteX114" fmla="*/ 5765285 w 11269336"/>
              <a:gd name="connsiteY114" fmla="*/ 1941322 h 2323145"/>
              <a:gd name="connsiteX115" fmla="*/ 5734750 w 11269336"/>
              <a:gd name="connsiteY115" fmla="*/ 1939793 h 2323145"/>
              <a:gd name="connsiteX116" fmla="*/ 5733569 w 11269336"/>
              <a:gd name="connsiteY116" fmla="*/ 1940505 h 2323145"/>
              <a:gd name="connsiteX117" fmla="*/ 5730329 w 11269336"/>
              <a:gd name="connsiteY117" fmla="*/ 1937845 h 2323145"/>
              <a:gd name="connsiteX118" fmla="*/ 5724661 w 11269336"/>
              <a:gd name="connsiteY118" fmla="*/ 1937455 h 2323145"/>
              <a:gd name="connsiteX119" fmla="*/ 5710186 w 11269336"/>
              <a:gd name="connsiteY119" fmla="*/ 1941370 h 2323145"/>
              <a:gd name="connsiteX120" fmla="*/ 5704910 w 11269336"/>
              <a:gd name="connsiteY120" fmla="*/ 1943663 h 2323145"/>
              <a:gd name="connsiteX121" fmla="*/ 5696836 w 11269336"/>
              <a:gd name="connsiteY121" fmla="*/ 1945271 h 2323145"/>
              <a:gd name="connsiteX122" fmla="*/ 5696583 w 11269336"/>
              <a:gd name="connsiteY122" fmla="*/ 1945050 h 2323145"/>
              <a:gd name="connsiteX123" fmla="*/ 5689123 w 11269336"/>
              <a:gd name="connsiteY123" fmla="*/ 1947067 h 2323145"/>
              <a:gd name="connsiteX124" fmla="*/ 5653291 w 11269336"/>
              <a:gd name="connsiteY124" fmla="*/ 1960245 h 2323145"/>
              <a:gd name="connsiteX125" fmla="*/ 5599385 w 11269336"/>
              <a:gd name="connsiteY125" fmla="*/ 1945198 h 2323145"/>
              <a:gd name="connsiteX126" fmla="*/ 5578300 w 11269336"/>
              <a:gd name="connsiteY126" fmla="*/ 1944963 h 2323145"/>
              <a:gd name="connsiteX127" fmla="*/ 5566758 w 11269336"/>
              <a:gd name="connsiteY127" fmla="*/ 1943441 h 2323145"/>
              <a:gd name="connsiteX128" fmla="*/ 5565857 w 11269336"/>
              <a:gd name="connsiteY128" fmla="*/ 1942445 h 2323145"/>
              <a:gd name="connsiteX129" fmla="*/ 5531534 w 11269336"/>
              <a:gd name="connsiteY129" fmla="*/ 1955208 h 2323145"/>
              <a:gd name="connsiteX130" fmla="*/ 5526552 w 11269336"/>
              <a:gd name="connsiteY130" fmla="*/ 1954799 h 2323145"/>
              <a:gd name="connsiteX131" fmla="*/ 5504723 w 11269336"/>
              <a:gd name="connsiteY131" fmla="*/ 1965811 h 2323145"/>
              <a:gd name="connsiteX132" fmla="*/ 5493156 w 11269336"/>
              <a:gd name="connsiteY132" fmla="*/ 1970063 h 2323145"/>
              <a:gd name="connsiteX133" fmla="*/ 5490486 w 11269336"/>
              <a:gd name="connsiteY133" fmla="*/ 1974227 h 2323145"/>
              <a:gd name="connsiteX134" fmla="*/ 5473107 w 11269336"/>
              <a:gd name="connsiteY134" fmla="*/ 1979001 h 2323145"/>
              <a:gd name="connsiteX135" fmla="*/ 5470885 w 11269336"/>
              <a:gd name="connsiteY135" fmla="*/ 1978432 h 2323145"/>
              <a:gd name="connsiteX136" fmla="*/ 5457393 w 11269336"/>
              <a:gd name="connsiteY136" fmla="*/ 1986525 h 2323145"/>
              <a:gd name="connsiteX137" fmla="*/ 5447102 w 11269336"/>
              <a:gd name="connsiteY137" fmla="*/ 1998329 h 2323145"/>
              <a:gd name="connsiteX138" fmla="*/ 5159151 w 11269336"/>
              <a:gd name="connsiteY138" fmla="*/ 2029640 h 2323145"/>
              <a:gd name="connsiteX139" fmla="*/ 5041688 w 11269336"/>
              <a:gd name="connsiteY139" fmla="*/ 2022334 h 2323145"/>
              <a:gd name="connsiteX140" fmla="*/ 4860988 w 11269336"/>
              <a:gd name="connsiteY140" fmla="*/ 2135698 h 2323145"/>
              <a:gd name="connsiteX141" fmla="*/ 4807902 w 11269336"/>
              <a:gd name="connsiteY141" fmla="*/ 2138894 h 2323145"/>
              <a:gd name="connsiteX142" fmla="*/ 4765388 w 11269336"/>
              <a:gd name="connsiteY142" fmla="*/ 2162525 h 2323145"/>
              <a:gd name="connsiteX143" fmla="*/ 4745033 w 11269336"/>
              <a:gd name="connsiteY143" fmla="*/ 2158859 h 2323145"/>
              <a:gd name="connsiteX144" fmla="*/ 4741475 w 11269336"/>
              <a:gd name="connsiteY144" fmla="*/ 2157998 h 2323145"/>
              <a:gd name="connsiteX145" fmla="*/ 4728247 w 11269336"/>
              <a:gd name="connsiteY145" fmla="*/ 2159526 h 2323145"/>
              <a:gd name="connsiteX146" fmla="*/ 4723263 w 11269336"/>
              <a:gd name="connsiteY146" fmla="*/ 2153742 h 2323145"/>
              <a:gd name="connsiteX147" fmla="*/ 4702453 w 11269336"/>
              <a:gd name="connsiteY147" fmla="*/ 2151586 h 2323145"/>
              <a:gd name="connsiteX148" fmla="*/ 4678455 w 11269336"/>
              <a:gd name="connsiteY148" fmla="*/ 2156131 h 2323145"/>
              <a:gd name="connsiteX149" fmla="*/ 4593061 w 11269336"/>
              <a:gd name="connsiteY149" fmla="*/ 2171597 h 2323145"/>
              <a:gd name="connsiteX150" fmla="*/ 4579902 w 11269336"/>
              <a:gd name="connsiteY150" fmla="*/ 2177927 h 2323145"/>
              <a:gd name="connsiteX151" fmla="*/ 4533444 w 11269336"/>
              <a:gd name="connsiteY151" fmla="*/ 2181200 h 2323145"/>
              <a:gd name="connsiteX152" fmla="*/ 4492832 w 11269336"/>
              <a:gd name="connsiteY152" fmla="*/ 2188033 h 2323145"/>
              <a:gd name="connsiteX153" fmla="*/ 4467257 w 11269336"/>
              <a:gd name="connsiteY153" fmla="*/ 2196121 h 2323145"/>
              <a:gd name="connsiteX154" fmla="*/ 4459937 w 11269336"/>
              <a:gd name="connsiteY154" fmla="*/ 2195182 h 2323145"/>
              <a:gd name="connsiteX155" fmla="*/ 4433312 w 11269336"/>
              <a:gd name="connsiteY155" fmla="*/ 2199004 h 2323145"/>
              <a:gd name="connsiteX156" fmla="*/ 4420601 w 11269336"/>
              <a:gd name="connsiteY156" fmla="*/ 2205158 h 2323145"/>
              <a:gd name="connsiteX157" fmla="*/ 4405765 w 11269336"/>
              <a:gd name="connsiteY157" fmla="*/ 2199902 h 2323145"/>
              <a:gd name="connsiteX158" fmla="*/ 4401354 w 11269336"/>
              <a:gd name="connsiteY158" fmla="*/ 2194745 h 2323145"/>
              <a:gd name="connsiteX159" fmla="*/ 4383151 w 11269336"/>
              <a:gd name="connsiteY159" fmla="*/ 2201140 h 2323145"/>
              <a:gd name="connsiteX160" fmla="*/ 4366646 w 11269336"/>
              <a:gd name="connsiteY160" fmla="*/ 2198564 h 2323145"/>
              <a:gd name="connsiteX161" fmla="*/ 4354009 w 11269336"/>
              <a:gd name="connsiteY161" fmla="*/ 2204984 h 2323145"/>
              <a:gd name="connsiteX162" fmla="*/ 4348284 w 11269336"/>
              <a:gd name="connsiteY162" fmla="*/ 2205270 h 2323145"/>
              <a:gd name="connsiteX163" fmla="*/ 4333906 w 11269336"/>
              <a:gd name="connsiteY163" fmla="*/ 2205251 h 2323145"/>
              <a:gd name="connsiteX164" fmla="*/ 4308819 w 11269336"/>
              <a:gd name="connsiteY164" fmla="*/ 2203822 h 2323145"/>
              <a:gd name="connsiteX165" fmla="*/ 4301210 w 11269336"/>
              <a:gd name="connsiteY165" fmla="*/ 2204456 h 2323145"/>
              <a:gd name="connsiteX166" fmla="*/ 4283095 w 11269336"/>
              <a:gd name="connsiteY166" fmla="*/ 2198177 h 2323145"/>
              <a:gd name="connsiteX167" fmla="*/ 4250119 w 11269336"/>
              <a:gd name="connsiteY167" fmla="*/ 2196342 h 2323145"/>
              <a:gd name="connsiteX168" fmla="*/ 4189203 w 11269336"/>
              <a:gd name="connsiteY168" fmla="*/ 2178994 h 2323145"/>
              <a:gd name="connsiteX169" fmla="*/ 4154035 w 11269336"/>
              <a:gd name="connsiteY169" fmla="*/ 2171950 h 2323145"/>
              <a:gd name="connsiteX170" fmla="*/ 4129569 w 11269336"/>
              <a:gd name="connsiteY170" fmla="*/ 2163850 h 2323145"/>
              <a:gd name="connsiteX171" fmla="*/ 4061250 w 11269336"/>
              <a:gd name="connsiteY171" fmla="*/ 2159236 h 2323145"/>
              <a:gd name="connsiteX172" fmla="*/ 3945480 w 11269336"/>
              <a:gd name="connsiteY172" fmla="*/ 2158279 h 2323145"/>
              <a:gd name="connsiteX173" fmla="*/ 3921468 w 11269336"/>
              <a:gd name="connsiteY173" fmla="*/ 2156588 h 2323145"/>
              <a:gd name="connsiteX174" fmla="*/ 3903348 w 11269336"/>
              <a:gd name="connsiteY174" fmla="*/ 2149220 h 2323145"/>
              <a:gd name="connsiteX175" fmla="*/ 3901342 w 11269336"/>
              <a:gd name="connsiteY175" fmla="*/ 2142355 h 2323145"/>
              <a:gd name="connsiteX176" fmla="*/ 3888539 w 11269336"/>
              <a:gd name="connsiteY176" fmla="*/ 2140476 h 2323145"/>
              <a:gd name="connsiteX177" fmla="*/ 3885662 w 11269336"/>
              <a:gd name="connsiteY177" fmla="*/ 2138740 h 2323145"/>
              <a:gd name="connsiteX178" fmla="*/ 3868627 w 11269336"/>
              <a:gd name="connsiteY178" fmla="*/ 2130023 h 2323145"/>
              <a:gd name="connsiteX179" fmla="*/ 3819177 w 11269336"/>
              <a:gd name="connsiteY179" fmla="*/ 2142111 h 2323145"/>
              <a:gd name="connsiteX180" fmla="*/ 3769100 w 11269336"/>
              <a:gd name="connsiteY180" fmla="*/ 2131731 h 2323145"/>
              <a:gd name="connsiteX181" fmla="*/ 3562752 w 11269336"/>
              <a:gd name="connsiteY181" fmla="*/ 2131785 h 2323145"/>
              <a:gd name="connsiteX182" fmla="*/ 3541402 w 11269336"/>
              <a:gd name="connsiteY182" fmla="*/ 2106821 h 2323145"/>
              <a:gd name="connsiteX183" fmla="*/ 3365341 w 11269336"/>
              <a:gd name="connsiteY183" fmla="*/ 2077638 h 2323145"/>
              <a:gd name="connsiteX184" fmla="*/ 3170922 w 11269336"/>
              <a:gd name="connsiteY184" fmla="*/ 2115957 h 2323145"/>
              <a:gd name="connsiteX185" fmla="*/ 3156256 w 11269336"/>
              <a:gd name="connsiteY185" fmla="*/ 2124773 h 2323145"/>
              <a:gd name="connsiteX186" fmla="*/ 3140298 w 11269336"/>
              <a:gd name="connsiteY186" fmla="*/ 2129182 h 2323145"/>
              <a:gd name="connsiteX187" fmla="*/ 3138514 w 11269336"/>
              <a:gd name="connsiteY187" fmla="*/ 2128069 h 2323145"/>
              <a:gd name="connsiteX188" fmla="*/ 3120467 w 11269336"/>
              <a:gd name="connsiteY188" fmla="*/ 2128281 h 2323145"/>
              <a:gd name="connsiteX189" fmla="*/ 3116175 w 11269336"/>
              <a:gd name="connsiteY189" fmla="*/ 2131633 h 2323145"/>
              <a:gd name="connsiteX190" fmla="*/ 3103685 w 11269336"/>
              <a:gd name="connsiteY190" fmla="*/ 2132814 h 2323145"/>
              <a:gd name="connsiteX191" fmla="*/ 3078794 w 11269336"/>
              <a:gd name="connsiteY191" fmla="*/ 2137935 h 2323145"/>
              <a:gd name="connsiteX192" fmla="*/ 3074407 w 11269336"/>
              <a:gd name="connsiteY192" fmla="*/ 2136274 h 2323145"/>
              <a:gd name="connsiteX193" fmla="*/ 3037285 w 11269336"/>
              <a:gd name="connsiteY193" fmla="*/ 2139919 h 2323145"/>
              <a:gd name="connsiteX194" fmla="*/ 3036901 w 11269336"/>
              <a:gd name="connsiteY194" fmla="*/ 2138726 h 2323145"/>
              <a:gd name="connsiteX195" fmla="*/ 3026996 w 11269336"/>
              <a:gd name="connsiteY195" fmla="*/ 2134322 h 2323145"/>
              <a:gd name="connsiteX196" fmla="*/ 3007772 w 11269336"/>
              <a:gd name="connsiteY196" fmla="*/ 2128742 h 2323145"/>
              <a:gd name="connsiteX197" fmla="*/ 2965030 w 11269336"/>
              <a:gd name="connsiteY197" fmla="*/ 2100494 h 2323145"/>
              <a:gd name="connsiteX198" fmla="*/ 2926342 w 11269336"/>
              <a:gd name="connsiteY198" fmla="*/ 2104155 h 2323145"/>
              <a:gd name="connsiteX199" fmla="*/ 2918608 w 11269336"/>
              <a:gd name="connsiteY199" fmla="*/ 2104215 h 2323145"/>
              <a:gd name="connsiteX200" fmla="*/ 2918475 w 11269336"/>
              <a:gd name="connsiteY200" fmla="*/ 2103937 h 2323145"/>
              <a:gd name="connsiteX201" fmla="*/ 2910360 w 11269336"/>
              <a:gd name="connsiteY201" fmla="*/ 2103444 h 2323145"/>
              <a:gd name="connsiteX202" fmla="*/ 2904507 w 11269336"/>
              <a:gd name="connsiteY202" fmla="*/ 2104326 h 2323145"/>
              <a:gd name="connsiteX203" fmla="*/ 2889503 w 11269336"/>
              <a:gd name="connsiteY203" fmla="*/ 2104443 h 2323145"/>
              <a:gd name="connsiteX204" fmla="*/ 2884480 w 11269336"/>
              <a:gd name="connsiteY204" fmla="*/ 2102626 h 2323145"/>
              <a:gd name="connsiteX205" fmla="*/ 2882689 w 11269336"/>
              <a:gd name="connsiteY205" fmla="*/ 2099228 h 2323145"/>
              <a:gd name="connsiteX206" fmla="*/ 2881291 w 11269336"/>
              <a:gd name="connsiteY206" fmla="*/ 2099618 h 2323145"/>
              <a:gd name="connsiteX207" fmla="*/ 2853979 w 11269336"/>
              <a:gd name="connsiteY207" fmla="*/ 2090388 h 2323145"/>
              <a:gd name="connsiteX208" fmla="*/ 2791790 w 11269336"/>
              <a:gd name="connsiteY208" fmla="*/ 2080332 h 2323145"/>
              <a:gd name="connsiteX209" fmla="*/ 2755844 w 11269336"/>
              <a:gd name="connsiteY209" fmla="*/ 2078874 h 2323145"/>
              <a:gd name="connsiteX210" fmla="*/ 2657742 w 11269336"/>
              <a:gd name="connsiteY210" fmla="*/ 2070179 h 2323145"/>
              <a:gd name="connsiteX211" fmla="*/ 2559549 w 11269336"/>
              <a:gd name="connsiteY211" fmla="*/ 2057873 h 2323145"/>
              <a:gd name="connsiteX212" fmla="*/ 2512054 w 11269336"/>
              <a:gd name="connsiteY212" fmla="*/ 2031671 h 2323145"/>
              <a:gd name="connsiteX213" fmla="*/ 2506437 w 11269336"/>
              <a:gd name="connsiteY213" fmla="*/ 2030918 h 2323145"/>
              <a:gd name="connsiteX214" fmla="*/ 2491752 w 11269336"/>
              <a:gd name="connsiteY214" fmla="*/ 2033906 h 2323145"/>
              <a:gd name="connsiteX215" fmla="*/ 2486338 w 11269336"/>
              <a:gd name="connsiteY215" fmla="*/ 2035862 h 2323145"/>
              <a:gd name="connsiteX216" fmla="*/ 2478186 w 11269336"/>
              <a:gd name="connsiteY216" fmla="*/ 2036953 h 2323145"/>
              <a:gd name="connsiteX217" fmla="*/ 2477950 w 11269336"/>
              <a:gd name="connsiteY217" fmla="*/ 2036715 h 2323145"/>
              <a:gd name="connsiteX218" fmla="*/ 2470381 w 11269336"/>
              <a:gd name="connsiteY218" fmla="*/ 2038256 h 2323145"/>
              <a:gd name="connsiteX219" fmla="*/ 2433781 w 11269336"/>
              <a:gd name="connsiteY219" fmla="*/ 2049140 h 2323145"/>
              <a:gd name="connsiteX220" fmla="*/ 2381172 w 11269336"/>
              <a:gd name="connsiteY220" fmla="*/ 2030645 h 2323145"/>
              <a:gd name="connsiteX221" fmla="*/ 2360198 w 11269336"/>
              <a:gd name="connsiteY221" fmla="*/ 2029059 h 2323145"/>
              <a:gd name="connsiteX222" fmla="*/ 2348815 w 11269336"/>
              <a:gd name="connsiteY222" fmla="*/ 2026798 h 2323145"/>
              <a:gd name="connsiteX223" fmla="*/ 2347988 w 11269336"/>
              <a:gd name="connsiteY223" fmla="*/ 2025745 h 2323145"/>
              <a:gd name="connsiteX224" fmla="*/ 2312920 w 11269336"/>
              <a:gd name="connsiteY224" fmla="*/ 2036311 h 2323145"/>
              <a:gd name="connsiteX225" fmla="*/ 2307986 w 11269336"/>
              <a:gd name="connsiteY225" fmla="*/ 2035583 h 2323145"/>
              <a:gd name="connsiteX226" fmla="*/ 2285481 w 11269336"/>
              <a:gd name="connsiteY226" fmla="*/ 2045197 h 2323145"/>
              <a:gd name="connsiteX227" fmla="*/ 2273666 w 11269336"/>
              <a:gd name="connsiteY227" fmla="*/ 2048710 h 2323145"/>
              <a:gd name="connsiteX228" fmla="*/ 2270719 w 11269336"/>
              <a:gd name="connsiteY228" fmla="*/ 2052702 h 2323145"/>
              <a:gd name="connsiteX229" fmla="*/ 2253080 w 11269336"/>
              <a:gd name="connsiteY229" fmla="*/ 2056363 h 2323145"/>
              <a:gd name="connsiteX230" fmla="*/ 2250906 w 11269336"/>
              <a:gd name="connsiteY230" fmla="*/ 2055654 h 2323145"/>
              <a:gd name="connsiteX231" fmla="*/ 2236905 w 11269336"/>
              <a:gd name="connsiteY231" fmla="*/ 2062882 h 2323145"/>
              <a:gd name="connsiteX232" fmla="*/ 2225830 w 11269336"/>
              <a:gd name="connsiteY232" fmla="*/ 2074027 h 2323145"/>
              <a:gd name="connsiteX233" fmla="*/ 2073776 w 11269336"/>
              <a:gd name="connsiteY233" fmla="*/ 2089244 h 2323145"/>
              <a:gd name="connsiteX234" fmla="*/ 1948256 w 11269336"/>
              <a:gd name="connsiteY234" fmla="*/ 2146616 h 2323145"/>
              <a:gd name="connsiteX235" fmla="*/ 1865582 w 11269336"/>
              <a:gd name="connsiteY235" fmla="*/ 2153738 h 2323145"/>
              <a:gd name="connsiteX236" fmla="*/ 1835210 w 11269336"/>
              <a:gd name="connsiteY236" fmla="*/ 2134244 h 2323145"/>
              <a:gd name="connsiteX237" fmla="*/ 1632661 w 11269336"/>
              <a:gd name="connsiteY237" fmla="*/ 2173882 h 2323145"/>
              <a:gd name="connsiteX238" fmla="*/ 1579590 w 11269336"/>
              <a:gd name="connsiteY238" fmla="*/ 2173680 h 2323145"/>
              <a:gd name="connsiteX239" fmla="*/ 1535601 w 11269336"/>
              <a:gd name="connsiteY239" fmla="*/ 2194590 h 2323145"/>
              <a:gd name="connsiteX240" fmla="*/ 1515594 w 11269336"/>
              <a:gd name="connsiteY240" fmla="*/ 2189622 h 2323145"/>
              <a:gd name="connsiteX241" fmla="*/ 1512113 w 11269336"/>
              <a:gd name="connsiteY241" fmla="*/ 2188534 h 2323145"/>
              <a:gd name="connsiteX242" fmla="*/ 1498838 w 11269336"/>
              <a:gd name="connsiteY242" fmla="*/ 2189213 h 2323145"/>
              <a:gd name="connsiteX243" fmla="*/ 1494279 w 11269336"/>
              <a:gd name="connsiteY243" fmla="*/ 2183112 h 2323145"/>
              <a:gd name="connsiteX244" fmla="*/ 1473714 w 11269336"/>
              <a:gd name="connsiteY244" fmla="*/ 2179625 h 2323145"/>
              <a:gd name="connsiteX245" fmla="*/ 1449503 w 11269336"/>
              <a:gd name="connsiteY245" fmla="*/ 2182633 h 2323145"/>
              <a:gd name="connsiteX246" fmla="*/ 1266687 w 11269336"/>
              <a:gd name="connsiteY246" fmla="*/ 2212688 h 2323145"/>
              <a:gd name="connsiteX247" fmla="*/ 1239614 w 11269336"/>
              <a:gd name="connsiteY247" fmla="*/ 2209727 h 2323145"/>
              <a:gd name="connsiteX248" fmla="*/ 1202436 w 11269336"/>
              <a:gd name="connsiteY248" fmla="*/ 2209817 h 2323145"/>
              <a:gd name="connsiteX249" fmla="*/ 1136097 w 11269336"/>
              <a:gd name="connsiteY249" fmla="*/ 2205112 h 2323145"/>
              <a:gd name="connsiteX250" fmla="*/ 988232 w 11269336"/>
              <a:gd name="connsiteY250" fmla="*/ 2235635 h 2323145"/>
              <a:gd name="connsiteX251" fmla="*/ 981959 w 11269336"/>
              <a:gd name="connsiteY251" fmla="*/ 2231607 h 2323145"/>
              <a:gd name="connsiteX252" fmla="*/ 938600 w 11269336"/>
              <a:gd name="connsiteY252" fmla="*/ 2238113 h 2323145"/>
              <a:gd name="connsiteX253" fmla="*/ 791788 w 11269336"/>
              <a:gd name="connsiteY253" fmla="*/ 2293224 h 2323145"/>
              <a:gd name="connsiteX254" fmla="*/ 706914 w 11269336"/>
              <a:gd name="connsiteY254" fmla="*/ 2305046 h 2323145"/>
              <a:gd name="connsiteX255" fmla="*/ 675971 w 11269336"/>
              <a:gd name="connsiteY255" fmla="*/ 2304030 h 2323145"/>
              <a:gd name="connsiteX256" fmla="*/ 624180 w 11269336"/>
              <a:gd name="connsiteY256" fmla="*/ 2302650 h 2323145"/>
              <a:gd name="connsiteX257" fmla="*/ 583453 w 11269336"/>
              <a:gd name="connsiteY257" fmla="*/ 2288788 h 2323145"/>
              <a:gd name="connsiteX258" fmla="*/ 540946 w 11269336"/>
              <a:gd name="connsiteY258" fmla="*/ 2292721 h 2323145"/>
              <a:gd name="connsiteX259" fmla="*/ 533680 w 11269336"/>
              <a:gd name="connsiteY259" fmla="*/ 2310233 h 2323145"/>
              <a:gd name="connsiteX260" fmla="*/ 487366 w 11269336"/>
              <a:gd name="connsiteY260" fmla="*/ 2309053 h 2323145"/>
              <a:gd name="connsiteX261" fmla="*/ 416820 w 11269336"/>
              <a:gd name="connsiteY261" fmla="*/ 2305443 h 2323145"/>
              <a:gd name="connsiteX262" fmla="*/ 376805 w 11269336"/>
              <a:gd name="connsiteY262" fmla="*/ 2307647 h 2323145"/>
              <a:gd name="connsiteX263" fmla="*/ 266777 w 11269336"/>
              <a:gd name="connsiteY263" fmla="*/ 2309012 h 2323145"/>
              <a:gd name="connsiteX264" fmla="*/ 156013 w 11269336"/>
              <a:gd name="connsiteY264" fmla="*/ 2306832 h 2323145"/>
              <a:gd name="connsiteX265" fmla="*/ 87258 w 11269336"/>
              <a:gd name="connsiteY265" fmla="*/ 2285511 h 2323145"/>
              <a:gd name="connsiteX266" fmla="*/ 23798 w 11269336"/>
              <a:gd name="connsiteY266" fmla="*/ 2281822 h 2323145"/>
              <a:gd name="connsiteX267" fmla="*/ 0 w 11269336"/>
              <a:gd name="connsiteY267" fmla="*/ 2285369 h 2323145"/>
              <a:gd name="connsiteX268" fmla="*/ 0 w 11269336"/>
              <a:gd name="connsiteY26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795998 w 11269336"/>
              <a:gd name="connsiteY32" fmla="*/ 863337 h 2323145"/>
              <a:gd name="connsiteX33" fmla="*/ 8776970 w 11269336"/>
              <a:gd name="connsiteY33" fmla="*/ 885177 h 2323145"/>
              <a:gd name="connsiteX34" fmla="*/ 8755719 w 11269336"/>
              <a:gd name="connsiteY34" fmla="*/ 889754 h 2323145"/>
              <a:gd name="connsiteX35" fmla="*/ 8743257 w 11269336"/>
              <a:gd name="connsiteY35" fmla="*/ 904723 h 2323145"/>
              <a:gd name="connsiteX36" fmla="*/ 8721366 w 11269336"/>
              <a:gd name="connsiteY36" fmla="*/ 904711 h 2323145"/>
              <a:gd name="connsiteX37" fmla="*/ 8678353 w 11269336"/>
              <a:gd name="connsiteY37" fmla="*/ 926318 h 2323145"/>
              <a:gd name="connsiteX38" fmla="*/ 8636849 w 11269336"/>
              <a:gd name="connsiteY38" fmla="*/ 937900 h 2323145"/>
              <a:gd name="connsiteX39" fmla="*/ 8620213 w 11269336"/>
              <a:gd name="connsiteY39" fmla="*/ 943068 h 2323145"/>
              <a:gd name="connsiteX40" fmla="*/ 8612581 w 11269336"/>
              <a:gd name="connsiteY40" fmla="*/ 952695 h 2323145"/>
              <a:gd name="connsiteX41" fmla="*/ 8589038 w 11269336"/>
              <a:gd name="connsiteY41" fmla="*/ 963892 h 2323145"/>
              <a:gd name="connsiteX42" fmla="*/ 8579950 w 11269336"/>
              <a:gd name="connsiteY42" fmla="*/ 960899 h 2323145"/>
              <a:gd name="connsiteX43" fmla="*/ 8579319 w 11269336"/>
              <a:gd name="connsiteY43" fmla="*/ 965630 h 2323145"/>
              <a:gd name="connsiteX44" fmla="*/ 8547429 w 11269336"/>
              <a:gd name="connsiteY44" fmla="*/ 984506 h 2323145"/>
              <a:gd name="connsiteX45" fmla="*/ 8478704 w 11269336"/>
              <a:gd name="connsiteY45" fmla="*/ 1025490 h 2323145"/>
              <a:gd name="connsiteX46" fmla="*/ 8461421 w 11269336"/>
              <a:gd name="connsiteY46" fmla="*/ 1035512 h 2323145"/>
              <a:gd name="connsiteX47" fmla="*/ 8445003 w 11269336"/>
              <a:gd name="connsiteY47" fmla="*/ 1036851 h 2323145"/>
              <a:gd name="connsiteX48" fmla="*/ 8357350 w 11269336"/>
              <a:gd name="connsiteY48" fmla="*/ 1060213 h 2323145"/>
              <a:gd name="connsiteX49" fmla="*/ 8335565 w 11269336"/>
              <a:gd name="connsiteY49" fmla="*/ 1061151 h 2323145"/>
              <a:gd name="connsiteX50" fmla="*/ 8325267 w 11269336"/>
              <a:gd name="connsiteY50" fmla="*/ 1055919 h 2323145"/>
              <a:gd name="connsiteX51" fmla="*/ 8293586 w 11269336"/>
              <a:gd name="connsiteY51" fmla="*/ 1076144 h 2323145"/>
              <a:gd name="connsiteX52" fmla="*/ 8242405 w 11269336"/>
              <a:gd name="connsiteY52" fmla="*/ 1095960 h 2323145"/>
              <a:gd name="connsiteX53" fmla="*/ 8197391 w 11269336"/>
              <a:gd name="connsiteY53" fmla="*/ 1107746 h 2323145"/>
              <a:gd name="connsiteX54" fmla="*/ 8081474 w 11269336"/>
              <a:gd name="connsiteY54" fmla="*/ 1130125 h 2323145"/>
              <a:gd name="connsiteX55" fmla="*/ 8053585 w 11269336"/>
              <a:gd name="connsiteY55" fmla="*/ 1129169 h 2323145"/>
              <a:gd name="connsiteX56" fmla="*/ 8038422 w 11269336"/>
              <a:gd name="connsiteY56" fmla="*/ 1119092 h 2323145"/>
              <a:gd name="connsiteX57" fmla="*/ 8029450 w 11269336"/>
              <a:gd name="connsiteY57" fmla="*/ 1125592 h 2323145"/>
              <a:gd name="connsiteX58" fmla="*/ 7959552 w 11269336"/>
              <a:gd name="connsiteY58" fmla="*/ 1140188 h 2323145"/>
              <a:gd name="connsiteX59" fmla="*/ 7914188 w 11269336"/>
              <a:gd name="connsiteY59" fmla="*/ 1150862 h 2323145"/>
              <a:gd name="connsiteX60" fmla="*/ 7914918 w 11269336"/>
              <a:gd name="connsiteY60" fmla="*/ 1168758 h 2323145"/>
              <a:gd name="connsiteX61" fmla="*/ 7875510 w 11269336"/>
              <a:gd name="connsiteY61" fmla="*/ 1183153 h 2323145"/>
              <a:gd name="connsiteX62" fmla="*/ 7829932 w 11269336"/>
              <a:gd name="connsiteY62" fmla="*/ 1180782 h 2323145"/>
              <a:gd name="connsiteX63" fmla="*/ 7779182 w 11269336"/>
              <a:gd name="connsiteY63" fmla="*/ 1192665 h 2323145"/>
              <a:gd name="connsiteX64" fmla="*/ 7748774 w 11269336"/>
              <a:gd name="connsiteY64" fmla="*/ 1199586 h 2323145"/>
              <a:gd name="connsiteX65" fmla="*/ 7671846 w 11269336"/>
              <a:gd name="connsiteY65" fmla="*/ 1231966 h 2323145"/>
              <a:gd name="connsiteX66" fmla="*/ 7554146 w 11269336"/>
              <a:gd name="connsiteY66" fmla="*/ 1319748 h 2323145"/>
              <a:gd name="connsiteX67" fmla="*/ 7515052 w 11269336"/>
              <a:gd name="connsiteY67" fmla="*/ 1336718 h 2323145"/>
              <a:gd name="connsiteX68" fmla="*/ 7507193 w 11269336"/>
              <a:gd name="connsiteY68" fmla="*/ 1334617 h 2323145"/>
              <a:gd name="connsiteX69" fmla="*/ 7461694 w 11269336"/>
              <a:gd name="connsiteY69" fmla="*/ 1375866 h 2323145"/>
              <a:gd name="connsiteX70" fmla="*/ 7377571 w 11269336"/>
              <a:gd name="connsiteY70" fmla="*/ 1400128 h 2323145"/>
              <a:gd name="connsiteX71" fmla="*/ 7311261 w 11269336"/>
              <a:gd name="connsiteY71" fmla="*/ 1412652 h 2323145"/>
              <a:gd name="connsiteX72" fmla="*/ 7275307 w 11269336"/>
              <a:gd name="connsiteY72" fmla="*/ 1422171 h 2323145"/>
              <a:gd name="connsiteX73" fmla="*/ 7247783 w 11269336"/>
              <a:gd name="connsiteY73" fmla="*/ 1426330 h 2323145"/>
              <a:gd name="connsiteX74" fmla="*/ 7185047 w 11269336"/>
              <a:gd name="connsiteY74" fmla="*/ 1451812 h 2323145"/>
              <a:gd name="connsiteX75" fmla="*/ 7084117 w 11269336"/>
              <a:gd name="connsiteY75" fmla="*/ 1500281 h 2323145"/>
              <a:gd name="connsiteX76" fmla="*/ 7062011 w 11269336"/>
              <a:gd name="connsiteY76" fmla="*/ 1509183 h 2323145"/>
              <a:gd name="connsiteX77" fmla="*/ 7040555 w 11269336"/>
              <a:gd name="connsiteY77" fmla="*/ 1511207 h 2323145"/>
              <a:gd name="connsiteX78" fmla="*/ 7033438 w 11269336"/>
              <a:gd name="connsiteY78" fmla="*/ 1506772 h 2323145"/>
              <a:gd name="connsiteX79" fmla="*/ 7020886 w 11269336"/>
              <a:gd name="connsiteY79" fmla="*/ 1510764 h 2323145"/>
              <a:gd name="connsiteX80" fmla="*/ 7017033 w 11269336"/>
              <a:gd name="connsiteY80" fmla="*/ 1510650 h 2323145"/>
              <a:gd name="connsiteX81" fmla="*/ 6995460 w 11269336"/>
              <a:gd name="connsiteY81" fmla="*/ 1511173 h 2323145"/>
              <a:gd name="connsiteX82" fmla="*/ 6962144 w 11269336"/>
              <a:gd name="connsiteY82" fmla="*/ 1541508 h 2323145"/>
              <a:gd name="connsiteX83" fmla="*/ 6910674 w 11269336"/>
              <a:gd name="connsiteY83" fmla="*/ 1554793 h 2323145"/>
              <a:gd name="connsiteX84" fmla="*/ 6732152 w 11269336"/>
              <a:gd name="connsiteY84" fmla="*/ 1642538 h 2323145"/>
              <a:gd name="connsiteX85" fmla="*/ 6694106 w 11269336"/>
              <a:gd name="connsiteY85" fmla="*/ 1632377 h 2323145"/>
              <a:gd name="connsiteX86" fmla="*/ 6617223 w 11269336"/>
              <a:gd name="connsiteY86" fmla="*/ 1659889 h 2323145"/>
              <a:gd name="connsiteX87" fmla="*/ 6521138 w 11269336"/>
              <a:gd name="connsiteY87" fmla="*/ 1744340 h 2323145"/>
              <a:gd name="connsiteX88" fmla="*/ 6380677 w 11269336"/>
              <a:gd name="connsiteY88" fmla="*/ 1796883 h 2323145"/>
              <a:gd name="connsiteX89" fmla="*/ 6374897 w 11269336"/>
              <a:gd name="connsiteY89" fmla="*/ 1809910 h 2323145"/>
              <a:gd name="connsiteX90" fmla="*/ 6364545 w 11269336"/>
              <a:gd name="connsiteY90" fmla="*/ 1820090 h 2323145"/>
              <a:gd name="connsiteX91" fmla="*/ 6362126 w 11269336"/>
              <a:gd name="connsiteY91" fmla="*/ 1819991 h 2323145"/>
              <a:gd name="connsiteX92" fmla="*/ 6346673 w 11269336"/>
              <a:gd name="connsiteY92" fmla="*/ 1827824 h 2323145"/>
              <a:gd name="connsiteX93" fmla="*/ 6345588 w 11269336"/>
              <a:gd name="connsiteY93" fmla="*/ 1832232 h 2323145"/>
              <a:gd name="connsiteX94" fmla="*/ 6335708 w 11269336"/>
              <a:gd name="connsiteY94" fmla="*/ 1838451 h 2323145"/>
              <a:gd name="connsiteX95" fmla="*/ 6318182 w 11269336"/>
              <a:gd name="connsiteY95" fmla="*/ 1852975 h 2323145"/>
              <a:gd name="connsiteX96" fmla="*/ 6313084 w 11269336"/>
              <a:gd name="connsiteY96" fmla="*/ 1853561 h 2323145"/>
              <a:gd name="connsiteX97" fmla="*/ 6283816 w 11269336"/>
              <a:gd name="connsiteY97" fmla="*/ 1872148 h 2323145"/>
              <a:gd name="connsiteX98" fmla="*/ 6282550 w 11269336"/>
              <a:gd name="connsiteY98" fmla="*/ 1871392 h 2323145"/>
              <a:gd name="connsiteX99" fmla="*/ 6270527 w 11269336"/>
              <a:gd name="connsiteY99" fmla="*/ 1872208 h 2323145"/>
              <a:gd name="connsiteX100" fmla="*/ 6249518 w 11269336"/>
              <a:gd name="connsiteY100" fmla="*/ 1876079 h 2323145"/>
              <a:gd name="connsiteX101" fmla="*/ 6190386 w 11269336"/>
              <a:gd name="connsiteY101" fmla="*/ 1872478 h 2323145"/>
              <a:gd name="connsiteX102" fmla="*/ 6159777 w 11269336"/>
              <a:gd name="connsiteY102" fmla="*/ 1891745 h 2323145"/>
              <a:gd name="connsiteX103" fmla="*/ 6153131 w 11269336"/>
              <a:gd name="connsiteY103" fmla="*/ 1895079 h 2323145"/>
              <a:gd name="connsiteX104" fmla="*/ 6152798 w 11269336"/>
              <a:gd name="connsiteY104" fmla="*/ 1894920 h 2323145"/>
              <a:gd name="connsiteX105" fmla="*/ 6145388 w 11269336"/>
              <a:gd name="connsiteY105" fmla="*/ 1897990 h 2323145"/>
              <a:gd name="connsiteX106" fmla="*/ 6141014 w 11269336"/>
              <a:gd name="connsiteY106" fmla="*/ 1901155 h 2323145"/>
              <a:gd name="connsiteX107" fmla="*/ 6128122 w 11269336"/>
              <a:gd name="connsiteY107" fmla="*/ 1907623 h 2323145"/>
              <a:gd name="connsiteX108" fmla="*/ 6122351 w 11269336"/>
              <a:gd name="connsiteY108" fmla="*/ 1908359 h 2323145"/>
              <a:gd name="connsiteX109" fmla="*/ 6064750 w 11269336"/>
              <a:gd name="connsiteY109" fmla="*/ 1896394 h 2323145"/>
              <a:gd name="connsiteX110" fmla="*/ 5964230 w 11269336"/>
              <a:gd name="connsiteY110" fmla="*/ 1910038 h 2323145"/>
              <a:gd name="connsiteX111" fmla="*/ 5865399 w 11269336"/>
              <a:gd name="connsiteY111" fmla="*/ 1926966 h 2323145"/>
              <a:gd name="connsiteX112" fmla="*/ 5829951 w 11269336"/>
              <a:gd name="connsiteY112" fmla="*/ 1934755 h 2323145"/>
              <a:gd name="connsiteX113" fmla="*/ 5765285 w 11269336"/>
              <a:gd name="connsiteY113" fmla="*/ 1941322 h 2323145"/>
              <a:gd name="connsiteX114" fmla="*/ 5734750 w 11269336"/>
              <a:gd name="connsiteY114" fmla="*/ 1939793 h 2323145"/>
              <a:gd name="connsiteX115" fmla="*/ 5733569 w 11269336"/>
              <a:gd name="connsiteY115" fmla="*/ 1940505 h 2323145"/>
              <a:gd name="connsiteX116" fmla="*/ 5730329 w 11269336"/>
              <a:gd name="connsiteY116" fmla="*/ 1937845 h 2323145"/>
              <a:gd name="connsiteX117" fmla="*/ 5724661 w 11269336"/>
              <a:gd name="connsiteY117" fmla="*/ 1937455 h 2323145"/>
              <a:gd name="connsiteX118" fmla="*/ 5710186 w 11269336"/>
              <a:gd name="connsiteY118" fmla="*/ 1941370 h 2323145"/>
              <a:gd name="connsiteX119" fmla="*/ 5704910 w 11269336"/>
              <a:gd name="connsiteY119" fmla="*/ 1943663 h 2323145"/>
              <a:gd name="connsiteX120" fmla="*/ 5696836 w 11269336"/>
              <a:gd name="connsiteY120" fmla="*/ 1945271 h 2323145"/>
              <a:gd name="connsiteX121" fmla="*/ 5696583 w 11269336"/>
              <a:gd name="connsiteY121" fmla="*/ 1945050 h 2323145"/>
              <a:gd name="connsiteX122" fmla="*/ 5689123 w 11269336"/>
              <a:gd name="connsiteY122" fmla="*/ 1947067 h 2323145"/>
              <a:gd name="connsiteX123" fmla="*/ 5653291 w 11269336"/>
              <a:gd name="connsiteY123" fmla="*/ 1960245 h 2323145"/>
              <a:gd name="connsiteX124" fmla="*/ 5599385 w 11269336"/>
              <a:gd name="connsiteY124" fmla="*/ 1945198 h 2323145"/>
              <a:gd name="connsiteX125" fmla="*/ 5578300 w 11269336"/>
              <a:gd name="connsiteY125" fmla="*/ 1944963 h 2323145"/>
              <a:gd name="connsiteX126" fmla="*/ 5566758 w 11269336"/>
              <a:gd name="connsiteY126" fmla="*/ 1943441 h 2323145"/>
              <a:gd name="connsiteX127" fmla="*/ 5565857 w 11269336"/>
              <a:gd name="connsiteY127" fmla="*/ 1942445 h 2323145"/>
              <a:gd name="connsiteX128" fmla="*/ 5531534 w 11269336"/>
              <a:gd name="connsiteY128" fmla="*/ 1955208 h 2323145"/>
              <a:gd name="connsiteX129" fmla="*/ 5526552 w 11269336"/>
              <a:gd name="connsiteY129" fmla="*/ 1954799 h 2323145"/>
              <a:gd name="connsiteX130" fmla="*/ 5504723 w 11269336"/>
              <a:gd name="connsiteY130" fmla="*/ 1965811 h 2323145"/>
              <a:gd name="connsiteX131" fmla="*/ 5493156 w 11269336"/>
              <a:gd name="connsiteY131" fmla="*/ 1970063 h 2323145"/>
              <a:gd name="connsiteX132" fmla="*/ 5490486 w 11269336"/>
              <a:gd name="connsiteY132" fmla="*/ 1974227 h 2323145"/>
              <a:gd name="connsiteX133" fmla="*/ 5473107 w 11269336"/>
              <a:gd name="connsiteY133" fmla="*/ 1979001 h 2323145"/>
              <a:gd name="connsiteX134" fmla="*/ 5470885 w 11269336"/>
              <a:gd name="connsiteY134" fmla="*/ 1978432 h 2323145"/>
              <a:gd name="connsiteX135" fmla="*/ 5457393 w 11269336"/>
              <a:gd name="connsiteY135" fmla="*/ 1986525 h 2323145"/>
              <a:gd name="connsiteX136" fmla="*/ 5447102 w 11269336"/>
              <a:gd name="connsiteY136" fmla="*/ 1998329 h 2323145"/>
              <a:gd name="connsiteX137" fmla="*/ 5159151 w 11269336"/>
              <a:gd name="connsiteY137" fmla="*/ 2029640 h 2323145"/>
              <a:gd name="connsiteX138" fmla="*/ 5041688 w 11269336"/>
              <a:gd name="connsiteY138" fmla="*/ 2022334 h 2323145"/>
              <a:gd name="connsiteX139" fmla="*/ 4860988 w 11269336"/>
              <a:gd name="connsiteY139" fmla="*/ 2135698 h 2323145"/>
              <a:gd name="connsiteX140" fmla="*/ 4807902 w 11269336"/>
              <a:gd name="connsiteY140" fmla="*/ 2138894 h 2323145"/>
              <a:gd name="connsiteX141" fmla="*/ 4765388 w 11269336"/>
              <a:gd name="connsiteY141" fmla="*/ 2162525 h 2323145"/>
              <a:gd name="connsiteX142" fmla="*/ 4745033 w 11269336"/>
              <a:gd name="connsiteY142" fmla="*/ 2158859 h 2323145"/>
              <a:gd name="connsiteX143" fmla="*/ 4741475 w 11269336"/>
              <a:gd name="connsiteY143" fmla="*/ 2157998 h 2323145"/>
              <a:gd name="connsiteX144" fmla="*/ 4728247 w 11269336"/>
              <a:gd name="connsiteY144" fmla="*/ 2159526 h 2323145"/>
              <a:gd name="connsiteX145" fmla="*/ 4723263 w 11269336"/>
              <a:gd name="connsiteY145" fmla="*/ 2153742 h 2323145"/>
              <a:gd name="connsiteX146" fmla="*/ 4702453 w 11269336"/>
              <a:gd name="connsiteY146" fmla="*/ 2151586 h 2323145"/>
              <a:gd name="connsiteX147" fmla="*/ 4678455 w 11269336"/>
              <a:gd name="connsiteY147" fmla="*/ 2156131 h 2323145"/>
              <a:gd name="connsiteX148" fmla="*/ 4593061 w 11269336"/>
              <a:gd name="connsiteY148" fmla="*/ 2171597 h 2323145"/>
              <a:gd name="connsiteX149" fmla="*/ 4579902 w 11269336"/>
              <a:gd name="connsiteY149" fmla="*/ 2177927 h 2323145"/>
              <a:gd name="connsiteX150" fmla="*/ 4533444 w 11269336"/>
              <a:gd name="connsiteY150" fmla="*/ 2181200 h 2323145"/>
              <a:gd name="connsiteX151" fmla="*/ 4492832 w 11269336"/>
              <a:gd name="connsiteY151" fmla="*/ 2188033 h 2323145"/>
              <a:gd name="connsiteX152" fmla="*/ 4467257 w 11269336"/>
              <a:gd name="connsiteY152" fmla="*/ 2196121 h 2323145"/>
              <a:gd name="connsiteX153" fmla="*/ 4459937 w 11269336"/>
              <a:gd name="connsiteY153" fmla="*/ 2195182 h 2323145"/>
              <a:gd name="connsiteX154" fmla="*/ 4433312 w 11269336"/>
              <a:gd name="connsiteY154" fmla="*/ 2199004 h 2323145"/>
              <a:gd name="connsiteX155" fmla="*/ 4420601 w 11269336"/>
              <a:gd name="connsiteY155" fmla="*/ 2205158 h 2323145"/>
              <a:gd name="connsiteX156" fmla="*/ 4405765 w 11269336"/>
              <a:gd name="connsiteY156" fmla="*/ 2199902 h 2323145"/>
              <a:gd name="connsiteX157" fmla="*/ 4401354 w 11269336"/>
              <a:gd name="connsiteY157" fmla="*/ 2194745 h 2323145"/>
              <a:gd name="connsiteX158" fmla="*/ 4383151 w 11269336"/>
              <a:gd name="connsiteY158" fmla="*/ 2201140 h 2323145"/>
              <a:gd name="connsiteX159" fmla="*/ 4366646 w 11269336"/>
              <a:gd name="connsiteY159" fmla="*/ 2198564 h 2323145"/>
              <a:gd name="connsiteX160" fmla="*/ 4354009 w 11269336"/>
              <a:gd name="connsiteY160" fmla="*/ 2204984 h 2323145"/>
              <a:gd name="connsiteX161" fmla="*/ 4348284 w 11269336"/>
              <a:gd name="connsiteY161" fmla="*/ 2205270 h 2323145"/>
              <a:gd name="connsiteX162" fmla="*/ 4333906 w 11269336"/>
              <a:gd name="connsiteY162" fmla="*/ 2205251 h 2323145"/>
              <a:gd name="connsiteX163" fmla="*/ 4308819 w 11269336"/>
              <a:gd name="connsiteY163" fmla="*/ 2203822 h 2323145"/>
              <a:gd name="connsiteX164" fmla="*/ 4301210 w 11269336"/>
              <a:gd name="connsiteY164" fmla="*/ 2204456 h 2323145"/>
              <a:gd name="connsiteX165" fmla="*/ 4283095 w 11269336"/>
              <a:gd name="connsiteY165" fmla="*/ 2198177 h 2323145"/>
              <a:gd name="connsiteX166" fmla="*/ 4250119 w 11269336"/>
              <a:gd name="connsiteY166" fmla="*/ 2196342 h 2323145"/>
              <a:gd name="connsiteX167" fmla="*/ 4189203 w 11269336"/>
              <a:gd name="connsiteY167" fmla="*/ 2178994 h 2323145"/>
              <a:gd name="connsiteX168" fmla="*/ 4154035 w 11269336"/>
              <a:gd name="connsiteY168" fmla="*/ 2171950 h 2323145"/>
              <a:gd name="connsiteX169" fmla="*/ 4129569 w 11269336"/>
              <a:gd name="connsiteY169" fmla="*/ 2163850 h 2323145"/>
              <a:gd name="connsiteX170" fmla="*/ 4061250 w 11269336"/>
              <a:gd name="connsiteY170" fmla="*/ 2159236 h 2323145"/>
              <a:gd name="connsiteX171" fmla="*/ 3945480 w 11269336"/>
              <a:gd name="connsiteY171" fmla="*/ 2158279 h 2323145"/>
              <a:gd name="connsiteX172" fmla="*/ 3921468 w 11269336"/>
              <a:gd name="connsiteY172" fmla="*/ 2156588 h 2323145"/>
              <a:gd name="connsiteX173" fmla="*/ 3903348 w 11269336"/>
              <a:gd name="connsiteY173" fmla="*/ 2149220 h 2323145"/>
              <a:gd name="connsiteX174" fmla="*/ 3901342 w 11269336"/>
              <a:gd name="connsiteY174" fmla="*/ 2142355 h 2323145"/>
              <a:gd name="connsiteX175" fmla="*/ 3888539 w 11269336"/>
              <a:gd name="connsiteY175" fmla="*/ 2140476 h 2323145"/>
              <a:gd name="connsiteX176" fmla="*/ 3885662 w 11269336"/>
              <a:gd name="connsiteY176" fmla="*/ 2138740 h 2323145"/>
              <a:gd name="connsiteX177" fmla="*/ 3868627 w 11269336"/>
              <a:gd name="connsiteY177" fmla="*/ 2130023 h 2323145"/>
              <a:gd name="connsiteX178" fmla="*/ 3819177 w 11269336"/>
              <a:gd name="connsiteY178" fmla="*/ 2142111 h 2323145"/>
              <a:gd name="connsiteX179" fmla="*/ 3769100 w 11269336"/>
              <a:gd name="connsiteY179" fmla="*/ 2131731 h 2323145"/>
              <a:gd name="connsiteX180" fmla="*/ 3562752 w 11269336"/>
              <a:gd name="connsiteY180" fmla="*/ 2131785 h 2323145"/>
              <a:gd name="connsiteX181" fmla="*/ 3541402 w 11269336"/>
              <a:gd name="connsiteY181" fmla="*/ 2106821 h 2323145"/>
              <a:gd name="connsiteX182" fmla="*/ 3365341 w 11269336"/>
              <a:gd name="connsiteY182" fmla="*/ 2077638 h 2323145"/>
              <a:gd name="connsiteX183" fmla="*/ 3170922 w 11269336"/>
              <a:gd name="connsiteY183" fmla="*/ 2115957 h 2323145"/>
              <a:gd name="connsiteX184" fmla="*/ 3156256 w 11269336"/>
              <a:gd name="connsiteY184" fmla="*/ 2124773 h 2323145"/>
              <a:gd name="connsiteX185" fmla="*/ 3140298 w 11269336"/>
              <a:gd name="connsiteY185" fmla="*/ 2129182 h 2323145"/>
              <a:gd name="connsiteX186" fmla="*/ 3138514 w 11269336"/>
              <a:gd name="connsiteY186" fmla="*/ 2128069 h 2323145"/>
              <a:gd name="connsiteX187" fmla="*/ 3120467 w 11269336"/>
              <a:gd name="connsiteY187" fmla="*/ 2128281 h 2323145"/>
              <a:gd name="connsiteX188" fmla="*/ 3116175 w 11269336"/>
              <a:gd name="connsiteY188" fmla="*/ 2131633 h 2323145"/>
              <a:gd name="connsiteX189" fmla="*/ 3103685 w 11269336"/>
              <a:gd name="connsiteY189" fmla="*/ 2132814 h 2323145"/>
              <a:gd name="connsiteX190" fmla="*/ 3078794 w 11269336"/>
              <a:gd name="connsiteY190" fmla="*/ 2137935 h 2323145"/>
              <a:gd name="connsiteX191" fmla="*/ 3074407 w 11269336"/>
              <a:gd name="connsiteY191" fmla="*/ 2136274 h 2323145"/>
              <a:gd name="connsiteX192" fmla="*/ 3037285 w 11269336"/>
              <a:gd name="connsiteY192" fmla="*/ 2139919 h 2323145"/>
              <a:gd name="connsiteX193" fmla="*/ 3036901 w 11269336"/>
              <a:gd name="connsiteY193" fmla="*/ 2138726 h 2323145"/>
              <a:gd name="connsiteX194" fmla="*/ 3026996 w 11269336"/>
              <a:gd name="connsiteY194" fmla="*/ 2134322 h 2323145"/>
              <a:gd name="connsiteX195" fmla="*/ 3007772 w 11269336"/>
              <a:gd name="connsiteY195" fmla="*/ 2128742 h 2323145"/>
              <a:gd name="connsiteX196" fmla="*/ 2965030 w 11269336"/>
              <a:gd name="connsiteY196" fmla="*/ 2100494 h 2323145"/>
              <a:gd name="connsiteX197" fmla="*/ 2926342 w 11269336"/>
              <a:gd name="connsiteY197" fmla="*/ 2104155 h 2323145"/>
              <a:gd name="connsiteX198" fmla="*/ 2918608 w 11269336"/>
              <a:gd name="connsiteY198" fmla="*/ 2104215 h 2323145"/>
              <a:gd name="connsiteX199" fmla="*/ 2918475 w 11269336"/>
              <a:gd name="connsiteY199" fmla="*/ 2103937 h 2323145"/>
              <a:gd name="connsiteX200" fmla="*/ 2910360 w 11269336"/>
              <a:gd name="connsiteY200" fmla="*/ 2103444 h 2323145"/>
              <a:gd name="connsiteX201" fmla="*/ 2904507 w 11269336"/>
              <a:gd name="connsiteY201" fmla="*/ 2104326 h 2323145"/>
              <a:gd name="connsiteX202" fmla="*/ 2889503 w 11269336"/>
              <a:gd name="connsiteY202" fmla="*/ 2104443 h 2323145"/>
              <a:gd name="connsiteX203" fmla="*/ 2884480 w 11269336"/>
              <a:gd name="connsiteY203" fmla="*/ 2102626 h 2323145"/>
              <a:gd name="connsiteX204" fmla="*/ 2882689 w 11269336"/>
              <a:gd name="connsiteY204" fmla="*/ 2099228 h 2323145"/>
              <a:gd name="connsiteX205" fmla="*/ 2881291 w 11269336"/>
              <a:gd name="connsiteY205" fmla="*/ 2099618 h 2323145"/>
              <a:gd name="connsiteX206" fmla="*/ 2853979 w 11269336"/>
              <a:gd name="connsiteY206" fmla="*/ 2090388 h 2323145"/>
              <a:gd name="connsiteX207" fmla="*/ 2791790 w 11269336"/>
              <a:gd name="connsiteY207" fmla="*/ 2080332 h 2323145"/>
              <a:gd name="connsiteX208" fmla="*/ 2755844 w 11269336"/>
              <a:gd name="connsiteY208" fmla="*/ 2078874 h 2323145"/>
              <a:gd name="connsiteX209" fmla="*/ 2657742 w 11269336"/>
              <a:gd name="connsiteY209" fmla="*/ 2070179 h 2323145"/>
              <a:gd name="connsiteX210" fmla="*/ 2559549 w 11269336"/>
              <a:gd name="connsiteY210" fmla="*/ 2057873 h 2323145"/>
              <a:gd name="connsiteX211" fmla="*/ 2512054 w 11269336"/>
              <a:gd name="connsiteY211" fmla="*/ 2031671 h 2323145"/>
              <a:gd name="connsiteX212" fmla="*/ 2506437 w 11269336"/>
              <a:gd name="connsiteY212" fmla="*/ 2030918 h 2323145"/>
              <a:gd name="connsiteX213" fmla="*/ 2491752 w 11269336"/>
              <a:gd name="connsiteY213" fmla="*/ 2033906 h 2323145"/>
              <a:gd name="connsiteX214" fmla="*/ 2486338 w 11269336"/>
              <a:gd name="connsiteY214" fmla="*/ 2035862 h 2323145"/>
              <a:gd name="connsiteX215" fmla="*/ 2478186 w 11269336"/>
              <a:gd name="connsiteY215" fmla="*/ 2036953 h 2323145"/>
              <a:gd name="connsiteX216" fmla="*/ 2477950 w 11269336"/>
              <a:gd name="connsiteY216" fmla="*/ 2036715 h 2323145"/>
              <a:gd name="connsiteX217" fmla="*/ 2470381 w 11269336"/>
              <a:gd name="connsiteY217" fmla="*/ 2038256 h 2323145"/>
              <a:gd name="connsiteX218" fmla="*/ 2433781 w 11269336"/>
              <a:gd name="connsiteY218" fmla="*/ 2049140 h 2323145"/>
              <a:gd name="connsiteX219" fmla="*/ 2381172 w 11269336"/>
              <a:gd name="connsiteY219" fmla="*/ 2030645 h 2323145"/>
              <a:gd name="connsiteX220" fmla="*/ 2360198 w 11269336"/>
              <a:gd name="connsiteY220" fmla="*/ 2029059 h 2323145"/>
              <a:gd name="connsiteX221" fmla="*/ 2348815 w 11269336"/>
              <a:gd name="connsiteY221" fmla="*/ 2026798 h 2323145"/>
              <a:gd name="connsiteX222" fmla="*/ 2347988 w 11269336"/>
              <a:gd name="connsiteY222" fmla="*/ 2025745 h 2323145"/>
              <a:gd name="connsiteX223" fmla="*/ 2312920 w 11269336"/>
              <a:gd name="connsiteY223" fmla="*/ 2036311 h 2323145"/>
              <a:gd name="connsiteX224" fmla="*/ 2307986 w 11269336"/>
              <a:gd name="connsiteY224" fmla="*/ 2035583 h 2323145"/>
              <a:gd name="connsiteX225" fmla="*/ 2285481 w 11269336"/>
              <a:gd name="connsiteY225" fmla="*/ 2045197 h 2323145"/>
              <a:gd name="connsiteX226" fmla="*/ 2273666 w 11269336"/>
              <a:gd name="connsiteY226" fmla="*/ 2048710 h 2323145"/>
              <a:gd name="connsiteX227" fmla="*/ 2270719 w 11269336"/>
              <a:gd name="connsiteY227" fmla="*/ 2052702 h 2323145"/>
              <a:gd name="connsiteX228" fmla="*/ 2253080 w 11269336"/>
              <a:gd name="connsiteY228" fmla="*/ 2056363 h 2323145"/>
              <a:gd name="connsiteX229" fmla="*/ 2250906 w 11269336"/>
              <a:gd name="connsiteY229" fmla="*/ 2055654 h 2323145"/>
              <a:gd name="connsiteX230" fmla="*/ 2236905 w 11269336"/>
              <a:gd name="connsiteY230" fmla="*/ 2062882 h 2323145"/>
              <a:gd name="connsiteX231" fmla="*/ 2225830 w 11269336"/>
              <a:gd name="connsiteY231" fmla="*/ 2074027 h 2323145"/>
              <a:gd name="connsiteX232" fmla="*/ 2073776 w 11269336"/>
              <a:gd name="connsiteY232" fmla="*/ 2089244 h 2323145"/>
              <a:gd name="connsiteX233" fmla="*/ 1948256 w 11269336"/>
              <a:gd name="connsiteY233" fmla="*/ 2146616 h 2323145"/>
              <a:gd name="connsiteX234" fmla="*/ 1865582 w 11269336"/>
              <a:gd name="connsiteY234" fmla="*/ 2153738 h 2323145"/>
              <a:gd name="connsiteX235" fmla="*/ 1835210 w 11269336"/>
              <a:gd name="connsiteY235" fmla="*/ 2134244 h 2323145"/>
              <a:gd name="connsiteX236" fmla="*/ 1632661 w 11269336"/>
              <a:gd name="connsiteY236" fmla="*/ 2173882 h 2323145"/>
              <a:gd name="connsiteX237" fmla="*/ 1579590 w 11269336"/>
              <a:gd name="connsiteY237" fmla="*/ 2173680 h 2323145"/>
              <a:gd name="connsiteX238" fmla="*/ 1535601 w 11269336"/>
              <a:gd name="connsiteY238" fmla="*/ 2194590 h 2323145"/>
              <a:gd name="connsiteX239" fmla="*/ 1515594 w 11269336"/>
              <a:gd name="connsiteY239" fmla="*/ 2189622 h 2323145"/>
              <a:gd name="connsiteX240" fmla="*/ 1512113 w 11269336"/>
              <a:gd name="connsiteY240" fmla="*/ 2188534 h 2323145"/>
              <a:gd name="connsiteX241" fmla="*/ 1498838 w 11269336"/>
              <a:gd name="connsiteY241" fmla="*/ 2189213 h 2323145"/>
              <a:gd name="connsiteX242" fmla="*/ 1494279 w 11269336"/>
              <a:gd name="connsiteY242" fmla="*/ 2183112 h 2323145"/>
              <a:gd name="connsiteX243" fmla="*/ 1473714 w 11269336"/>
              <a:gd name="connsiteY243" fmla="*/ 2179625 h 2323145"/>
              <a:gd name="connsiteX244" fmla="*/ 1449503 w 11269336"/>
              <a:gd name="connsiteY244" fmla="*/ 2182633 h 2323145"/>
              <a:gd name="connsiteX245" fmla="*/ 1266687 w 11269336"/>
              <a:gd name="connsiteY245" fmla="*/ 2212688 h 2323145"/>
              <a:gd name="connsiteX246" fmla="*/ 1239614 w 11269336"/>
              <a:gd name="connsiteY246" fmla="*/ 2209727 h 2323145"/>
              <a:gd name="connsiteX247" fmla="*/ 1202436 w 11269336"/>
              <a:gd name="connsiteY247" fmla="*/ 2209817 h 2323145"/>
              <a:gd name="connsiteX248" fmla="*/ 1136097 w 11269336"/>
              <a:gd name="connsiteY248" fmla="*/ 2205112 h 2323145"/>
              <a:gd name="connsiteX249" fmla="*/ 988232 w 11269336"/>
              <a:gd name="connsiteY249" fmla="*/ 2235635 h 2323145"/>
              <a:gd name="connsiteX250" fmla="*/ 981959 w 11269336"/>
              <a:gd name="connsiteY250" fmla="*/ 2231607 h 2323145"/>
              <a:gd name="connsiteX251" fmla="*/ 938600 w 11269336"/>
              <a:gd name="connsiteY251" fmla="*/ 2238113 h 2323145"/>
              <a:gd name="connsiteX252" fmla="*/ 791788 w 11269336"/>
              <a:gd name="connsiteY252" fmla="*/ 2293224 h 2323145"/>
              <a:gd name="connsiteX253" fmla="*/ 706914 w 11269336"/>
              <a:gd name="connsiteY253" fmla="*/ 2305046 h 2323145"/>
              <a:gd name="connsiteX254" fmla="*/ 675971 w 11269336"/>
              <a:gd name="connsiteY254" fmla="*/ 2304030 h 2323145"/>
              <a:gd name="connsiteX255" fmla="*/ 624180 w 11269336"/>
              <a:gd name="connsiteY255" fmla="*/ 2302650 h 2323145"/>
              <a:gd name="connsiteX256" fmla="*/ 583453 w 11269336"/>
              <a:gd name="connsiteY256" fmla="*/ 2288788 h 2323145"/>
              <a:gd name="connsiteX257" fmla="*/ 540946 w 11269336"/>
              <a:gd name="connsiteY257" fmla="*/ 2292721 h 2323145"/>
              <a:gd name="connsiteX258" fmla="*/ 533680 w 11269336"/>
              <a:gd name="connsiteY258" fmla="*/ 2310233 h 2323145"/>
              <a:gd name="connsiteX259" fmla="*/ 487366 w 11269336"/>
              <a:gd name="connsiteY259" fmla="*/ 2309053 h 2323145"/>
              <a:gd name="connsiteX260" fmla="*/ 416820 w 11269336"/>
              <a:gd name="connsiteY260" fmla="*/ 2305443 h 2323145"/>
              <a:gd name="connsiteX261" fmla="*/ 376805 w 11269336"/>
              <a:gd name="connsiteY261" fmla="*/ 2307647 h 2323145"/>
              <a:gd name="connsiteX262" fmla="*/ 266777 w 11269336"/>
              <a:gd name="connsiteY262" fmla="*/ 2309012 h 2323145"/>
              <a:gd name="connsiteX263" fmla="*/ 156013 w 11269336"/>
              <a:gd name="connsiteY263" fmla="*/ 2306832 h 2323145"/>
              <a:gd name="connsiteX264" fmla="*/ 87258 w 11269336"/>
              <a:gd name="connsiteY264" fmla="*/ 2285511 h 2323145"/>
              <a:gd name="connsiteX265" fmla="*/ 23798 w 11269336"/>
              <a:gd name="connsiteY265" fmla="*/ 2281822 h 2323145"/>
              <a:gd name="connsiteX266" fmla="*/ 0 w 11269336"/>
              <a:gd name="connsiteY266" fmla="*/ 2285369 h 2323145"/>
              <a:gd name="connsiteX267" fmla="*/ 0 w 11269336"/>
              <a:gd name="connsiteY26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795998 w 11269336"/>
              <a:gd name="connsiteY29" fmla="*/ 863337 h 2323145"/>
              <a:gd name="connsiteX30" fmla="*/ 8776970 w 11269336"/>
              <a:gd name="connsiteY30" fmla="*/ 885177 h 2323145"/>
              <a:gd name="connsiteX31" fmla="*/ 8755719 w 11269336"/>
              <a:gd name="connsiteY31" fmla="*/ 889754 h 2323145"/>
              <a:gd name="connsiteX32" fmla="*/ 8743257 w 11269336"/>
              <a:gd name="connsiteY32" fmla="*/ 904723 h 2323145"/>
              <a:gd name="connsiteX33" fmla="*/ 8721366 w 11269336"/>
              <a:gd name="connsiteY33" fmla="*/ 904711 h 2323145"/>
              <a:gd name="connsiteX34" fmla="*/ 8678353 w 11269336"/>
              <a:gd name="connsiteY34" fmla="*/ 926318 h 2323145"/>
              <a:gd name="connsiteX35" fmla="*/ 8636849 w 11269336"/>
              <a:gd name="connsiteY35" fmla="*/ 937900 h 2323145"/>
              <a:gd name="connsiteX36" fmla="*/ 8620213 w 11269336"/>
              <a:gd name="connsiteY36" fmla="*/ 943068 h 2323145"/>
              <a:gd name="connsiteX37" fmla="*/ 8612581 w 11269336"/>
              <a:gd name="connsiteY37" fmla="*/ 952695 h 2323145"/>
              <a:gd name="connsiteX38" fmla="*/ 8589038 w 11269336"/>
              <a:gd name="connsiteY38" fmla="*/ 963892 h 2323145"/>
              <a:gd name="connsiteX39" fmla="*/ 8579950 w 11269336"/>
              <a:gd name="connsiteY39" fmla="*/ 960899 h 2323145"/>
              <a:gd name="connsiteX40" fmla="*/ 8579319 w 11269336"/>
              <a:gd name="connsiteY40" fmla="*/ 965630 h 2323145"/>
              <a:gd name="connsiteX41" fmla="*/ 8547429 w 11269336"/>
              <a:gd name="connsiteY41" fmla="*/ 984506 h 2323145"/>
              <a:gd name="connsiteX42" fmla="*/ 8478704 w 11269336"/>
              <a:gd name="connsiteY42" fmla="*/ 1025490 h 2323145"/>
              <a:gd name="connsiteX43" fmla="*/ 8461421 w 11269336"/>
              <a:gd name="connsiteY43" fmla="*/ 1035512 h 2323145"/>
              <a:gd name="connsiteX44" fmla="*/ 8445003 w 11269336"/>
              <a:gd name="connsiteY44" fmla="*/ 1036851 h 2323145"/>
              <a:gd name="connsiteX45" fmla="*/ 8357350 w 11269336"/>
              <a:gd name="connsiteY45" fmla="*/ 1060213 h 2323145"/>
              <a:gd name="connsiteX46" fmla="*/ 8335565 w 11269336"/>
              <a:gd name="connsiteY46" fmla="*/ 1061151 h 2323145"/>
              <a:gd name="connsiteX47" fmla="*/ 8325267 w 11269336"/>
              <a:gd name="connsiteY47" fmla="*/ 1055919 h 2323145"/>
              <a:gd name="connsiteX48" fmla="*/ 8293586 w 11269336"/>
              <a:gd name="connsiteY48" fmla="*/ 1076144 h 2323145"/>
              <a:gd name="connsiteX49" fmla="*/ 8242405 w 11269336"/>
              <a:gd name="connsiteY49" fmla="*/ 1095960 h 2323145"/>
              <a:gd name="connsiteX50" fmla="*/ 8197391 w 11269336"/>
              <a:gd name="connsiteY50" fmla="*/ 1107746 h 2323145"/>
              <a:gd name="connsiteX51" fmla="*/ 8081474 w 11269336"/>
              <a:gd name="connsiteY51" fmla="*/ 1130125 h 2323145"/>
              <a:gd name="connsiteX52" fmla="*/ 8053585 w 11269336"/>
              <a:gd name="connsiteY52" fmla="*/ 1129169 h 2323145"/>
              <a:gd name="connsiteX53" fmla="*/ 8038422 w 11269336"/>
              <a:gd name="connsiteY53" fmla="*/ 1119092 h 2323145"/>
              <a:gd name="connsiteX54" fmla="*/ 8029450 w 11269336"/>
              <a:gd name="connsiteY54" fmla="*/ 1125592 h 2323145"/>
              <a:gd name="connsiteX55" fmla="*/ 7959552 w 11269336"/>
              <a:gd name="connsiteY55" fmla="*/ 1140188 h 2323145"/>
              <a:gd name="connsiteX56" fmla="*/ 7914188 w 11269336"/>
              <a:gd name="connsiteY56" fmla="*/ 1150862 h 2323145"/>
              <a:gd name="connsiteX57" fmla="*/ 7914918 w 11269336"/>
              <a:gd name="connsiteY57" fmla="*/ 1168758 h 2323145"/>
              <a:gd name="connsiteX58" fmla="*/ 7875510 w 11269336"/>
              <a:gd name="connsiteY58" fmla="*/ 1183153 h 2323145"/>
              <a:gd name="connsiteX59" fmla="*/ 7829932 w 11269336"/>
              <a:gd name="connsiteY59" fmla="*/ 1180782 h 2323145"/>
              <a:gd name="connsiteX60" fmla="*/ 7779182 w 11269336"/>
              <a:gd name="connsiteY60" fmla="*/ 1192665 h 2323145"/>
              <a:gd name="connsiteX61" fmla="*/ 7748774 w 11269336"/>
              <a:gd name="connsiteY61" fmla="*/ 1199586 h 2323145"/>
              <a:gd name="connsiteX62" fmla="*/ 7671846 w 11269336"/>
              <a:gd name="connsiteY62" fmla="*/ 1231966 h 2323145"/>
              <a:gd name="connsiteX63" fmla="*/ 7554146 w 11269336"/>
              <a:gd name="connsiteY63" fmla="*/ 1319748 h 2323145"/>
              <a:gd name="connsiteX64" fmla="*/ 7515052 w 11269336"/>
              <a:gd name="connsiteY64" fmla="*/ 1336718 h 2323145"/>
              <a:gd name="connsiteX65" fmla="*/ 7507193 w 11269336"/>
              <a:gd name="connsiteY65" fmla="*/ 1334617 h 2323145"/>
              <a:gd name="connsiteX66" fmla="*/ 7461694 w 11269336"/>
              <a:gd name="connsiteY66" fmla="*/ 1375866 h 2323145"/>
              <a:gd name="connsiteX67" fmla="*/ 7377571 w 11269336"/>
              <a:gd name="connsiteY67" fmla="*/ 1400128 h 2323145"/>
              <a:gd name="connsiteX68" fmla="*/ 7311261 w 11269336"/>
              <a:gd name="connsiteY68" fmla="*/ 1412652 h 2323145"/>
              <a:gd name="connsiteX69" fmla="*/ 7275307 w 11269336"/>
              <a:gd name="connsiteY69" fmla="*/ 1422171 h 2323145"/>
              <a:gd name="connsiteX70" fmla="*/ 7247783 w 11269336"/>
              <a:gd name="connsiteY70" fmla="*/ 1426330 h 2323145"/>
              <a:gd name="connsiteX71" fmla="*/ 7185047 w 11269336"/>
              <a:gd name="connsiteY71" fmla="*/ 1451812 h 2323145"/>
              <a:gd name="connsiteX72" fmla="*/ 7084117 w 11269336"/>
              <a:gd name="connsiteY72" fmla="*/ 1500281 h 2323145"/>
              <a:gd name="connsiteX73" fmla="*/ 7062011 w 11269336"/>
              <a:gd name="connsiteY73" fmla="*/ 1509183 h 2323145"/>
              <a:gd name="connsiteX74" fmla="*/ 7040555 w 11269336"/>
              <a:gd name="connsiteY74" fmla="*/ 1511207 h 2323145"/>
              <a:gd name="connsiteX75" fmla="*/ 7033438 w 11269336"/>
              <a:gd name="connsiteY75" fmla="*/ 1506772 h 2323145"/>
              <a:gd name="connsiteX76" fmla="*/ 7020886 w 11269336"/>
              <a:gd name="connsiteY76" fmla="*/ 1510764 h 2323145"/>
              <a:gd name="connsiteX77" fmla="*/ 7017033 w 11269336"/>
              <a:gd name="connsiteY77" fmla="*/ 1510650 h 2323145"/>
              <a:gd name="connsiteX78" fmla="*/ 6995460 w 11269336"/>
              <a:gd name="connsiteY78" fmla="*/ 1511173 h 2323145"/>
              <a:gd name="connsiteX79" fmla="*/ 6962144 w 11269336"/>
              <a:gd name="connsiteY79" fmla="*/ 1541508 h 2323145"/>
              <a:gd name="connsiteX80" fmla="*/ 6910674 w 11269336"/>
              <a:gd name="connsiteY80" fmla="*/ 1554793 h 2323145"/>
              <a:gd name="connsiteX81" fmla="*/ 6732152 w 11269336"/>
              <a:gd name="connsiteY81" fmla="*/ 1642538 h 2323145"/>
              <a:gd name="connsiteX82" fmla="*/ 6694106 w 11269336"/>
              <a:gd name="connsiteY82" fmla="*/ 1632377 h 2323145"/>
              <a:gd name="connsiteX83" fmla="*/ 6617223 w 11269336"/>
              <a:gd name="connsiteY83" fmla="*/ 1659889 h 2323145"/>
              <a:gd name="connsiteX84" fmla="*/ 6521138 w 11269336"/>
              <a:gd name="connsiteY84" fmla="*/ 1744340 h 2323145"/>
              <a:gd name="connsiteX85" fmla="*/ 6380677 w 11269336"/>
              <a:gd name="connsiteY85" fmla="*/ 1796883 h 2323145"/>
              <a:gd name="connsiteX86" fmla="*/ 6374897 w 11269336"/>
              <a:gd name="connsiteY86" fmla="*/ 1809910 h 2323145"/>
              <a:gd name="connsiteX87" fmla="*/ 6364545 w 11269336"/>
              <a:gd name="connsiteY87" fmla="*/ 1820090 h 2323145"/>
              <a:gd name="connsiteX88" fmla="*/ 6362126 w 11269336"/>
              <a:gd name="connsiteY88" fmla="*/ 1819991 h 2323145"/>
              <a:gd name="connsiteX89" fmla="*/ 6346673 w 11269336"/>
              <a:gd name="connsiteY89" fmla="*/ 1827824 h 2323145"/>
              <a:gd name="connsiteX90" fmla="*/ 6345588 w 11269336"/>
              <a:gd name="connsiteY90" fmla="*/ 1832232 h 2323145"/>
              <a:gd name="connsiteX91" fmla="*/ 6335708 w 11269336"/>
              <a:gd name="connsiteY91" fmla="*/ 1838451 h 2323145"/>
              <a:gd name="connsiteX92" fmla="*/ 6318182 w 11269336"/>
              <a:gd name="connsiteY92" fmla="*/ 1852975 h 2323145"/>
              <a:gd name="connsiteX93" fmla="*/ 6313084 w 11269336"/>
              <a:gd name="connsiteY93" fmla="*/ 1853561 h 2323145"/>
              <a:gd name="connsiteX94" fmla="*/ 6283816 w 11269336"/>
              <a:gd name="connsiteY94" fmla="*/ 1872148 h 2323145"/>
              <a:gd name="connsiteX95" fmla="*/ 6282550 w 11269336"/>
              <a:gd name="connsiteY95" fmla="*/ 1871392 h 2323145"/>
              <a:gd name="connsiteX96" fmla="*/ 6270527 w 11269336"/>
              <a:gd name="connsiteY96" fmla="*/ 1872208 h 2323145"/>
              <a:gd name="connsiteX97" fmla="*/ 6249518 w 11269336"/>
              <a:gd name="connsiteY97" fmla="*/ 1876079 h 2323145"/>
              <a:gd name="connsiteX98" fmla="*/ 6190386 w 11269336"/>
              <a:gd name="connsiteY98" fmla="*/ 1872478 h 2323145"/>
              <a:gd name="connsiteX99" fmla="*/ 6159777 w 11269336"/>
              <a:gd name="connsiteY99" fmla="*/ 1891745 h 2323145"/>
              <a:gd name="connsiteX100" fmla="*/ 6153131 w 11269336"/>
              <a:gd name="connsiteY100" fmla="*/ 1895079 h 2323145"/>
              <a:gd name="connsiteX101" fmla="*/ 6152798 w 11269336"/>
              <a:gd name="connsiteY101" fmla="*/ 1894920 h 2323145"/>
              <a:gd name="connsiteX102" fmla="*/ 6145388 w 11269336"/>
              <a:gd name="connsiteY102" fmla="*/ 1897990 h 2323145"/>
              <a:gd name="connsiteX103" fmla="*/ 6141014 w 11269336"/>
              <a:gd name="connsiteY103" fmla="*/ 1901155 h 2323145"/>
              <a:gd name="connsiteX104" fmla="*/ 6128122 w 11269336"/>
              <a:gd name="connsiteY104" fmla="*/ 1907623 h 2323145"/>
              <a:gd name="connsiteX105" fmla="*/ 6122351 w 11269336"/>
              <a:gd name="connsiteY105" fmla="*/ 1908359 h 2323145"/>
              <a:gd name="connsiteX106" fmla="*/ 6064750 w 11269336"/>
              <a:gd name="connsiteY106" fmla="*/ 1896394 h 2323145"/>
              <a:gd name="connsiteX107" fmla="*/ 5964230 w 11269336"/>
              <a:gd name="connsiteY107" fmla="*/ 1910038 h 2323145"/>
              <a:gd name="connsiteX108" fmla="*/ 5865399 w 11269336"/>
              <a:gd name="connsiteY108" fmla="*/ 1926966 h 2323145"/>
              <a:gd name="connsiteX109" fmla="*/ 5829951 w 11269336"/>
              <a:gd name="connsiteY109" fmla="*/ 1934755 h 2323145"/>
              <a:gd name="connsiteX110" fmla="*/ 5765285 w 11269336"/>
              <a:gd name="connsiteY110" fmla="*/ 1941322 h 2323145"/>
              <a:gd name="connsiteX111" fmla="*/ 5734750 w 11269336"/>
              <a:gd name="connsiteY111" fmla="*/ 1939793 h 2323145"/>
              <a:gd name="connsiteX112" fmla="*/ 5733569 w 11269336"/>
              <a:gd name="connsiteY112" fmla="*/ 1940505 h 2323145"/>
              <a:gd name="connsiteX113" fmla="*/ 5730329 w 11269336"/>
              <a:gd name="connsiteY113" fmla="*/ 1937845 h 2323145"/>
              <a:gd name="connsiteX114" fmla="*/ 5724661 w 11269336"/>
              <a:gd name="connsiteY114" fmla="*/ 1937455 h 2323145"/>
              <a:gd name="connsiteX115" fmla="*/ 5710186 w 11269336"/>
              <a:gd name="connsiteY115" fmla="*/ 1941370 h 2323145"/>
              <a:gd name="connsiteX116" fmla="*/ 5704910 w 11269336"/>
              <a:gd name="connsiteY116" fmla="*/ 1943663 h 2323145"/>
              <a:gd name="connsiteX117" fmla="*/ 5696836 w 11269336"/>
              <a:gd name="connsiteY117" fmla="*/ 1945271 h 2323145"/>
              <a:gd name="connsiteX118" fmla="*/ 5696583 w 11269336"/>
              <a:gd name="connsiteY118" fmla="*/ 1945050 h 2323145"/>
              <a:gd name="connsiteX119" fmla="*/ 5689123 w 11269336"/>
              <a:gd name="connsiteY119" fmla="*/ 1947067 h 2323145"/>
              <a:gd name="connsiteX120" fmla="*/ 5653291 w 11269336"/>
              <a:gd name="connsiteY120" fmla="*/ 1960245 h 2323145"/>
              <a:gd name="connsiteX121" fmla="*/ 5599385 w 11269336"/>
              <a:gd name="connsiteY121" fmla="*/ 1945198 h 2323145"/>
              <a:gd name="connsiteX122" fmla="*/ 5578300 w 11269336"/>
              <a:gd name="connsiteY122" fmla="*/ 1944963 h 2323145"/>
              <a:gd name="connsiteX123" fmla="*/ 5566758 w 11269336"/>
              <a:gd name="connsiteY123" fmla="*/ 1943441 h 2323145"/>
              <a:gd name="connsiteX124" fmla="*/ 5565857 w 11269336"/>
              <a:gd name="connsiteY124" fmla="*/ 1942445 h 2323145"/>
              <a:gd name="connsiteX125" fmla="*/ 5531534 w 11269336"/>
              <a:gd name="connsiteY125" fmla="*/ 1955208 h 2323145"/>
              <a:gd name="connsiteX126" fmla="*/ 5526552 w 11269336"/>
              <a:gd name="connsiteY126" fmla="*/ 1954799 h 2323145"/>
              <a:gd name="connsiteX127" fmla="*/ 5504723 w 11269336"/>
              <a:gd name="connsiteY127" fmla="*/ 1965811 h 2323145"/>
              <a:gd name="connsiteX128" fmla="*/ 5493156 w 11269336"/>
              <a:gd name="connsiteY128" fmla="*/ 1970063 h 2323145"/>
              <a:gd name="connsiteX129" fmla="*/ 5490486 w 11269336"/>
              <a:gd name="connsiteY129" fmla="*/ 1974227 h 2323145"/>
              <a:gd name="connsiteX130" fmla="*/ 5473107 w 11269336"/>
              <a:gd name="connsiteY130" fmla="*/ 1979001 h 2323145"/>
              <a:gd name="connsiteX131" fmla="*/ 5470885 w 11269336"/>
              <a:gd name="connsiteY131" fmla="*/ 1978432 h 2323145"/>
              <a:gd name="connsiteX132" fmla="*/ 5457393 w 11269336"/>
              <a:gd name="connsiteY132" fmla="*/ 1986525 h 2323145"/>
              <a:gd name="connsiteX133" fmla="*/ 5447102 w 11269336"/>
              <a:gd name="connsiteY133" fmla="*/ 1998329 h 2323145"/>
              <a:gd name="connsiteX134" fmla="*/ 5159151 w 11269336"/>
              <a:gd name="connsiteY134" fmla="*/ 2029640 h 2323145"/>
              <a:gd name="connsiteX135" fmla="*/ 5041688 w 11269336"/>
              <a:gd name="connsiteY135" fmla="*/ 2022334 h 2323145"/>
              <a:gd name="connsiteX136" fmla="*/ 4860988 w 11269336"/>
              <a:gd name="connsiteY136" fmla="*/ 2135698 h 2323145"/>
              <a:gd name="connsiteX137" fmla="*/ 4807902 w 11269336"/>
              <a:gd name="connsiteY137" fmla="*/ 2138894 h 2323145"/>
              <a:gd name="connsiteX138" fmla="*/ 4765388 w 11269336"/>
              <a:gd name="connsiteY138" fmla="*/ 2162525 h 2323145"/>
              <a:gd name="connsiteX139" fmla="*/ 4745033 w 11269336"/>
              <a:gd name="connsiteY139" fmla="*/ 2158859 h 2323145"/>
              <a:gd name="connsiteX140" fmla="*/ 4741475 w 11269336"/>
              <a:gd name="connsiteY140" fmla="*/ 2157998 h 2323145"/>
              <a:gd name="connsiteX141" fmla="*/ 4728247 w 11269336"/>
              <a:gd name="connsiteY141" fmla="*/ 2159526 h 2323145"/>
              <a:gd name="connsiteX142" fmla="*/ 4723263 w 11269336"/>
              <a:gd name="connsiteY142" fmla="*/ 2153742 h 2323145"/>
              <a:gd name="connsiteX143" fmla="*/ 4702453 w 11269336"/>
              <a:gd name="connsiteY143" fmla="*/ 2151586 h 2323145"/>
              <a:gd name="connsiteX144" fmla="*/ 4678455 w 11269336"/>
              <a:gd name="connsiteY144" fmla="*/ 2156131 h 2323145"/>
              <a:gd name="connsiteX145" fmla="*/ 4593061 w 11269336"/>
              <a:gd name="connsiteY145" fmla="*/ 2171597 h 2323145"/>
              <a:gd name="connsiteX146" fmla="*/ 4579902 w 11269336"/>
              <a:gd name="connsiteY146" fmla="*/ 2177927 h 2323145"/>
              <a:gd name="connsiteX147" fmla="*/ 4533444 w 11269336"/>
              <a:gd name="connsiteY147" fmla="*/ 2181200 h 2323145"/>
              <a:gd name="connsiteX148" fmla="*/ 4492832 w 11269336"/>
              <a:gd name="connsiteY148" fmla="*/ 2188033 h 2323145"/>
              <a:gd name="connsiteX149" fmla="*/ 4467257 w 11269336"/>
              <a:gd name="connsiteY149" fmla="*/ 2196121 h 2323145"/>
              <a:gd name="connsiteX150" fmla="*/ 4459937 w 11269336"/>
              <a:gd name="connsiteY150" fmla="*/ 2195182 h 2323145"/>
              <a:gd name="connsiteX151" fmla="*/ 4433312 w 11269336"/>
              <a:gd name="connsiteY151" fmla="*/ 2199004 h 2323145"/>
              <a:gd name="connsiteX152" fmla="*/ 4420601 w 11269336"/>
              <a:gd name="connsiteY152" fmla="*/ 2205158 h 2323145"/>
              <a:gd name="connsiteX153" fmla="*/ 4405765 w 11269336"/>
              <a:gd name="connsiteY153" fmla="*/ 2199902 h 2323145"/>
              <a:gd name="connsiteX154" fmla="*/ 4401354 w 11269336"/>
              <a:gd name="connsiteY154" fmla="*/ 2194745 h 2323145"/>
              <a:gd name="connsiteX155" fmla="*/ 4383151 w 11269336"/>
              <a:gd name="connsiteY155" fmla="*/ 2201140 h 2323145"/>
              <a:gd name="connsiteX156" fmla="*/ 4366646 w 11269336"/>
              <a:gd name="connsiteY156" fmla="*/ 2198564 h 2323145"/>
              <a:gd name="connsiteX157" fmla="*/ 4354009 w 11269336"/>
              <a:gd name="connsiteY157" fmla="*/ 2204984 h 2323145"/>
              <a:gd name="connsiteX158" fmla="*/ 4348284 w 11269336"/>
              <a:gd name="connsiteY158" fmla="*/ 2205270 h 2323145"/>
              <a:gd name="connsiteX159" fmla="*/ 4333906 w 11269336"/>
              <a:gd name="connsiteY159" fmla="*/ 2205251 h 2323145"/>
              <a:gd name="connsiteX160" fmla="*/ 4308819 w 11269336"/>
              <a:gd name="connsiteY160" fmla="*/ 2203822 h 2323145"/>
              <a:gd name="connsiteX161" fmla="*/ 4301210 w 11269336"/>
              <a:gd name="connsiteY161" fmla="*/ 2204456 h 2323145"/>
              <a:gd name="connsiteX162" fmla="*/ 4283095 w 11269336"/>
              <a:gd name="connsiteY162" fmla="*/ 2198177 h 2323145"/>
              <a:gd name="connsiteX163" fmla="*/ 4250119 w 11269336"/>
              <a:gd name="connsiteY163" fmla="*/ 2196342 h 2323145"/>
              <a:gd name="connsiteX164" fmla="*/ 4189203 w 11269336"/>
              <a:gd name="connsiteY164" fmla="*/ 2178994 h 2323145"/>
              <a:gd name="connsiteX165" fmla="*/ 4154035 w 11269336"/>
              <a:gd name="connsiteY165" fmla="*/ 2171950 h 2323145"/>
              <a:gd name="connsiteX166" fmla="*/ 4129569 w 11269336"/>
              <a:gd name="connsiteY166" fmla="*/ 2163850 h 2323145"/>
              <a:gd name="connsiteX167" fmla="*/ 4061250 w 11269336"/>
              <a:gd name="connsiteY167" fmla="*/ 2159236 h 2323145"/>
              <a:gd name="connsiteX168" fmla="*/ 3945480 w 11269336"/>
              <a:gd name="connsiteY168" fmla="*/ 2158279 h 2323145"/>
              <a:gd name="connsiteX169" fmla="*/ 3921468 w 11269336"/>
              <a:gd name="connsiteY169" fmla="*/ 2156588 h 2323145"/>
              <a:gd name="connsiteX170" fmla="*/ 3903348 w 11269336"/>
              <a:gd name="connsiteY170" fmla="*/ 2149220 h 2323145"/>
              <a:gd name="connsiteX171" fmla="*/ 3901342 w 11269336"/>
              <a:gd name="connsiteY171" fmla="*/ 2142355 h 2323145"/>
              <a:gd name="connsiteX172" fmla="*/ 3888539 w 11269336"/>
              <a:gd name="connsiteY172" fmla="*/ 2140476 h 2323145"/>
              <a:gd name="connsiteX173" fmla="*/ 3885662 w 11269336"/>
              <a:gd name="connsiteY173" fmla="*/ 2138740 h 2323145"/>
              <a:gd name="connsiteX174" fmla="*/ 3868627 w 11269336"/>
              <a:gd name="connsiteY174" fmla="*/ 2130023 h 2323145"/>
              <a:gd name="connsiteX175" fmla="*/ 3819177 w 11269336"/>
              <a:gd name="connsiteY175" fmla="*/ 2142111 h 2323145"/>
              <a:gd name="connsiteX176" fmla="*/ 3769100 w 11269336"/>
              <a:gd name="connsiteY176" fmla="*/ 2131731 h 2323145"/>
              <a:gd name="connsiteX177" fmla="*/ 3562752 w 11269336"/>
              <a:gd name="connsiteY177" fmla="*/ 2131785 h 2323145"/>
              <a:gd name="connsiteX178" fmla="*/ 3541402 w 11269336"/>
              <a:gd name="connsiteY178" fmla="*/ 2106821 h 2323145"/>
              <a:gd name="connsiteX179" fmla="*/ 3365341 w 11269336"/>
              <a:gd name="connsiteY179" fmla="*/ 2077638 h 2323145"/>
              <a:gd name="connsiteX180" fmla="*/ 3170922 w 11269336"/>
              <a:gd name="connsiteY180" fmla="*/ 2115957 h 2323145"/>
              <a:gd name="connsiteX181" fmla="*/ 3156256 w 11269336"/>
              <a:gd name="connsiteY181" fmla="*/ 2124773 h 2323145"/>
              <a:gd name="connsiteX182" fmla="*/ 3140298 w 11269336"/>
              <a:gd name="connsiteY182" fmla="*/ 2129182 h 2323145"/>
              <a:gd name="connsiteX183" fmla="*/ 3138514 w 11269336"/>
              <a:gd name="connsiteY183" fmla="*/ 2128069 h 2323145"/>
              <a:gd name="connsiteX184" fmla="*/ 3120467 w 11269336"/>
              <a:gd name="connsiteY184" fmla="*/ 2128281 h 2323145"/>
              <a:gd name="connsiteX185" fmla="*/ 3116175 w 11269336"/>
              <a:gd name="connsiteY185" fmla="*/ 2131633 h 2323145"/>
              <a:gd name="connsiteX186" fmla="*/ 3103685 w 11269336"/>
              <a:gd name="connsiteY186" fmla="*/ 2132814 h 2323145"/>
              <a:gd name="connsiteX187" fmla="*/ 3078794 w 11269336"/>
              <a:gd name="connsiteY187" fmla="*/ 2137935 h 2323145"/>
              <a:gd name="connsiteX188" fmla="*/ 3074407 w 11269336"/>
              <a:gd name="connsiteY188" fmla="*/ 2136274 h 2323145"/>
              <a:gd name="connsiteX189" fmla="*/ 3037285 w 11269336"/>
              <a:gd name="connsiteY189" fmla="*/ 2139919 h 2323145"/>
              <a:gd name="connsiteX190" fmla="*/ 3036901 w 11269336"/>
              <a:gd name="connsiteY190" fmla="*/ 2138726 h 2323145"/>
              <a:gd name="connsiteX191" fmla="*/ 3026996 w 11269336"/>
              <a:gd name="connsiteY191" fmla="*/ 2134322 h 2323145"/>
              <a:gd name="connsiteX192" fmla="*/ 3007772 w 11269336"/>
              <a:gd name="connsiteY192" fmla="*/ 2128742 h 2323145"/>
              <a:gd name="connsiteX193" fmla="*/ 2965030 w 11269336"/>
              <a:gd name="connsiteY193" fmla="*/ 2100494 h 2323145"/>
              <a:gd name="connsiteX194" fmla="*/ 2926342 w 11269336"/>
              <a:gd name="connsiteY194" fmla="*/ 2104155 h 2323145"/>
              <a:gd name="connsiteX195" fmla="*/ 2918608 w 11269336"/>
              <a:gd name="connsiteY195" fmla="*/ 2104215 h 2323145"/>
              <a:gd name="connsiteX196" fmla="*/ 2918475 w 11269336"/>
              <a:gd name="connsiteY196" fmla="*/ 2103937 h 2323145"/>
              <a:gd name="connsiteX197" fmla="*/ 2910360 w 11269336"/>
              <a:gd name="connsiteY197" fmla="*/ 2103444 h 2323145"/>
              <a:gd name="connsiteX198" fmla="*/ 2904507 w 11269336"/>
              <a:gd name="connsiteY198" fmla="*/ 2104326 h 2323145"/>
              <a:gd name="connsiteX199" fmla="*/ 2889503 w 11269336"/>
              <a:gd name="connsiteY199" fmla="*/ 2104443 h 2323145"/>
              <a:gd name="connsiteX200" fmla="*/ 2884480 w 11269336"/>
              <a:gd name="connsiteY200" fmla="*/ 2102626 h 2323145"/>
              <a:gd name="connsiteX201" fmla="*/ 2882689 w 11269336"/>
              <a:gd name="connsiteY201" fmla="*/ 2099228 h 2323145"/>
              <a:gd name="connsiteX202" fmla="*/ 2881291 w 11269336"/>
              <a:gd name="connsiteY202" fmla="*/ 2099618 h 2323145"/>
              <a:gd name="connsiteX203" fmla="*/ 2853979 w 11269336"/>
              <a:gd name="connsiteY203" fmla="*/ 2090388 h 2323145"/>
              <a:gd name="connsiteX204" fmla="*/ 2791790 w 11269336"/>
              <a:gd name="connsiteY204" fmla="*/ 2080332 h 2323145"/>
              <a:gd name="connsiteX205" fmla="*/ 2755844 w 11269336"/>
              <a:gd name="connsiteY205" fmla="*/ 2078874 h 2323145"/>
              <a:gd name="connsiteX206" fmla="*/ 2657742 w 11269336"/>
              <a:gd name="connsiteY206" fmla="*/ 2070179 h 2323145"/>
              <a:gd name="connsiteX207" fmla="*/ 2559549 w 11269336"/>
              <a:gd name="connsiteY207" fmla="*/ 2057873 h 2323145"/>
              <a:gd name="connsiteX208" fmla="*/ 2512054 w 11269336"/>
              <a:gd name="connsiteY208" fmla="*/ 2031671 h 2323145"/>
              <a:gd name="connsiteX209" fmla="*/ 2506437 w 11269336"/>
              <a:gd name="connsiteY209" fmla="*/ 2030918 h 2323145"/>
              <a:gd name="connsiteX210" fmla="*/ 2491752 w 11269336"/>
              <a:gd name="connsiteY210" fmla="*/ 2033906 h 2323145"/>
              <a:gd name="connsiteX211" fmla="*/ 2486338 w 11269336"/>
              <a:gd name="connsiteY211" fmla="*/ 2035862 h 2323145"/>
              <a:gd name="connsiteX212" fmla="*/ 2478186 w 11269336"/>
              <a:gd name="connsiteY212" fmla="*/ 2036953 h 2323145"/>
              <a:gd name="connsiteX213" fmla="*/ 2477950 w 11269336"/>
              <a:gd name="connsiteY213" fmla="*/ 2036715 h 2323145"/>
              <a:gd name="connsiteX214" fmla="*/ 2470381 w 11269336"/>
              <a:gd name="connsiteY214" fmla="*/ 2038256 h 2323145"/>
              <a:gd name="connsiteX215" fmla="*/ 2433781 w 11269336"/>
              <a:gd name="connsiteY215" fmla="*/ 2049140 h 2323145"/>
              <a:gd name="connsiteX216" fmla="*/ 2381172 w 11269336"/>
              <a:gd name="connsiteY216" fmla="*/ 2030645 h 2323145"/>
              <a:gd name="connsiteX217" fmla="*/ 2360198 w 11269336"/>
              <a:gd name="connsiteY217" fmla="*/ 2029059 h 2323145"/>
              <a:gd name="connsiteX218" fmla="*/ 2348815 w 11269336"/>
              <a:gd name="connsiteY218" fmla="*/ 2026798 h 2323145"/>
              <a:gd name="connsiteX219" fmla="*/ 2347988 w 11269336"/>
              <a:gd name="connsiteY219" fmla="*/ 2025745 h 2323145"/>
              <a:gd name="connsiteX220" fmla="*/ 2312920 w 11269336"/>
              <a:gd name="connsiteY220" fmla="*/ 2036311 h 2323145"/>
              <a:gd name="connsiteX221" fmla="*/ 2307986 w 11269336"/>
              <a:gd name="connsiteY221" fmla="*/ 2035583 h 2323145"/>
              <a:gd name="connsiteX222" fmla="*/ 2285481 w 11269336"/>
              <a:gd name="connsiteY222" fmla="*/ 2045197 h 2323145"/>
              <a:gd name="connsiteX223" fmla="*/ 2273666 w 11269336"/>
              <a:gd name="connsiteY223" fmla="*/ 2048710 h 2323145"/>
              <a:gd name="connsiteX224" fmla="*/ 2270719 w 11269336"/>
              <a:gd name="connsiteY224" fmla="*/ 2052702 h 2323145"/>
              <a:gd name="connsiteX225" fmla="*/ 2253080 w 11269336"/>
              <a:gd name="connsiteY225" fmla="*/ 2056363 h 2323145"/>
              <a:gd name="connsiteX226" fmla="*/ 2250906 w 11269336"/>
              <a:gd name="connsiteY226" fmla="*/ 2055654 h 2323145"/>
              <a:gd name="connsiteX227" fmla="*/ 2236905 w 11269336"/>
              <a:gd name="connsiteY227" fmla="*/ 2062882 h 2323145"/>
              <a:gd name="connsiteX228" fmla="*/ 2225830 w 11269336"/>
              <a:gd name="connsiteY228" fmla="*/ 2074027 h 2323145"/>
              <a:gd name="connsiteX229" fmla="*/ 2073776 w 11269336"/>
              <a:gd name="connsiteY229" fmla="*/ 2089244 h 2323145"/>
              <a:gd name="connsiteX230" fmla="*/ 1948256 w 11269336"/>
              <a:gd name="connsiteY230" fmla="*/ 2146616 h 2323145"/>
              <a:gd name="connsiteX231" fmla="*/ 1865582 w 11269336"/>
              <a:gd name="connsiteY231" fmla="*/ 2153738 h 2323145"/>
              <a:gd name="connsiteX232" fmla="*/ 1835210 w 11269336"/>
              <a:gd name="connsiteY232" fmla="*/ 2134244 h 2323145"/>
              <a:gd name="connsiteX233" fmla="*/ 1632661 w 11269336"/>
              <a:gd name="connsiteY233" fmla="*/ 2173882 h 2323145"/>
              <a:gd name="connsiteX234" fmla="*/ 1579590 w 11269336"/>
              <a:gd name="connsiteY234" fmla="*/ 2173680 h 2323145"/>
              <a:gd name="connsiteX235" fmla="*/ 1535601 w 11269336"/>
              <a:gd name="connsiteY235" fmla="*/ 2194590 h 2323145"/>
              <a:gd name="connsiteX236" fmla="*/ 1515594 w 11269336"/>
              <a:gd name="connsiteY236" fmla="*/ 2189622 h 2323145"/>
              <a:gd name="connsiteX237" fmla="*/ 1512113 w 11269336"/>
              <a:gd name="connsiteY237" fmla="*/ 2188534 h 2323145"/>
              <a:gd name="connsiteX238" fmla="*/ 1498838 w 11269336"/>
              <a:gd name="connsiteY238" fmla="*/ 2189213 h 2323145"/>
              <a:gd name="connsiteX239" fmla="*/ 1494279 w 11269336"/>
              <a:gd name="connsiteY239" fmla="*/ 2183112 h 2323145"/>
              <a:gd name="connsiteX240" fmla="*/ 1473714 w 11269336"/>
              <a:gd name="connsiteY240" fmla="*/ 2179625 h 2323145"/>
              <a:gd name="connsiteX241" fmla="*/ 1449503 w 11269336"/>
              <a:gd name="connsiteY241" fmla="*/ 2182633 h 2323145"/>
              <a:gd name="connsiteX242" fmla="*/ 1266687 w 11269336"/>
              <a:gd name="connsiteY242" fmla="*/ 2212688 h 2323145"/>
              <a:gd name="connsiteX243" fmla="*/ 1239614 w 11269336"/>
              <a:gd name="connsiteY243" fmla="*/ 2209727 h 2323145"/>
              <a:gd name="connsiteX244" fmla="*/ 1202436 w 11269336"/>
              <a:gd name="connsiteY244" fmla="*/ 2209817 h 2323145"/>
              <a:gd name="connsiteX245" fmla="*/ 1136097 w 11269336"/>
              <a:gd name="connsiteY245" fmla="*/ 2205112 h 2323145"/>
              <a:gd name="connsiteX246" fmla="*/ 988232 w 11269336"/>
              <a:gd name="connsiteY246" fmla="*/ 2235635 h 2323145"/>
              <a:gd name="connsiteX247" fmla="*/ 981959 w 11269336"/>
              <a:gd name="connsiteY247" fmla="*/ 2231607 h 2323145"/>
              <a:gd name="connsiteX248" fmla="*/ 938600 w 11269336"/>
              <a:gd name="connsiteY248" fmla="*/ 2238113 h 2323145"/>
              <a:gd name="connsiteX249" fmla="*/ 791788 w 11269336"/>
              <a:gd name="connsiteY249" fmla="*/ 2293224 h 2323145"/>
              <a:gd name="connsiteX250" fmla="*/ 706914 w 11269336"/>
              <a:gd name="connsiteY250" fmla="*/ 2305046 h 2323145"/>
              <a:gd name="connsiteX251" fmla="*/ 675971 w 11269336"/>
              <a:gd name="connsiteY251" fmla="*/ 2304030 h 2323145"/>
              <a:gd name="connsiteX252" fmla="*/ 624180 w 11269336"/>
              <a:gd name="connsiteY252" fmla="*/ 2302650 h 2323145"/>
              <a:gd name="connsiteX253" fmla="*/ 583453 w 11269336"/>
              <a:gd name="connsiteY253" fmla="*/ 2288788 h 2323145"/>
              <a:gd name="connsiteX254" fmla="*/ 540946 w 11269336"/>
              <a:gd name="connsiteY254" fmla="*/ 2292721 h 2323145"/>
              <a:gd name="connsiteX255" fmla="*/ 533680 w 11269336"/>
              <a:gd name="connsiteY255" fmla="*/ 2310233 h 2323145"/>
              <a:gd name="connsiteX256" fmla="*/ 487366 w 11269336"/>
              <a:gd name="connsiteY256" fmla="*/ 2309053 h 2323145"/>
              <a:gd name="connsiteX257" fmla="*/ 416820 w 11269336"/>
              <a:gd name="connsiteY257" fmla="*/ 2305443 h 2323145"/>
              <a:gd name="connsiteX258" fmla="*/ 376805 w 11269336"/>
              <a:gd name="connsiteY258" fmla="*/ 2307647 h 2323145"/>
              <a:gd name="connsiteX259" fmla="*/ 266777 w 11269336"/>
              <a:gd name="connsiteY259" fmla="*/ 2309012 h 2323145"/>
              <a:gd name="connsiteX260" fmla="*/ 156013 w 11269336"/>
              <a:gd name="connsiteY260" fmla="*/ 2306832 h 2323145"/>
              <a:gd name="connsiteX261" fmla="*/ 87258 w 11269336"/>
              <a:gd name="connsiteY261" fmla="*/ 2285511 h 2323145"/>
              <a:gd name="connsiteX262" fmla="*/ 23798 w 11269336"/>
              <a:gd name="connsiteY262" fmla="*/ 2281822 h 2323145"/>
              <a:gd name="connsiteX263" fmla="*/ 0 w 11269336"/>
              <a:gd name="connsiteY263" fmla="*/ 2285369 h 2323145"/>
              <a:gd name="connsiteX264" fmla="*/ 0 w 11269336"/>
              <a:gd name="connsiteY26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9062863 w 11269336"/>
              <a:gd name="connsiteY22" fmla="*/ 754656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33444 w 11269336"/>
              <a:gd name="connsiteY144" fmla="*/ 2181200 h 2323145"/>
              <a:gd name="connsiteX145" fmla="*/ 4492832 w 11269336"/>
              <a:gd name="connsiteY145" fmla="*/ 2188033 h 2323145"/>
              <a:gd name="connsiteX146" fmla="*/ 4467257 w 11269336"/>
              <a:gd name="connsiteY146" fmla="*/ 2196121 h 2323145"/>
              <a:gd name="connsiteX147" fmla="*/ 4459937 w 11269336"/>
              <a:gd name="connsiteY147" fmla="*/ 2195182 h 2323145"/>
              <a:gd name="connsiteX148" fmla="*/ 4433312 w 11269336"/>
              <a:gd name="connsiteY148" fmla="*/ 2199004 h 2323145"/>
              <a:gd name="connsiteX149" fmla="*/ 4420601 w 11269336"/>
              <a:gd name="connsiteY149" fmla="*/ 2205158 h 2323145"/>
              <a:gd name="connsiteX150" fmla="*/ 4405765 w 11269336"/>
              <a:gd name="connsiteY150" fmla="*/ 2199902 h 2323145"/>
              <a:gd name="connsiteX151" fmla="*/ 4401354 w 11269336"/>
              <a:gd name="connsiteY151" fmla="*/ 2194745 h 2323145"/>
              <a:gd name="connsiteX152" fmla="*/ 4383151 w 11269336"/>
              <a:gd name="connsiteY152" fmla="*/ 2201140 h 2323145"/>
              <a:gd name="connsiteX153" fmla="*/ 4366646 w 11269336"/>
              <a:gd name="connsiteY153" fmla="*/ 2198564 h 2323145"/>
              <a:gd name="connsiteX154" fmla="*/ 4354009 w 11269336"/>
              <a:gd name="connsiteY154" fmla="*/ 2204984 h 2323145"/>
              <a:gd name="connsiteX155" fmla="*/ 4348284 w 11269336"/>
              <a:gd name="connsiteY155" fmla="*/ 2205270 h 2323145"/>
              <a:gd name="connsiteX156" fmla="*/ 4333906 w 11269336"/>
              <a:gd name="connsiteY156" fmla="*/ 2205251 h 2323145"/>
              <a:gd name="connsiteX157" fmla="*/ 4308819 w 11269336"/>
              <a:gd name="connsiteY157" fmla="*/ 2203822 h 2323145"/>
              <a:gd name="connsiteX158" fmla="*/ 4301210 w 11269336"/>
              <a:gd name="connsiteY158" fmla="*/ 2204456 h 2323145"/>
              <a:gd name="connsiteX159" fmla="*/ 4283095 w 11269336"/>
              <a:gd name="connsiteY159" fmla="*/ 2198177 h 2323145"/>
              <a:gd name="connsiteX160" fmla="*/ 4250119 w 11269336"/>
              <a:gd name="connsiteY160" fmla="*/ 2196342 h 2323145"/>
              <a:gd name="connsiteX161" fmla="*/ 4189203 w 11269336"/>
              <a:gd name="connsiteY161" fmla="*/ 2178994 h 2323145"/>
              <a:gd name="connsiteX162" fmla="*/ 4154035 w 11269336"/>
              <a:gd name="connsiteY162" fmla="*/ 2171950 h 2323145"/>
              <a:gd name="connsiteX163" fmla="*/ 4129569 w 11269336"/>
              <a:gd name="connsiteY163" fmla="*/ 2163850 h 2323145"/>
              <a:gd name="connsiteX164" fmla="*/ 4061250 w 11269336"/>
              <a:gd name="connsiteY164" fmla="*/ 2159236 h 2323145"/>
              <a:gd name="connsiteX165" fmla="*/ 3945480 w 11269336"/>
              <a:gd name="connsiteY165" fmla="*/ 2158279 h 2323145"/>
              <a:gd name="connsiteX166" fmla="*/ 3921468 w 11269336"/>
              <a:gd name="connsiteY166" fmla="*/ 2156588 h 2323145"/>
              <a:gd name="connsiteX167" fmla="*/ 3903348 w 11269336"/>
              <a:gd name="connsiteY167" fmla="*/ 2149220 h 2323145"/>
              <a:gd name="connsiteX168" fmla="*/ 3901342 w 11269336"/>
              <a:gd name="connsiteY168" fmla="*/ 2142355 h 2323145"/>
              <a:gd name="connsiteX169" fmla="*/ 3888539 w 11269336"/>
              <a:gd name="connsiteY169" fmla="*/ 2140476 h 2323145"/>
              <a:gd name="connsiteX170" fmla="*/ 3885662 w 11269336"/>
              <a:gd name="connsiteY170" fmla="*/ 2138740 h 2323145"/>
              <a:gd name="connsiteX171" fmla="*/ 3868627 w 11269336"/>
              <a:gd name="connsiteY171" fmla="*/ 2130023 h 2323145"/>
              <a:gd name="connsiteX172" fmla="*/ 3819177 w 11269336"/>
              <a:gd name="connsiteY172" fmla="*/ 2142111 h 2323145"/>
              <a:gd name="connsiteX173" fmla="*/ 3769100 w 11269336"/>
              <a:gd name="connsiteY173" fmla="*/ 2131731 h 2323145"/>
              <a:gd name="connsiteX174" fmla="*/ 3562752 w 11269336"/>
              <a:gd name="connsiteY174" fmla="*/ 2131785 h 2323145"/>
              <a:gd name="connsiteX175" fmla="*/ 3541402 w 11269336"/>
              <a:gd name="connsiteY175" fmla="*/ 2106821 h 2323145"/>
              <a:gd name="connsiteX176" fmla="*/ 3365341 w 11269336"/>
              <a:gd name="connsiteY176" fmla="*/ 2077638 h 2323145"/>
              <a:gd name="connsiteX177" fmla="*/ 3170922 w 11269336"/>
              <a:gd name="connsiteY177" fmla="*/ 2115957 h 2323145"/>
              <a:gd name="connsiteX178" fmla="*/ 3156256 w 11269336"/>
              <a:gd name="connsiteY178" fmla="*/ 2124773 h 2323145"/>
              <a:gd name="connsiteX179" fmla="*/ 3140298 w 11269336"/>
              <a:gd name="connsiteY179" fmla="*/ 2129182 h 2323145"/>
              <a:gd name="connsiteX180" fmla="*/ 3138514 w 11269336"/>
              <a:gd name="connsiteY180" fmla="*/ 2128069 h 2323145"/>
              <a:gd name="connsiteX181" fmla="*/ 3120467 w 11269336"/>
              <a:gd name="connsiteY181" fmla="*/ 2128281 h 2323145"/>
              <a:gd name="connsiteX182" fmla="*/ 3116175 w 11269336"/>
              <a:gd name="connsiteY182" fmla="*/ 2131633 h 2323145"/>
              <a:gd name="connsiteX183" fmla="*/ 3103685 w 11269336"/>
              <a:gd name="connsiteY183" fmla="*/ 2132814 h 2323145"/>
              <a:gd name="connsiteX184" fmla="*/ 3078794 w 11269336"/>
              <a:gd name="connsiteY184" fmla="*/ 2137935 h 2323145"/>
              <a:gd name="connsiteX185" fmla="*/ 3074407 w 11269336"/>
              <a:gd name="connsiteY185" fmla="*/ 2136274 h 2323145"/>
              <a:gd name="connsiteX186" fmla="*/ 3037285 w 11269336"/>
              <a:gd name="connsiteY186" fmla="*/ 2139919 h 2323145"/>
              <a:gd name="connsiteX187" fmla="*/ 3036901 w 11269336"/>
              <a:gd name="connsiteY187" fmla="*/ 2138726 h 2323145"/>
              <a:gd name="connsiteX188" fmla="*/ 3026996 w 11269336"/>
              <a:gd name="connsiteY188" fmla="*/ 2134322 h 2323145"/>
              <a:gd name="connsiteX189" fmla="*/ 3007772 w 11269336"/>
              <a:gd name="connsiteY189" fmla="*/ 2128742 h 2323145"/>
              <a:gd name="connsiteX190" fmla="*/ 2965030 w 11269336"/>
              <a:gd name="connsiteY190" fmla="*/ 2100494 h 2323145"/>
              <a:gd name="connsiteX191" fmla="*/ 2926342 w 11269336"/>
              <a:gd name="connsiteY191" fmla="*/ 2104155 h 2323145"/>
              <a:gd name="connsiteX192" fmla="*/ 2918608 w 11269336"/>
              <a:gd name="connsiteY192" fmla="*/ 2104215 h 2323145"/>
              <a:gd name="connsiteX193" fmla="*/ 2918475 w 11269336"/>
              <a:gd name="connsiteY193" fmla="*/ 2103937 h 2323145"/>
              <a:gd name="connsiteX194" fmla="*/ 2910360 w 11269336"/>
              <a:gd name="connsiteY194" fmla="*/ 2103444 h 2323145"/>
              <a:gd name="connsiteX195" fmla="*/ 2904507 w 11269336"/>
              <a:gd name="connsiteY195" fmla="*/ 2104326 h 2323145"/>
              <a:gd name="connsiteX196" fmla="*/ 2889503 w 11269336"/>
              <a:gd name="connsiteY196" fmla="*/ 2104443 h 2323145"/>
              <a:gd name="connsiteX197" fmla="*/ 2884480 w 11269336"/>
              <a:gd name="connsiteY197" fmla="*/ 2102626 h 2323145"/>
              <a:gd name="connsiteX198" fmla="*/ 2882689 w 11269336"/>
              <a:gd name="connsiteY198" fmla="*/ 2099228 h 2323145"/>
              <a:gd name="connsiteX199" fmla="*/ 2881291 w 11269336"/>
              <a:gd name="connsiteY199" fmla="*/ 2099618 h 2323145"/>
              <a:gd name="connsiteX200" fmla="*/ 2853979 w 11269336"/>
              <a:gd name="connsiteY200" fmla="*/ 2090388 h 2323145"/>
              <a:gd name="connsiteX201" fmla="*/ 2791790 w 11269336"/>
              <a:gd name="connsiteY201" fmla="*/ 2080332 h 2323145"/>
              <a:gd name="connsiteX202" fmla="*/ 2755844 w 11269336"/>
              <a:gd name="connsiteY202" fmla="*/ 2078874 h 2323145"/>
              <a:gd name="connsiteX203" fmla="*/ 2657742 w 11269336"/>
              <a:gd name="connsiteY203" fmla="*/ 2070179 h 2323145"/>
              <a:gd name="connsiteX204" fmla="*/ 2559549 w 11269336"/>
              <a:gd name="connsiteY204" fmla="*/ 2057873 h 2323145"/>
              <a:gd name="connsiteX205" fmla="*/ 2512054 w 11269336"/>
              <a:gd name="connsiteY205" fmla="*/ 2031671 h 2323145"/>
              <a:gd name="connsiteX206" fmla="*/ 2506437 w 11269336"/>
              <a:gd name="connsiteY206" fmla="*/ 2030918 h 2323145"/>
              <a:gd name="connsiteX207" fmla="*/ 2491752 w 11269336"/>
              <a:gd name="connsiteY207" fmla="*/ 2033906 h 2323145"/>
              <a:gd name="connsiteX208" fmla="*/ 2486338 w 11269336"/>
              <a:gd name="connsiteY208" fmla="*/ 2035862 h 2323145"/>
              <a:gd name="connsiteX209" fmla="*/ 2478186 w 11269336"/>
              <a:gd name="connsiteY209" fmla="*/ 2036953 h 2323145"/>
              <a:gd name="connsiteX210" fmla="*/ 2477950 w 11269336"/>
              <a:gd name="connsiteY210" fmla="*/ 2036715 h 2323145"/>
              <a:gd name="connsiteX211" fmla="*/ 2470381 w 11269336"/>
              <a:gd name="connsiteY211" fmla="*/ 2038256 h 2323145"/>
              <a:gd name="connsiteX212" fmla="*/ 2433781 w 11269336"/>
              <a:gd name="connsiteY212" fmla="*/ 2049140 h 2323145"/>
              <a:gd name="connsiteX213" fmla="*/ 2381172 w 11269336"/>
              <a:gd name="connsiteY213" fmla="*/ 2030645 h 2323145"/>
              <a:gd name="connsiteX214" fmla="*/ 2360198 w 11269336"/>
              <a:gd name="connsiteY214" fmla="*/ 2029059 h 2323145"/>
              <a:gd name="connsiteX215" fmla="*/ 2348815 w 11269336"/>
              <a:gd name="connsiteY215" fmla="*/ 2026798 h 2323145"/>
              <a:gd name="connsiteX216" fmla="*/ 2347988 w 11269336"/>
              <a:gd name="connsiteY216" fmla="*/ 2025745 h 2323145"/>
              <a:gd name="connsiteX217" fmla="*/ 2312920 w 11269336"/>
              <a:gd name="connsiteY217" fmla="*/ 2036311 h 2323145"/>
              <a:gd name="connsiteX218" fmla="*/ 2307986 w 11269336"/>
              <a:gd name="connsiteY218" fmla="*/ 2035583 h 2323145"/>
              <a:gd name="connsiteX219" fmla="*/ 2285481 w 11269336"/>
              <a:gd name="connsiteY219" fmla="*/ 2045197 h 2323145"/>
              <a:gd name="connsiteX220" fmla="*/ 2273666 w 11269336"/>
              <a:gd name="connsiteY220" fmla="*/ 2048710 h 2323145"/>
              <a:gd name="connsiteX221" fmla="*/ 2270719 w 11269336"/>
              <a:gd name="connsiteY221" fmla="*/ 2052702 h 2323145"/>
              <a:gd name="connsiteX222" fmla="*/ 2253080 w 11269336"/>
              <a:gd name="connsiteY222" fmla="*/ 2056363 h 2323145"/>
              <a:gd name="connsiteX223" fmla="*/ 2250906 w 11269336"/>
              <a:gd name="connsiteY223" fmla="*/ 2055654 h 2323145"/>
              <a:gd name="connsiteX224" fmla="*/ 2236905 w 11269336"/>
              <a:gd name="connsiteY224" fmla="*/ 2062882 h 2323145"/>
              <a:gd name="connsiteX225" fmla="*/ 2225830 w 11269336"/>
              <a:gd name="connsiteY225" fmla="*/ 2074027 h 2323145"/>
              <a:gd name="connsiteX226" fmla="*/ 2073776 w 11269336"/>
              <a:gd name="connsiteY226" fmla="*/ 2089244 h 2323145"/>
              <a:gd name="connsiteX227" fmla="*/ 1948256 w 11269336"/>
              <a:gd name="connsiteY227" fmla="*/ 2146616 h 2323145"/>
              <a:gd name="connsiteX228" fmla="*/ 1865582 w 11269336"/>
              <a:gd name="connsiteY228" fmla="*/ 2153738 h 2323145"/>
              <a:gd name="connsiteX229" fmla="*/ 1835210 w 11269336"/>
              <a:gd name="connsiteY229" fmla="*/ 2134244 h 2323145"/>
              <a:gd name="connsiteX230" fmla="*/ 1632661 w 11269336"/>
              <a:gd name="connsiteY230" fmla="*/ 2173882 h 2323145"/>
              <a:gd name="connsiteX231" fmla="*/ 1579590 w 11269336"/>
              <a:gd name="connsiteY231" fmla="*/ 2173680 h 2323145"/>
              <a:gd name="connsiteX232" fmla="*/ 1535601 w 11269336"/>
              <a:gd name="connsiteY232" fmla="*/ 2194590 h 2323145"/>
              <a:gd name="connsiteX233" fmla="*/ 1515594 w 11269336"/>
              <a:gd name="connsiteY233" fmla="*/ 2189622 h 2323145"/>
              <a:gd name="connsiteX234" fmla="*/ 1512113 w 11269336"/>
              <a:gd name="connsiteY234" fmla="*/ 2188534 h 2323145"/>
              <a:gd name="connsiteX235" fmla="*/ 1498838 w 11269336"/>
              <a:gd name="connsiteY235" fmla="*/ 2189213 h 2323145"/>
              <a:gd name="connsiteX236" fmla="*/ 1494279 w 11269336"/>
              <a:gd name="connsiteY236" fmla="*/ 2183112 h 2323145"/>
              <a:gd name="connsiteX237" fmla="*/ 1473714 w 11269336"/>
              <a:gd name="connsiteY237" fmla="*/ 2179625 h 2323145"/>
              <a:gd name="connsiteX238" fmla="*/ 1449503 w 11269336"/>
              <a:gd name="connsiteY238" fmla="*/ 2182633 h 2323145"/>
              <a:gd name="connsiteX239" fmla="*/ 1266687 w 11269336"/>
              <a:gd name="connsiteY239" fmla="*/ 2212688 h 2323145"/>
              <a:gd name="connsiteX240" fmla="*/ 1239614 w 11269336"/>
              <a:gd name="connsiteY240" fmla="*/ 2209727 h 2323145"/>
              <a:gd name="connsiteX241" fmla="*/ 1202436 w 11269336"/>
              <a:gd name="connsiteY241" fmla="*/ 2209817 h 2323145"/>
              <a:gd name="connsiteX242" fmla="*/ 1136097 w 11269336"/>
              <a:gd name="connsiteY242" fmla="*/ 2205112 h 2323145"/>
              <a:gd name="connsiteX243" fmla="*/ 988232 w 11269336"/>
              <a:gd name="connsiteY243" fmla="*/ 2235635 h 2323145"/>
              <a:gd name="connsiteX244" fmla="*/ 981959 w 11269336"/>
              <a:gd name="connsiteY244" fmla="*/ 2231607 h 2323145"/>
              <a:gd name="connsiteX245" fmla="*/ 938600 w 11269336"/>
              <a:gd name="connsiteY245" fmla="*/ 2238113 h 2323145"/>
              <a:gd name="connsiteX246" fmla="*/ 791788 w 11269336"/>
              <a:gd name="connsiteY246" fmla="*/ 2293224 h 2323145"/>
              <a:gd name="connsiteX247" fmla="*/ 706914 w 11269336"/>
              <a:gd name="connsiteY247" fmla="*/ 2305046 h 2323145"/>
              <a:gd name="connsiteX248" fmla="*/ 675971 w 11269336"/>
              <a:gd name="connsiteY248" fmla="*/ 2304030 h 2323145"/>
              <a:gd name="connsiteX249" fmla="*/ 624180 w 11269336"/>
              <a:gd name="connsiteY249" fmla="*/ 2302650 h 2323145"/>
              <a:gd name="connsiteX250" fmla="*/ 583453 w 11269336"/>
              <a:gd name="connsiteY250" fmla="*/ 2288788 h 2323145"/>
              <a:gd name="connsiteX251" fmla="*/ 540946 w 11269336"/>
              <a:gd name="connsiteY251" fmla="*/ 2292721 h 2323145"/>
              <a:gd name="connsiteX252" fmla="*/ 533680 w 11269336"/>
              <a:gd name="connsiteY252" fmla="*/ 2310233 h 2323145"/>
              <a:gd name="connsiteX253" fmla="*/ 487366 w 11269336"/>
              <a:gd name="connsiteY253" fmla="*/ 2309053 h 2323145"/>
              <a:gd name="connsiteX254" fmla="*/ 416820 w 11269336"/>
              <a:gd name="connsiteY254" fmla="*/ 2305443 h 2323145"/>
              <a:gd name="connsiteX255" fmla="*/ 376805 w 11269336"/>
              <a:gd name="connsiteY255" fmla="*/ 2307647 h 2323145"/>
              <a:gd name="connsiteX256" fmla="*/ 266777 w 11269336"/>
              <a:gd name="connsiteY256" fmla="*/ 2309012 h 2323145"/>
              <a:gd name="connsiteX257" fmla="*/ 156013 w 11269336"/>
              <a:gd name="connsiteY257" fmla="*/ 2306832 h 2323145"/>
              <a:gd name="connsiteX258" fmla="*/ 87258 w 11269336"/>
              <a:gd name="connsiteY258" fmla="*/ 2285511 h 2323145"/>
              <a:gd name="connsiteX259" fmla="*/ 23798 w 11269336"/>
              <a:gd name="connsiteY259" fmla="*/ 2281822 h 2323145"/>
              <a:gd name="connsiteX260" fmla="*/ 0 w 11269336"/>
              <a:gd name="connsiteY260" fmla="*/ 2285369 h 2323145"/>
              <a:gd name="connsiteX261" fmla="*/ 0 w 11269336"/>
              <a:gd name="connsiteY26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593061 w 11269336"/>
              <a:gd name="connsiteY142" fmla="*/ 2171597 h 2323145"/>
              <a:gd name="connsiteX143" fmla="*/ 4533444 w 11269336"/>
              <a:gd name="connsiteY143" fmla="*/ 2181200 h 2323145"/>
              <a:gd name="connsiteX144" fmla="*/ 4492832 w 11269336"/>
              <a:gd name="connsiteY144" fmla="*/ 2188033 h 2323145"/>
              <a:gd name="connsiteX145" fmla="*/ 4467257 w 11269336"/>
              <a:gd name="connsiteY145" fmla="*/ 2196121 h 2323145"/>
              <a:gd name="connsiteX146" fmla="*/ 4459937 w 11269336"/>
              <a:gd name="connsiteY146" fmla="*/ 2195182 h 2323145"/>
              <a:gd name="connsiteX147" fmla="*/ 4433312 w 11269336"/>
              <a:gd name="connsiteY147" fmla="*/ 2199004 h 2323145"/>
              <a:gd name="connsiteX148" fmla="*/ 4420601 w 11269336"/>
              <a:gd name="connsiteY148" fmla="*/ 2205158 h 2323145"/>
              <a:gd name="connsiteX149" fmla="*/ 4405765 w 11269336"/>
              <a:gd name="connsiteY149" fmla="*/ 2199902 h 2323145"/>
              <a:gd name="connsiteX150" fmla="*/ 4401354 w 11269336"/>
              <a:gd name="connsiteY150" fmla="*/ 2194745 h 2323145"/>
              <a:gd name="connsiteX151" fmla="*/ 4383151 w 11269336"/>
              <a:gd name="connsiteY151" fmla="*/ 2201140 h 2323145"/>
              <a:gd name="connsiteX152" fmla="*/ 4366646 w 11269336"/>
              <a:gd name="connsiteY152" fmla="*/ 2198564 h 2323145"/>
              <a:gd name="connsiteX153" fmla="*/ 4354009 w 11269336"/>
              <a:gd name="connsiteY153" fmla="*/ 2204984 h 2323145"/>
              <a:gd name="connsiteX154" fmla="*/ 4348284 w 11269336"/>
              <a:gd name="connsiteY154" fmla="*/ 2205270 h 2323145"/>
              <a:gd name="connsiteX155" fmla="*/ 4333906 w 11269336"/>
              <a:gd name="connsiteY155" fmla="*/ 2205251 h 2323145"/>
              <a:gd name="connsiteX156" fmla="*/ 4308819 w 11269336"/>
              <a:gd name="connsiteY156" fmla="*/ 2203822 h 2323145"/>
              <a:gd name="connsiteX157" fmla="*/ 4301210 w 11269336"/>
              <a:gd name="connsiteY157" fmla="*/ 2204456 h 2323145"/>
              <a:gd name="connsiteX158" fmla="*/ 4283095 w 11269336"/>
              <a:gd name="connsiteY158" fmla="*/ 2198177 h 2323145"/>
              <a:gd name="connsiteX159" fmla="*/ 4250119 w 11269336"/>
              <a:gd name="connsiteY159" fmla="*/ 2196342 h 2323145"/>
              <a:gd name="connsiteX160" fmla="*/ 4189203 w 11269336"/>
              <a:gd name="connsiteY160" fmla="*/ 2178994 h 2323145"/>
              <a:gd name="connsiteX161" fmla="*/ 4154035 w 11269336"/>
              <a:gd name="connsiteY161" fmla="*/ 2171950 h 2323145"/>
              <a:gd name="connsiteX162" fmla="*/ 4129569 w 11269336"/>
              <a:gd name="connsiteY162" fmla="*/ 2163850 h 2323145"/>
              <a:gd name="connsiteX163" fmla="*/ 4061250 w 11269336"/>
              <a:gd name="connsiteY163" fmla="*/ 2159236 h 2323145"/>
              <a:gd name="connsiteX164" fmla="*/ 3945480 w 11269336"/>
              <a:gd name="connsiteY164" fmla="*/ 2158279 h 2323145"/>
              <a:gd name="connsiteX165" fmla="*/ 3921468 w 11269336"/>
              <a:gd name="connsiteY165" fmla="*/ 2156588 h 2323145"/>
              <a:gd name="connsiteX166" fmla="*/ 3903348 w 11269336"/>
              <a:gd name="connsiteY166" fmla="*/ 2149220 h 2323145"/>
              <a:gd name="connsiteX167" fmla="*/ 3901342 w 11269336"/>
              <a:gd name="connsiteY167" fmla="*/ 2142355 h 2323145"/>
              <a:gd name="connsiteX168" fmla="*/ 3888539 w 11269336"/>
              <a:gd name="connsiteY168" fmla="*/ 2140476 h 2323145"/>
              <a:gd name="connsiteX169" fmla="*/ 3885662 w 11269336"/>
              <a:gd name="connsiteY169" fmla="*/ 2138740 h 2323145"/>
              <a:gd name="connsiteX170" fmla="*/ 3868627 w 11269336"/>
              <a:gd name="connsiteY170" fmla="*/ 2130023 h 2323145"/>
              <a:gd name="connsiteX171" fmla="*/ 3819177 w 11269336"/>
              <a:gd name="connsiteY171" fmla="*/ 2142111 h 2323145"/>
              <a:gd name="connsiteX172" fmla="*/ 3769100 w 11269336"/>
              <a:gd name="connsiteY172" fmla="*/ 2131731 h 2323145"/>
              <a:gd name="connsiteX173" fmla="*/ 3562752 w 11269336"/>
              <a:gd name="connsiteY173" fmla="*/ 2131785 h 2323145"/>
              <a:gd name="connsiteX174" fmla="*/ 3541402 w 11269336"/>
              <a:gd name="connsiteY174" fmla="*/ 2106821 h 2323145"/>
              <a:gd name="connsiteX175" fmla="*/ 3365341 w 11269336"/>
              <a:gd name="connsiteY175" fmla="*/ 2077638 h 2323145"/>
              <a:gd name="connsiteX176" fmla="*/ 3170922 w 11269336"/>
              <a:gd name="connsiteY176" fmla="*/ 2115957 h 2323145"/>
              <a:gd name="connsiteX177" fmla="*/ 3156256 w 11269336"/>
              <a:gd name="connsiteY177" fmla="*/ 2124773 h 2323145"/>
              <a:gd name="connsiteX178" fmla="*/ 3140298 w 11269336"/>
              <a:gd name="connsiteY178" fmla="*/ 2129182 h 2323145"/>
              <a:gd name="connsiteX179" fmla="*/ 3138514 w 11269336"/>
              <a:gd name="connsiteY179" fmla="*/ 2128069 h 2323145"/>
              <a:gd name="connsiteX180" fmla="*/ 3120467 w 11269336"/>
              <a:gd name="connsiteY180" fmla="*/ 2128281 h 2323145"/>
              <a:gd name="connsiteX181" fmla="*/ 3116175 w 11269336"/>
              <a:gd name="connsiteY181" fmla="*/ 2131633 h 2323145"/>
              <a:gd name="connsiteX182" fmla="*/ 3103685 w 11269336"/>
              <a:gd name="connsiteY182" fmla="*/ 2132814 h 2323145"/>
              <a:gd name="connsiteX183" fmla="*/ 3078794 w 11269336"/>
              <a:gd name="connsiteY183" fmla="*/ 2137935 h 2323145"/>
              <a:gd name="connsiteX184" fmla="*/ 3074407 w 11269336"/>
              <a:gd name="connsiteY184" fmla="*/ 2136274 h 2323145"/>
              <a:gd name="connsiteX185" fmla="*/ 3037285 w 11269336"/>
              <a:gd name="connsiteY185" fmla="*/ 2139919 h 2323145"/>
              <a:gd name="connsiteX186" fmla="*/ 3036901 w 11269336"/>
              <a:gd name="connsiteY186" fmla="*/ 2138726 h 2323145"/>
              <a:gd name="connsiteX187" fmla="*/ 3026996 w 11269336"/>
              <a:gd name="connsiteY187" fmla="*/ 2134322 h 2323145"/>
              <a:gd name="connsiteX188" fmla="*/ 3007772 w 11269336"/>
              <a:gd name="connsiteY188" fmla="*/ 2128742 h 2323145"/>
              <a:gd name="connsiteX189" fmla="*/ 2965030 w 11269336"/>
              <a:gd name="connsiteY189" fmla="*/ 2100494 h 2323145"/>
              <a:gd name="connsiteX190" fmla="*/ 2926342 w 11269336"/>
              <a:gd name="connsiteY190" fmla="*/ 2104155 h 2323145"/>
              <a:gd name="connsiteX191" fmla="*/ 2918608 w 11269336"/>
              <a:gd name="connsiteY191" fmla="*/ 2104215 h 2323145"/>
              <a:gd name="connsiteX192" fmla="*/ 2918475 w 11269336"/>
              <a:gd name="connsiteY192" fmla="*/ 2103937 h 2323145"/>
              <a:gd name="connsiteX193" fmla="*/ 2910360 w 11269336"/>
              <a:gd name="connsiteY193" fmla="*/ 2103444 h 2323145"/>
              <a:gd name="connsiteX194" fmla="*/ 2904507 w 11269336"/>
              <a:gd name="connsiteY194" fmla="*/ 2104326 h 2323145"/>
              <a:gd name="connsiteX195" fmla="*/ 2889503 w 11269336"/>
              <a:gd name="connsiteY195" fmla="*/ 2104443 h 2323145"/>
              <a:gd name="connsiteX196" fmla="*/ 2884480 w 11269336"/>
              <a:gd name="connsiteY196" fmla="*/ 2102626 h 2323145"/>
              <a:gd name="connsiteX197" fmla="*/ 2882689 w 11269336"/>
              <a:gd name="connsiteY197" fmla="*/ 2099228 h 2323145"/>
              <a:gd name="connsiteX198" fmla="*/ 2881291 w 11269336"/>
              <a:gd name="connsiteY198" fmla="*/ 2099618 h 2323145"/>
              <a:gd name="connsiteX199" fmla="*/ 2853979 w 11269336"/>
              <a:gd name="connsiteY199" fmla="*/ 2090388 h 2323145"/>
              <a:gd name="connsiteX200" fmla="*/ 2791790 w 11269336"/>
              <a:gd name="connsiteY200" fmla="*/ 2080332 h 2323145"/>
              <a:gd name="connsiteX201" fmla="*/ 2755844 w 11269336"/>
              <a:gd name="connsiteY201" fmla="*/ 2078874 h 2323145"/>
              <a:gd name="connsiteX202" fmla="*/ 2657742 w 11269336"/>
              <a:gd name="connsiteY202" fmla="*/ 2070179 h 2323145"/>
              <a:gd name="connsiteX203" fmla="*/ 2559549 w 11269336"/>
              <a:gd name="connsiteY203" fmla="*/ 2057873 h 2323145"/>
              <a:gd name="connsiteX204" fmla="*/ 2512054 w 11269336"/>
              <a:gd name="connsiteY204" fmla="*/ 2031671 h 2323145"/>
              <a:gd name="connsiteX205" fmla="*/ 2506437 w 11269336"/>
              <a:gd name="connsiteY205" fmla="*/ 2030918 h 2323145"/>
              <a:gd name="connsiteX206" fmla="*/ 2491752 w 11269336"/>
              <a:gd name="connsiteY206" fmla="*/ 2033906 h 2323145"/>
              <a:gd name="connsiteX207" fmla="*/ 2486338 w 11269336"/>
              <a:gd name="connsiteY207" fmla="*/ 2035862 h 2323145"/>
              <a:gd name="connsiteX208" fmla="*/ 2478186 w 11269336"/>
              <a:gd name="connsiteY208" fmla="*/ 2036953 h 2323145"/>
              <a:gd name="connsiteX209" fmla="*/ 2477950 w 11269336"/>
              <a:gd name="connsiteY209" fmla="*/ 2036715 h 2323145"/>
              <a:gd name="connsiteX210" fmla="*/ 2470381 w 11269336"/>
              <a:gd name="connsiteY210" fmla="*/ 2038256 h 2323145"/>
              <a:gd name="connsiteX211" fmla="*/ 2433781 w 11269336"/>
              <a:gd name="connsiteY211" fmla="*/ 2049140 h 2323145"/>
              <a:gd name="connsiteX212" fmla="*/ 2381172 w 11269336"/>
              <a:gd name="connsiteY212" fmla="*/ 2030645 h 2323145"/>
              <a:gd name="connsiteX213" fmla="*/ 2360198 w 11269336"/>
              <a:gd name="connsiteY213" fmla="*/ 2029059 h 2323145"/>
              <a:gd name="connsiteX214" fmla="*/ 2348815 w 11269336"/>
              <a:gd name="connsiteY214" fmla="*/ 2026798 h 2323145"/>
              <a:gd name="connsiteX215" fmla="*/ 2347988 w 11269336"/>
              <a:gd name="connsiteY215" fmla="*/ 2025745 h 2323145"/>
              <a:gd name="connsiteX216" fmla="*/ 2312920 w 11269336"/>
              <a:gd name="connsiteY216" fmla="*/ 2036311 h 2323145"/>
              <a:gd name="connsiteX217" fmla="*/ 2307986 w 11269336"/>
              <a:gd name="connsiteY217" fmla="*/ 2035583 h 2323145"/>
              <a:gd name="connsiteX218" fmla="*/ 2285481 w 11269336"/>
              <a:gd name="connsiteY218" fmla="*/ 2045197 h 2323145"/>
              <a:gd name="connsiteX219" fmla="*/ 2273666 w 11269336"/>
              <a:gd name="connsiteY219" fmla="*/ 2048710 h 2323145"/>
              <a:gd name="connsiteX220" fmla="*/ 2270719 w 11269336"/>
              <a:gd name="connsiteY220" fmla="*/ 2052702 h 2323145"/>
              <a:gd name="connsiteX221" fmla="*/ 2253080 w 11269336"/>
              <a:gd name="connsiteY221" fmla="*/ 2056363 h 2323145"/>
              <a:gd name="connsiteX222" fmla="*/ 2250906 w 11269336"/>
              <a:gd name="connsiteY222" fmla="*/ 2055654 h 2323145"/>
              <a:gd name="connsiteX223" fmla="*/ 2236905 w 11269336"/>
              <a:gd name="connsiteY223" fmla="*/ 2062882 h 2323145"/>
              <a:gd name="connsiteX224" fmla="*/ 2225830 w 11269336"/>
              <a:gd name="connsiteY224" fmla="*/ 2074027 h 2323145"/>
              <a:gd name="connsiteX225" fmla="*/ 2073776 w 11269336"/>
              <a:gd name="connsiteY225" fmla="*/ 2089244 h 2323145"/>
              <a:gd name="connsiteX226" fmla="*/ 1948256 w 11269336"/>
              <a:gd name="connsiteY226" fmla="*/ 2146616 h 2323145"/>
              <a:gd name="connsiteX227" fmla="*/ 1865582 w 11269336"/>
              <a:gd name="connsiteY227" fmla="*/ 2153738 h 2323145"/>
              <a:gd name="connsiteX228" fmla="*/ 1835210 w 11269336"/>
              <a:gd name="connsiteY228" fmla="*/ 2134244 h 2323145"/>
              <a:gd name="connsiteX229" fmla="*/ 1632661 w 11269336"/>
              <a:gd name="connsiteY229" fmla="*/ 2173882 h 2323145"/>
              <a:gd name="connsiteX230" fmla="*/ 1579590 w 11269336"/>
              <a:gd name="connsiteY230" fmla="*/ 2173680 h 2323145"/>
              <a:gd name="connsiteX231" fmla="*/ 1535601 w 11269336"/>
              <a:gd name="connsiteY231" fmla="*/ 2194590 h 2323145"/>
              <a:gd name="connsiteX232" fmla="*/ 1515594 w 11269336"/>
              <a:gd name="connsiteY232" fmla="*/ 2189622 h 2323145"/>
              <a:gd name="connsiteX233" fmla="*/ 1512113 w 11269336"/>
              <a:gd name="connsiteY233" fmla="*/ 2188534 h 2323145"/>
              <a:gd name="connsiteX234" fmla="*/ 1498838 w 11269336"/>
              <a:gd name="connsiteY234" fmla="*/ 2189213 h 2323145"/>
              <a:gd name="connsiteX235" fmla="*/ 1494279 w 11269336"/>
              <a:gd name="connsiteY235" fmla="*/ 2183112 h 2323145"/>
              <a:gd name="connsiteX236" fmla="*/ 1473714 w 11269336"/>
              <a:gd name="connsiteY236" fmla="*/ 2179625 h 2323145"/>
              <a:gd name="connsiteX237" fmla="*/ 1449503 w 11269336"/>
              <a:gd name="connsiteY237" fmla="*/ 2182633 h 2323145"/>
              <a:gd name="connsiteX238" fmla="*/ 1266687 w 11269336"/>
              <a:gd name="connsiteY238" fmla="*/ 2212688 h 2323145"/>
              <a:gd name="connsiteX239" fmla="*/ 1239614 w 11269336"/>
              <a:gd name="connsiteY239" fmla="*/ 2209727 h 2323145"/>
              <a:gd name="connsiteX240" fmla="*/ 1202436 w 11269336"/>
              <a:gd name="connsiteY240" fmla="*/ 2209817 h 2323145"/>
              <a:gd name="connsiteX241" fmla="*/ 1136097 w 11269336"/>
              <a:gd name="connsiteY241" fmla="*/ 2205112 h 2323145"/>
              <a:gd name="connsiteX242" fmla="*/ 988232 w 11269336"/>
              <a:gd name="connsiteY242" fmla="*/ 2235635 h 2323145"/>
              <a:gd name="connsiteX243" fmla="*/ 981959 w 11269336"/>
              <a:gd name="connsiteY243" fmla="*/ 2231607 h 2323145"/>
              <a:gd name="connsiteX244" fmla="*/ 938600 w 11269336"/>
              <a:gd name="connsiteY244" fmla="*/ 2238113 h 2323145"/>
              <a:gd name="connsiteX245" fmla="*/ 791788 w 11269336"/>
              <a:gd name="connsiteY245" fmla="*/ 2293224 h 2323145"/>
              <a:gd name="connsiteX246" fmla="*/ 706914 w 11269336"/>
              <a:gd name="connsiteY246" fmla="*/ 2305046 h 2323145"/>
              <a:gd name="connsiteX247" fmla="*/ 675971 w 11269336"/>
              <a:gd name="connsiteY247" fmla="*/ 2304030 h 2323145"/>
              <a:gd name="connsiteX248" fmla="*/ 624180 w 11269336"/>
              <a:gd name="connsiteY248" fmla="*/ 2302650 h 2323145"/>
              <a:gd name="connsiteX249" fmla="*/ 583453 w 11269336"/>
              <a:gd name="connsiteY249" fmla="*/ 2288788 h 2323145"/>
              <a:gd name="connsiteX250" fmla="*/ 540946 w 11269336"/>
              <a:gd name="connsiteY250" fmla="*/ 2292721 h 2323145"/>
              <a:gd name="connsiteX251" fmla="*/ 533680 w 11269336"/>
              <a:gd name="connsiteY251" fmla="*/ 2310233 h 2323145"/>
              <a:gd name="connsiteX252" fmla="*/ 487366 w 11269336"/>
              <a:gd name="connsiteY252" fmla="*/ 2309053 h 2323145"/>
              <a:gd name="connsiteX253" fmla="*/ 416820 w 11269336"/>
              <a:gd name="connsiteY253" fmla="*/ 2305443 h 2323145"/>
              <a:gd name="connsiteX254" fmla="*/ 376805 w 11269336"/>
              <a:gd name="connsiteY254" fmla="*/ 2307647 h 2323145"/>
              <a:gd name="connsiteX255" fmla="*/ 266777 w 11269336"/>
              <a:gd name="connsiteY255" fmla="*/ 2309012 h 2323145"/>
              <a:gd name="connsiteX256" fmla="*/ 156013 w 11269336"/>
              <a:gd name="connsiteY256" fmla="*/ 2306832 h 2323145"/>
              <a:gd name="connsiteX257" fmla="*/ 87258 w 11269336"/>
              <a:gd name="connsiteY257" fmla="*/ 2285511 h 2323145"/>
              <a:gd name="connsiteX258" fmla="*/ 23798 w 11269336"/>
              <a:gd name="connsiteY258" fmla="*/ 2281822 h 2323145"/>
              <a:gd name="connsiteX259" fmla="*/ 0 w 11269336"/>
              <a:gd name="connsiteY259" fmla="*/ 2285369 h 2323145"/>
              <a:gd name="connsiteX260" fmla="*/ 0 w 11269336"/>
              <a:gd name="connsiteY26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593061 w 11269336"/>
              <a:gd name="connsiteY141" fmla="*/ 2171597 h 2323145"/>
              <a:gd name="connsiteX142" fmla="*/ 4533444 w 11269336"/>
              <a:gd name="connsiteY142" fmla="*/ 2181200 h 2323145"/>
              <a:gd name="connsiteX143" fmla="*/ 4492832 w 11269336"/>
              <a:gd name="connsiteY143" fmla="*/ 2188033 h 2323145"/>
              <a:gd name="connsiteX144" fmla="*/ 4467257 w 11269336"/>
              <a:gd name="connsiteY144" fmla="*/ 2196121 h 2323145"/>
              <a:gd name="connsiteX145" fmla="*/ 4459937 w 11269336"/>
              <a:gd name="connsiteY145" fmla="*/ 2195182 h 2323145"/>
              <a:gd name="connsiteX146" fmla="*/ 4433312 w 11269336"/>
              <a:gd name="connsiteY146" fmla="*/ 2199004 h 2323145"/>
              <a:gd name="connsiteX147" fmla="*/ 4420601 w 11269336"/>
              <a:gd name="connsiteY147" fmla="*/ 2205158 h 2323145"/>
              <a:gd name="connsiteX148" fmla="*/ 4405765 w 11269336"/>
              <a:gd name="connsiteY148" fmla="*/ 2199902 h 2323145"/>
              <a:gd name="connsiteX149" fmla="*/ 4401354 w 11269336"/>
              <a:gd name="connsiteY149" fmla="*/ 2194745 h 2323145"/>
              <a:gd name="connsiteX150" fmla="*/ 4383151 w 11269336"/>
              <a:gd name="connsiteY150" fmla="*/ 2201140 h 2323145"/>
              <a:gd name="connsiteX151" fmla="*/ 4366646 w 11269336"/>
              <a:gd name="connsiteY151" fmla="*/ 2198564 h 2323145"/>
              <a:gd name="connsiteX152" fmla="*/ 4354009 w 11269336"/>
              <a:gd name="connsiteY152" fmla="*/ 2204984 h 2323145"/>
              <a:gd name="connsiteX153" fmla="*/ 4348284 w 11269336"/>
              <a:gd name="connsiteY153" fmla="*/ 2205270 h 2323145"/>
              <a:gd name="connsiteX154" fmla="*/ 4333906 w 11269336"/>
              <a:gd name="connsiteY154" fmla="*/ 2205251 h 2323145"/>
              <a:gd name="connsiteX155" fmla="*/ 4308819 w 11269336"/>
              <a:gd name="connsiteY155" fmla="*/ 2203822 h 2323145"/>
              <a:gd name="connsiteX156" fmla="*/ 4301210 w 11269336"/>
              <a:gd name="connsiteY156" fmla="*/ 2204456 h 2323145"/>
              <a:gd name="connsiteX157" fmla="*/ 4283095 w 11269336"/>
              <a:gd name="connsiteY157" fmla="*/ 2198177 h 2323145"/>
              <a:gd name="connsiteX158" fmla="*/ 4250119 w 11269336"/>
              <a:gd name="connsiteY158" fmla="*/ 2196342 h 2323145"/>
              <a:gd name="connsiteX159" fmla="*/ 4189203 w 11269336"/>
              <a:gd name="connsiteY159" fmla="*/ 2178994 h 2323145"/>
              <a:gd name="connsiteX160" fmla="*/ 4154035 w 11269336"/>
              <a:gd name="connsiteY160" fmla="*/ 2171950 h 2323145"/>
              <a:gd name="connsiteX161" fmla="*/ 4129569 w 11269336"/>
              <a:gd name="connsiteY161" fmla="*/ 2163850 h 2323145"/>
              <a:gd name="connsiteX162" fmla="*/ 4061250 w 11269336"/>
              <a:gd name="connsiteY162" fmla="*/ 2159236 h 2323145"/>
              <a:gd name="connsiteX163" fmla="*/ 3945480 w 11269336"/>
              <a:gd name="connsiteY163" fmla="*/ 2158279 h 2323145"/>
              <a:gd name="connsiteX164" fmla="*/ 3921468 w 11269336"/>
              <a:gd name="connsiteY164" fmla="*/ 2156588 h 2323145"/>
              <a:gd name="connsiteX165" fmla="*/ 3903348 w 11269336"/>
              <a:gd name="connsiteY165" fmla="*/ 2149220 h 2323145"/>
              <a:gd name="connsiteX166" fmla="*/ 3901342 w 11269336"/>
              <a:gd name="connsiteY166" fmla="*/ 2142355 h 2323145"/>
              <a:gd name="connsiteX167" fmla="*/ 3888539 w 11269336"/>
              <a:gd name="connsiteY167" fmla="*/ 2140476 h 2323145"/>
              <a:gd name="connsiteX168" fmla="*/ 3885662 w 11269336"/>
              <a:gd name="connsiteY168" fmla="*/ 2138740 h 2323145"/>
              <a:gd name="connsiteX169" fmla="*/ 3868627 w 11269336"/>
              <a:gd name="connsiteY169" fmla="*/ 2130023 h 2323145"/>
              <a:gd name="connsiteX170" fmla="*/ 3819177 w 11269336"/>
              <a:gd name="connsiteY170" fmla="*/ 2142111 h 2323145"/>
              <a:gd name="connsiteX171" fmla="*/ 3769100 w 11269336"/>
              <a:gd name="connsiteY171" fmla="*/ 2131731 h 2323145"/>
              <a:gd name="connsiteX172" fmla="*/ 3562752 w 11269336"/>
              <a:gd name="connsiteY172" fmla="*/ 2131785 h 2323145"/>
              <a:gd name="connsiteX173" fmla="*/ 3541402 w 11269336"/>
              <a:gd name="connsiteY173" fmla="*/ 2106821 h 2323145"/>
              <a:gd name="connsiteX174" fmla="*/ 3365341 w 11269336"/>
              <a:gd name="connsiteY174" fmla="*/ 2077638 h 2323145"/>
              <a:gd name="connsiteX175" fmla="*/ 3170922 w 11269336"/>
              <a:gd name="connsiteY175" fmla="*/ 2115957 h 2323145"/>
              <a:gd name="connsiteX176" fmla="*/ 3156256 w 11269336"/>
              <a:gd name="connsiteY176" fmla="*/ 2124773 h 2323145"/>
              <a:gd name="connsiteX177" fmla="*/ 3140298 w 11269336"/>
              <a:gd name="connsiteY177" fmla="*/ 2129182 h 2323145"/>
              <a:gd name="connsiteX178" fmla="*/ 3138514 w 11269336"/>
              <a:gd name="connsiteY178" fmla="*/ 2128069 h 2323145"/>
              <a:gd name="connsiteX179" fmla="*/ 3120467 w 11269336"/>
              <a:gd name="connsiteY179" fmla="*/ 2128281 h 2323145"/>
              <a:gd name="connsiteX180" fmla="*/ 3116175 w 11269336"/>
              <a:gd name="connsiteY180" fmla="*/ 2131633 h 2323145"/>
              <a:gd name="connsiteX181" fmla="*/ 3103685 w 11269336"/>
              <a:gd name="connsiteY181" fmla="*/ 2132814 h 2323145"/>
              <a:gd name="connsiteX182" fmla="*/ 3078794 w 11269336"/>
              <a:gd name="connsiteY182" fmla="*/ 2137935 h 2323145"/>
              <a:gd name="connsiteX183" fmla="*/ 3074407 w 11269336"/>
              <a:gd name="connsiteY183" fmla="*/ 2136274 h 2323145"/>
              <a:gd name="connsiteX184" fmla="*/ 3037285 w 11269336"/>
              <a:gd name="connsiteY184" fmla="*/ 2139919 h 2323145"/>
              <a:gd name="connsiteX185" fmla="*/ 3036901 w 11269336"/>
              <a:gd name="connsiteY185" fmla="*/ 2138726 h 2323145"/>
              <a:gd name="connsiteX186" fmla="*/ 3026996 w 11269336"/>
              <a:gd name="connsiteY186" fmla="*/ 2134322 h 2323145"/>
              <a:gd name="connsiteX187" fmla="*/ 3007772 w 11269336"/>
              <a:gd name="connsiteY187" fmla="*/ 2128742 h 2323145"/>
              <a:gd name="connsiteX188" fmla="*/ 2965030 w 11269336"/>
              <a:gd name="connsiteY188" fmla="*/ 2100494 h 2323145"/>
              <a:gd name="connsiteX189" fmla="*/ 2926342 w 11269336"/>
              <a:gd name="connsiteY189" fmla="*/ 2104155 h 2323145"/>
              <a:gd name="connsiteX190" fmla="*/ 2918608 w 11269336"/>
              <a:gd name="connsiteY190" fmla="*/ 2104215 h 2323145"/>
              <a:gd name="connsiteX191" fmla="*/ 2918475 w 11269336"/>
              <a:gd name="connsiteY191" fmla="*/ 2103937 h 2323145"/>
              <a:gd name="connsiteX192" fmla="*/ 2910360 w 11269336"/>
              <a:gd name="connsiteY192" fmla="*/ 2103444 h 2323145"/>
              <a:gd name="connsiteX193" fmla="*/ 2904507 w 11269336"/>
              <a:gd name="connsiteY193" fmla="*/ 2104326 h 2323145"/>
              <a:gd name="connsiteX194" fmla="*/ 2889503 w 11269336"/>
              <a:gd name="connsiteY194" fmla="*/ 2104443 h 2323145"/>
              <a:gd name="connsiteX195" fmla="*/ 2884480 w 11269336"/>
              <a:gd name="connsiteY195" fmla="*/ 2102626 h 2323145"/>
              <a:gd name="connsiteX196" fmla="*/ 2882689 w 11269336"/>
              <a:gd name="connsiteY196" fmla="*/ 2099228 h 2323145"/>
              <a:gd name="connsiteX197" fmla="*/ 2881291 w 11269336"/>
              <a:gd name="connsiteY197" fmla="*/ 2099618 h 2323145"/>
              <a:gd name="connsiteX198" fmla="*/ 2853979 w 11269336"/>
              <a:gd name="connsiteY198" fmla="*/ 2090388 h 2323145"/>
              <a:gd name="connsiteX199" fmla="*/ 2791790 w 11269336"/>
              <a:gd name="connsiteY199" fmla="*/ 2080332 h 2323145"/>
              <a:gd name="connsiteX200" fmla="*/ 2755844 w 11269336"/>
              <a:gd name="connsiteY200" fmla="*/ 2078874 h 2323145"/>
              <a:gd name="connsiteX201" fmla="*/ 2657742 w 11269336"/>
              <a:gd name="connsiteY201" fmla="*/ 2070179 h 2323145"/>
              <a:gd name="connsiteX202" fmla="*/ 2559549 w 11269336"/>
              <a:gd name="connsiteY202" fmla="*/ 2057873 h 2323145"/>
              <a:gd name="connsiteX203" fmla="*/ 2512054 w 11269336"/>
              <a:gd name="connsiteY203" fmla="*/ 2031671 h 2323145"/>
              <a:gd name="connsiteX204" fmla="*/ 2506437 w 11269336"/>
              <a:gd name="connsiteY204" fmla="*/ 2030918 h 2323145"/>
              <a:gd name="connsiteX205" fmla="*/ 2491752 w 11269336"/>
              <a:gd name="connsiteY205" fmla="*/ 2033906 h 2323145"/>
              <a:gd name="connsiteX206" fmla="*/ 2486338 w 11269336"/>
              <a:gd name="connsiteY206" fmla="*/ 2035862 h 2323145"/>
              <a:gd name="connsiteX207" fmla="*/ 2478186 w 11269336"/>
              <a:gd name="connsiteY207" fmla="*/ 2036953 h 2323145"/>
              <a:gd name="connsiteX208" fmla="*/ 2477950 w 11269336"/>
              <a:gd name="connsiteY208" fmla="*/ 2036715 h 2323145"/>
              <a:gd name="connsiteX209" fmla="*/ 2470381 w 11269336"/>
              <a:gd name="connsiteY209" fmla="*/ 2038256 h 2323145"/>
              <a:gd name="connsiteX210" fmla="*/ 2433781 w 11269336"/>
              <a:gd name="connsiteY210" fmla="*/ 2049140 h 2323145"/>
              <a:gd name="connsiteX211" fmla="*/ 2381172 w 11269336"/>
              <a:gd name="connsiteY211" fmla="*/ 2030645 h 2323145"/>
              <a:gd name="connsiteX212" fmla="*/ 2360198 w 11269336"/>
              <a:gd name="connsiteY212" fmla="*/ 2029059 h 2323145"/>
              <a:gd name="connsiteX213" fmla="*/ 2348815 w 11269336"/>
              <a:gd name="connsiteY213" fmla="*/ 2026798 h 2323145"/>
              <a:gd name="connsiteX214" fmla="*/ 2347988 w 11269336"/>
              <a:gd name="connsiteY214" fmla="*/ 2025745 h 2323145"/>
              <a:gd name="connsiteX215" fmla="*/ 2312920 w 11269336"/>
              <a:gd name="connsiteY215" fmla="*/ 2036311 h 2323145"/>
              <a:gd name="connsiteX216" fmla="*/ 2307986 w 11269336"/>
              <a:gd name="connsiteY216" fmla="*/ 2035583 h 2323145"/>
              <a:gd name="connsiteX217" fmla="*/ 2285481 w 11269336"/>
              <a:gd name="connsiteY217" fmla="*/ 2045197 h 2323145"/>
              <a:gd name="connsiteX218" fmla="*/ 2273666 w 11269336"/>
              <a:gd name="connsiteY218" fmla="*/ 2048710 h 2323145"/>
              <a:gd name="connsiteX219" fmla="*/ 2270719 w 11269336"/>
              <a:gd name="connsiteY219" fmla="*/ 2052702 h 2323145"/>
              <a:gd name="connsiteX220" fmla="*/ 2253080 w 11269336"/>
              <a:gd name="connsiteY220" fmla="*/ 2056363 h 2323145"/>
              <a:gd name="connsiteX221" fmla="*/ 2250906 w 11269336"/>
              <a:gd name="connsiteY221" fmla="*/ 2055654 h 2323145"/>
              <a:gd name="connsiteX222" fmla="*/ 2236905 w 11269336"/>
              <a:gd name="connsiteY222" fmla="*/ 2062882 h 2323145"/>
              <a:gd name="connsiteX223" fmla="*/ 2225830 w 11269336"/>
              <a:gd name="connsiteY223" fmla="*/ 2074027 h 2323145"/>
              <a:gd name="connsiteX224" fmla="*/ 2073776 w 11269336"/>
              <a:gd name="connsiteY224" fmla="*/ 2089244 h 2323145"/>
              <a:gd name="connsiteX225" fmla="*/ 1948256 w 11269336"/>
              <a:gd name="connsiteY225" fmla="*/ 2146616 h 2323145"/>
              <a:gd name="connsiteX226" fmla="*/ 1865582 w 11269336"/>
              <a:gd name="connsiteY226" fmla="*/ 2153738 h 2323145"/>
              <a:gd name="connsiteX227" fmla="*/ 1835210 w 11269336"/>
              <a:gd name="connsiteY227" fmla="*/ 2134244 h 2323145"/>
              <a:gd name="connsiteX228" fmla="*/ 1632661 w 11269336"/>
              <a:gd name="connsiteY228" fmla="*/ 2173882 h 2323145"/>
              <a:gd name="connsiteX229" fmla="*/ 1579590 w 11269336"/>
              <a:gd name="connsiteY229" fmla="*/ 2173680 h 2323145"/>
              <a:gd name="connsiteX230" fmla="*/ 1535601 w 11269336"/>
              <a:gd name="connsiteY230" fmla="*/ 2194590 h 2323145"/>
              <a:gd name="connsiteX231" fmla="*/ 1515594 w 11269336"/>
              <a:gd name="connsiteY231" fmla="*/ 2189622 h 2323145"/>
              <a:gd name="connsiteX232" fmla="*/ 1512113 w 11269336"/>
              <a:gd name="connsiteY232" fmla="*/ 2188534 h 2323145"/>
              <a:gd name="connsiteX233" fmla="*/ 1498838 w 11269336"/>
              <a:gd name="connsiteY233" fmla="*/ 2189213 h 2323145"/>
              <a:gd name="connsiteX234" fmla="*/ 1494279 w 11269336"/>
              <a:gd name="connsiteY234" fmla="*/ 2183112 h 2323145"/>
              <a:gd name="connsiteX235" fmla="*/ 1473714 w 11269336"/>
              <a:gd name="connsiteY235" fmla="*/ 2179625 h 2323145"/>
              <a:gd name="connsiteX236" fmla="*/ 1449503 w 11269336"/>
              <a:gd name="connsiteY236" fmla="*/ 2182633 h 2323145"/>
              <a:gd name="connsiteX237" fmla="*/ 1266687 w 11269336"/>
              <a:gd name="connsiteY237" fmla="*/ 2212688 h 2323145"/>
              <a:gd name="connsiteX238" fmla="*/ 1239614 w 11269336"/>
              <a:gd name="connsiteY238" fmla="*/ 2209727 h 2323145"/>
              <a:gd name="connsiteX239" fmla="*/ 1202436 w 11269336"/>
              <a:gd name="connsiteY239" fmla="*/ 2209817 h 2323145"/>
              <a:gd name="connsiteX240" fmla="*/ 1136097 w 11269336"/>
              <a:gd name="connsiteY240" fmla="*/ 2205112 h 2323145"/>
              <a:gd name="connsiteX241" fmla="*/ 988232 w 11269336"/>
              <a:gd name="connsiteY241" fmla="*/ 2235635 h 2323145"/>
              <a:gd name="connsiteX242" fmla="*/ 981959 w 11269336"/>
              <a:gd name="connsiteY242" fmla="*/ 2231607 h 2323145"/>
              <a:gd name="connsiteX243" fmla="*/ 938600 w 11269336"/>
              <a:gd name="connsiteY243" fmla="*/ 2238113 h 2323145"/>
              <a:gd name="connsiteX244" fmla="*/ 791788 w 11269336"/>
              <a:gd name="connsiteY244" fmla="*/ 2293224 h 2323145"/>
              <a:gd name="connsiteX245" fmla="*/ 706914 w 11269336"/>
              <a:gd name="connsiteY245" fmla="*/ 2305046 h 2323145"/>
              <a:gd name="connsiteX246" fmla="*/ 675971 w 11269336"/>
              <a:gd name="connsiteY246" fmla="*/ 2304030 h 2323145"/>
              <a:gd name="connsiteX247" fmla="*/ 624180 w 11269336"/>
              <a:gd name="connsiteY247" fmla="*/ 2302650 h 2323145"/>
              <a:gd name="connsiteX248" fmla="*/ 583453 w 11269336"/>
              <a:gd name="connsiteY248" fmla="*/ 2288788 h 2323145"/>
              <a:gd name="connsiteX249" fmla="*/ 540946 w 11269336"/>
              <a:gd name="connsiteY249" fmla="*/ 2292721 h 2323145"/>
              <a:gd name="connsiteX250" fmla="*/ 533680 w 11269336"/>
              <a:gd name="connsiteY250" fmla="*/ 2310233 h 2323145"/>
              <a:gd name="connsiteX251" fmla="*/ 487366 w 11269336"/>
              <a:gd name="connsiteY251" fmla="*/ 2309053 h 2323145"/>
              <a:gd name="connsiteX252" fmla="*/ 416820 w 11269336"/>
              <a:gd name="connsiteY252" fmla="*/ 2305443 h 2323145"/>
              <a:gd name="connsiteX253" fmla="*/ 376805 w 11269336"/>
              <a:gd name="connsiteY253" fmla="*/ 2307647 h 2323145"/>
              <a:gd name="connsiteX254" fmla="*/ 266777 w 11269336"/>
              <a:gd name="connsiteY254" fmla="*/ 2309012 h 2323145"/>
              <a:gd name="connsiteX255" fmla="*/ 156013 w 11269336"/>
              <a:gd name="connsiteY255" fmla="*/ 2306832 h 2323145"/>
              <a:gd name="connsiteX256" fmla="*/ 87258 w 11269336"/>
              <a:gd name="connsiteY256" fmla="*/ 2285511 h 2323145"/>
              <a:gd name="connsiteX257" fmla="*/ 23798 w 11269336"/>
              <a:gd name="connsiteY257" fmla="*/ 2281822 h 2323145"/>
              <a:gd name="connsiteX258" fmla="*/ 0 w 11269336"/>
              <a:gd name="connsiteY258" fmla="*/ 2285369 h 2323145"/>
              <a:gd name="connsiteX259" fmla="*/ 0 w 11269336"/>
              <a:gd name="connsiteY25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83151 w 11269336"/>
              <a:gd name="connsiteY149" fmla="*/ 2201140 h 2323145"/>
              <a:gd name="connsiteX150" fmla="*/ 4366646 w 11269336"/>
              <a:gd name="connsiteY150" fmla="*/ 2198564 h 2323145"/>
              <a:gd name="connsiteX151" fmla="*/ 4354009 w 11269336"/>
              <a:gd name="connsiteY151" fmla="*/ 2204984 h 2323145"/>
              <a:gd name="connsiteX152" fmla="*/ 4348284 w 11269336"/>
              <a:gd name="connsiteY152" fmla="*/ 2205270 h 2323145"/>
              <a:gd name="connsiteX153" fmla="*/ 4333906 w 11269336"/>
              <a:gd name="connsiteY153" fmla="*/ 2205251 h 2323145"/>
              <a:gd name="connsiteX154" fmla="*/ 4308819 w 11269336"/>
              <a:gd name="connsiteY154" fmla="*/ 2203822 h 2323145"/>
              <a:gd name="connsiteX155" fmla="*/ 4301210 w 11269336"/>
              <a:gd name="connsiteY155" fmla="*/ 2204456 h 2323145"/>
              <a:gd name="connsiteX156" fmla="*/ 4283095 w 11269336"/>
              <a:gd name="connsiteY156" fmla="*/ 2198177 h 2323145"/>
              <a:gd name="connsiteX157" fmla="*/ 4250119 w 11269336"/>
              <a:gd name="connsiteY157" fmla="*/ 2196342 h 2323145"/>
              <a:gd name="connsiteX158" fmla="*/ 4189203 w 11269336"/>
              <a:gd name="connsiteY158" fmla="*/ 2178994 h 2323145"/>
              <a:gd name="connsiteX159" fmla="*/ 4154035 w 11269336"/>
              <a:gd name="connsiteY159" fmla="*/ 2171950 h 2323145"/>
              <a:gd name="connsiteX160" fmla="*/ 4129569 w 11269336"/>
              <a:gd name="connsiteY160" fmla="*/ 2163850 h 2323145"/>
              <a:gd name="connsiteX161" fmla="*/ 4061250 w 11269336"/>
              <a:gd name="connsiteY161" fmla="*/ 2159236 h 2323145"/>
              <a:gd name="connsiteX162" fmla="*/ 3945480 w 11269336"/>
              <a:gd name="connsiteY162" fmla="*/ 2158279 h 2323145"/>
              <a:gd name="connsiteX163" fmla="*/ 3921468 w 11269336"/>
              <a:gd name="connsiteY163" fmla="*/ 2156588 h 2323145"/>
              <a:gd name="connsiteX164" fmla="*/ 3903348 w 11269336"/>
              <a:gd name="connsiteY164" fmla="*/ 2149220 h 2323145"/>
              <a:gd name="connsiteX165" fmla="*/ 3901342 w 11269336"/>
              <a:gd name="connsiteY165" fmla="*/ 2142355 h 2323145"/>
              <a:gd name="connsiteX166" fmla="*/ 3888539 w 11269336"/>
              <a:gd name="connsiteY166" fmla="*/ 2140476 h 2323145"/>
              <a:gd name="connsiteX167" fmla="*/ 3885662 w 11269336"/>
              <a:gd name="connsiteY167" fmla="*/ 2138740 h 2323145"/>
              <a:gd name="connsiteX168" fmla="*/ 3868627 w 11269336"/>
              <a:gd name="connsiteY168" fmla="*/ 2130023 h 2323145"/>
              <a:gd name="connsiteX169" fmla="*/ 3819177 w 11269336"/>
              <a:gd name="connsiteY169" fmla="*/ 2142111 h 2323145"/>
              <a:gd name="connsiteX170" fmla="*/ 3769100 w 11269336"/>
              <a:gd name="connsiteY170" fmla="*/ 2131731 h 2323145"/>
              <a:gd name="connsiteX171" fmla="*/ 3562752 w 11269336"/>
              <a:gd name="connsiteY171" fmla="*/ 2131785 h 2323145"/>
              <a:gd name="connsiteX172" fmla="*/ 3541402 w 11269336"/>
              <a:gd name="connsiteY172" fmla="*/ 2106821 h 2323145"/>
              <a:gd name="connsiteX173" fmla="*/ 3365341 w 11269336"/>
              <a:gd name="connsiteY173" fmla="*/ 2077638 h 2323145"/>
              <a:gd name="connsiteX174" fmla="*/ 3170922 w 11269336"/>
              <a:gd name="connsiteY174" fmla="*/ 2115957 h 2323145"/>
              <a:gd name="connsiteX175" fmla="*/ 3156256 w 11269336"/>
              <a:gd name="connsiteY175" fmla="*/ 2124773 h 2323145"/>
              <a:gd name="connsiteX176" fmla="*/ 3140298 w 11269336"/>
              <a:gd name="connsiteY176" fmla="*/ 2129182 h 2323145"/>
              <a:gd name="connsiteX177" fmla="*/ 3138514 w 11269336"/>
              <a:gd name="connsiteY177" fmla="*/ 2128069 h 2323145"/>
              <a:gd name="connsiteX178" fmla="*/ 3120467 w 11269336"/>
              <a:gd name="connsiteY178" fmla="*/ 2128281 h 2323145"/>
              <a:gd name="connsiteX179" fmla="*/ 3116175 w 11269336"/>
              <a:gd name="connsiteY179" fmla="*/ 2131633 h 2323145"/>
              <a:gd name="connsiteX180" fmla="*/ 3103685 w 11269336"/>
              <a:gd name="connsiteY180" fmla="*/ 2132814 h 2323145"/>
              <a:gd name="connsiteX181" fmla="*/ 3078794 w 11269336"/>
              <a:gd name="connsiteY181" fmla="*/ 2137935 h 2323145"/>
              <a:gd name="connsiteX182" fmla="*/ 3074407 w 11269336"/>
              <a:gd name="connsiteY182" fmla="*/ 2136274 h 2323145"/>
              <a:gd name="connsiteX183" fmla="*/ 3037285 w 11269336"/>
              <a:gd name="connsiteY183" fmla="*/ 2139919 h 2323145"/>
              <a:gd name="connsiteX184" fmla="*/ 3036901 w 11269336"/>
              <a:gd name="connsiteY184" fmla="*/ 2138726 h 2323145"/>
              <a:gd name="connsiteX185" fmla="*/ 3026996 w 11269336"/>
              <a:gd name="connsiteY185" fmla="*/ 2134322 h 2323145"/>
              <a:gd name="connsiteX186" fmla="*/ 3007772 w 11269336"/>
              <a:gd name="connsiteY186" fmla="*/ 2128742 h 2323145"/>
              <a:gd name="connsiteX187" fmla="*/ 2965030 w 11269336"/>
              <a:gd name="connsiteY187" fmla="*/ 2100494 h 2323145"/>
              <a:gd name="connsiteX188" fmla="*/ 2926342 w 11269336"/>
              <a:gd name="connsiteY188" fmla="*/ 2104155 h 2323145"/>
              <a:gd name="connsiteX189" fmla="*/ 2918608 w 11269336"/>
              <a:gd name="connsiteY189" fmla="*/ 2104215 h 2323145"/>
              <a:gd name="connsiteX190" fmla="*/ 2918475 w 11269336"/>
              <a:gd name="connsiteY190" fmla="*/ 2103937 h 2323145"/>
              <a:gd name="connsiteX191" fmla="*/ 2910360 w 11269336"/>
              <a:gd name="connsiteY191" fmla="*/ 2103444 h 2323145"/>
              <a:gd name="connsiteX192" fmla="*/ 2904507 w 11269336"/>
              <a:gd name="connsiteY192" fmla="*/ 2104326 h 2323145"/>
              <a:gd name="connsiteX193" fmla="*/ 2889503 w 11269336"/>
              <a:gd name="connsiteY193" fmla="*/ 2104443 h 2323145"/>
              <a:gd name="connsiteX194" fmla="*/ 2884480 w 11269336"/>
              <a:gd name="connsiteY194" fmla="*/ 2102626 h 2323145"/>
              <a:gd name="connsiteX195" fmla="*/ 2882689 w 11269336"/>
              <a:gd name="connsiteY195" fmla="*/ 2099228 h 2323145"/>
              <a:gd name="connsiteX196" fmla="*/ 2881291 w 11269336"/>
              <a:gd name="connsiteY196" fmla="*/ 2099618 h 2323145"/>
              <a:gd name="connsiteX197" fmla="*/ 2853979 w 11269336"/>
              <a:gd name="connsiteY197" fmla="*/ 2090388 h 2323145"/>
              <a:gd name="connsiteX198" fmla="*/ 2791790 w 11269336"/>
              <a:gd name="connsiteY198" fmla="*/ 2080332 h 2323145"/>
              <a:gd name="connsiteX199" fmla="*/ 2755844 w 11269336"/>
              <a:gd name="connsiteY199" fmla="*/ 2078874 h 2323145"/>
              <a:gd name="connsiteX200" fmla="*/ 2657742 w 11269336"/>
              <a:gd name="connsiteY200" fmla="*/ 2070179 h 2323145"/>
              <a:gd name="connsiteX201" fmla="*/ 2559549 w 11269336"/>
              <a:gd name="connsiteY201" fmla="*/ 2057873 h 2323145"/>
              <a:gd name="connsiteX202" fmla="*/ 2512054 w 11269336"/>
              <a:gd name="connsiteY202" fmla="*/ 2031671 h 2323145"/>
              <a:gd name="connsiteX203" fmla="*/ 2506437 w 11269336"/>
              <a:gd name="connsiteY203" fmla="*/ 2030918 h 2323145"/>
              <a:gd name="connsiteX204" fmla="*/ 2491752 w 11269336"/>
              <a:gd name="connsiteY204" fmla="*/ 2033906 h 2323145"/>
              <a:gd name="connsiteX205" fmla="*/ 2486338 w 11269336"/>
              <a:gd name="connsiteY205" fmla="*/ 2035862 h 2323145"/>
              <a:gd name="connsiteX206" fmla="*/ 2478186 w 11269336"/>
              <a:gd name="connsiteY206" fmla="*/ 2036953 h 2323145"/>
              <a:gd name="connsiteX207" fmla="*/ 2477950 w 11269336"/>
              <a:gd name="connsiteY207" fmla="*/ 2036715 h 2323145"/>
              <a:gd name="connsiteX208" fmla="*/ 2470381 w 11269336"/>
              <a:gd name="connsiteY208" fmla="*/ 2038256 h 2323145"/>
              <a:gd name="connsiteX209" fmla="*/ 2433781 w 11269336"/>
              <a:gd name="connsiteY209" fmla="*/ 2049140 h 2323145"/>
              <a:gd name="connsiteX210" fmla="*/ 2381172 w 11269336"/>
              <a:gd name="connsiteY210" fmla="*/ 2030645 h 2323145"/>
              <a:gd name="connsiteX211" fmla="*/ 2360198 w 11269336"/>
              <a:gd name="connsiteY211" fmla="*/ 2029059 h 2323145"/>
              <a:gd name="connsiteX212" fmla="*/ 2348815 w 11269336"/>
              <a:gd name="connsiteY212" fmla="*/ 2026798 h 2323145"/>
              <a:gd name="connsiteX213" fmla="*/ 2347988 w 11269336"/>
              <a:gd name="connsiteY213" fmla="*/ 2025745 h 2323145"/>
              <a:gd name="connsiteX214" fmla="*/ 2312920 w 11269336"/>
              <a:gd name="connsiteY214" fmla="*/ 2036311 h 2323145"/>
              <a:gd name="connsiteX215" fmla="*/ 2307986 w 11269336"/>
              <a:gd name="connsiteY215" fmla="*/ 2035583 h 2323145"/>
              <a:gd name="connsiteX216" fmla="*/ 2285481 w 11269336"/>
              <a:gd name="connsiteY216" fmla="*/ 2045197 h 2323145"/>
              <a:gd name="connsiteX217" fmla="*/ 2273666 w 11269336"/>
              <a:gd name="connsiteY217" fmla="*/ 2048710 h 2323145"/>
              <a:gd name="connsiteX218" fmla="*/ 2270719 w 11269336"/>
              <a:gd name="connsiteY218" fmla="*/ 2052702 h 2323145"/>
              <a:gd name="connsiteX219" fmla="*/ 2253080 w 11269336"/>
              <a:gd name="connsiteY219" fmla="*/ 2056363 h 2323145"/>
              <a:gd name="connsiteX220" fmla="*/ 2250906 w 11269336"/>
              <a:gd name="connsiteY220" fmla="*/ 2055654 h 2323145"/>
              <a:gd name="connsiteX221" fmla="*/ 2236905 w 11269336"/>
              <a:gd name="connsiteY221" fmla="*/ 2062882 h 2323145"/>
              <a:gd name="connsiteX222" fmla="*/ 2225830 w 11269336"/>
              <a:gd name="connsiteY222" fmla="*/ 2074027 h 2323145"/>
              <a:gd name="connsiteX223" fmla="*/ 2073776 w 11269336"/>
              <a:gd name="connsiteY223" fmla="*/ 2089244 h 2323145"/>
              <a:gd name="connsiteX224" fmla="*/ 1948256 w 11269336"/>
              <a:gd name="connsiteY224" fmla="*/ 2146616 h 2323145"/>
              <a:gd name="connsiteX225" fmla="*/ 1865582 w 11269336"/>
              <a:gd name="connsiteY225" fmla="*/ 2153738 h 2323145"/>
              <a:gd name="connsiteX226" fmla="*/ 1835210 w 11269336"/>
              <a:gd name="connsiteY226" fmla="*/ 2134244 h 2323145"/>
              <a:gd name="connsiteX227" fmla="*/ 1632661 w 11269336"/>
              <a:gd name="connsiteY227" fmla="*/ 2173882 h 2323145"/>
              <a:gd name="connsiteX228" fmla="*/ 1579590 w 11269336"/>
              <a:gd name="connsiteY228" fmla="*/ 2173680 h 2323145"/>
              <a:gd name="connsiteX229" fmla="*/ 1535601 w 11269336"/>
              <a:gd name="connsiteY229" fmla="*/ 2194590 h 2323145"/>
              <a:gd name="connsiteX230" fmla="*/ 1515594 w 11269336"/>
              <a:gd name="connsiteY230" fmla="*/ 2189622 h 2323145"/>
              <a:gd name="connsiteX231" fmla="*/ 1512113 w 11269336"/>
              <a:gd name="connsiteY231" fmla="*/ 2188534 h 2323145"/>
              <a:gd name="connsiteX232" fmla="*/ 1498838 w 11269336"/>
              <a:gd name="connsiteY232" fmla="*/ 2189213 h 2323145"/>
              <a:gd name="connsiteX233" fmla="*/ 1494279 w 11269336"/>
              <a:gd name="connsiteY233" fmla="*/ 2183112 h 2323145"/>
              <a:gd name="connsiteX234" fmla="*/ 1473714 w 11269336"/>
              <a:gd name="connsiteY234" fmla="*/ 2179625 h 2323145"/>
              <a:gd name="connsiteX235" fmla="*/ 1449503 w 11269336"/>
              <a:gd name="connsiteY235" fmla="*/ 2182633 h 2323145"/>
              <a:gd name="connsiteX236" fmla="*/ 1266687 w 11269336"/>
              <a:gd name="connsiteY236" fmla="*/ 2212688 h 2323145"/>
              <a:gd name="connsiteX237" fmla="*/ 1239614 w 11269336"/>
              <a:gd name="connsiteY237" fmla="*/ 2209727 h 2323145"/>
              <a:gd name="connsiteX238" fmla="*/ 1202436 w 11269336"/>
              <a:gd name="connsiteY238" fmla="*/ 2209817 h 2323145"/>
              <a:gd name="connsiteX239" fmla="*/ 1136097 w 11269336"/>
              <a:gd name="connsiteY239" fmla="*/ 2205112 h 2323145"/>
              <a:gd name="connsiteX240" fmla="*/ 988232 w 11269336"/>
              <a:gd name="connsiteY240" fmla="*/ 2235635 h 2323145"/>
              <a:gd name="connsiteX241" fmla="*/ 981959 w 11269336"/>
              <a:gd name="connsiteY241" fmla="*/ 2231607 h 2323145"/>
              <a:gd name="connsiteX242" fmla="*/ 938600 w 11269336"/>
              <a:gd name="connsiteY242" fmla="*/ 2238113 h 2323145"/>
              <a:gd name="connsiteX243" fmla="*/ 791788 w 11269336"/>
              <a:gd name="connsiteY243" fmla="*/ 2293224 h 2323145"/>
              <a:gd name="connsiteX244" fmla="*/ 706914 w 11269336"/>
              <a:gd name="connsiteY244" fmla="*/ 2305046 h 2323145"/>
              <a:gd name="connsiteX245" fmla="*/ 675971 w 11269336"/>
              <a:gd name="connsiteY245" fmla="*/ 2304030 h 2323145"/>
              <a:gd name="connsiteX246" fmla="*/ 624180 w 11269336"/>
              <a:gd name="connsiteY246" fmla="*/ 2302650 h 2323145"/>
              <a:gd name="connsiteX247" fmla="*/ 583453 w 11269336"/>
              <a:gd name="connsiteY247" fmla="*/ 2288788 h 2323145"/>
              <a:gd name="connsiteX248" fmla="*/ 540946 w 11269336"/>
              <a:gd name="connsiteY248" fmla="*/ 2292721 h 2323145"/>
              <a:gd name="connsiteX249" fmla="*/ 533680 w 11269336"/>
              <a:gd name="connsiteY249" fmla="*/ 2310233 h 2323145"/>
              <a:gd name="connsiteX250" fmla="*/ 487366 w 11269336"/>
              <a:gd name="connsiteY250" fmla="*/ 2309053 h 2323145"/>
              <a:gd name="connsiteX251" fmla="*/ 416820 w 11269336"/>
              <a:gd name="connsiteY251" fmla="*/ 2305443 h 2323145"/>
              <a:gd name="connsiteX252" fmla="*/ 376805 w 11269336"/>
              <a:gd name="connsiteY252" fmla="*/ 2307647 h 2323145"/>
              <a:gd name="connsiteX253" fmla="*/ 266777 w 11269336"/>
              <a:gd name="connsiteY253" fmla="*/ 2309012 h 2323145"/>
              <a:gd name="connsiteX254" fmla="*/ 156013 w 11269336"/>
              <a:gd name="connsiteY254" fmla="*/ 2306832 h 2323145"/>
              <a:gd name="connsiteX255" fmla="*/ 87258 w 11269336"/>
              <a:gd name="connsiteY255" fmla="*/ 2285511 h 2323145"/>
              <a:gd name="connsiteX256" fmla="*/ 23798 w 11269336"/>
              <a:gd name="connsiteY256" fmla="*/ 2281822 h 2323145"/>
              <a:gd name="connsiteX257" fmla="*/ 0 w 11269336"/>
              <a:gd name="connsiteY257" fmla="*/ 2285369 h 2323145"/>
              <a:gd name="connsiteX258" fmla="*/ 0 w 11269336"/>
              <a:gd name="connsiteY25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66646 w 11269336"/>
              <a:gd name="connsiteY149" fmla="*/ 2198564 h 2323145"/>
              <a:gd name="connsiteX150" fmla="*/ 4354009 w 11269336"/>
              <a:gd name="connsiteY150" fmla="*/ 2204984 h 2323145"/>
              <a:gd name="connsiteX151" fmla="*/ 4348284 w 11269336"/>
              <a:gd name="connsiteY151" fmla="*/ 2205270 h 2323145"/>
              <a:gd name="connsiteX152" fmla="*/ 4333906 w 11269336"/>
              <a:gd name="connsiteY152" fmla="*/ 2205251 h 2323145"/>
              <a:gd name="connsiteX153" fmla="*/ 4308819 w 11269336"/>
              <a:gd name="connsiteY153" fmla="*/ 2203822 h 2323145"/>
              <a:gd name="connsiteX154" fmla="*/ 4301210 w 11269336"/>
              <a:gd name="connsiteY154" fmla="*/ 2204456 h 2323145"/>
              <a:gd name="connsiteX155" fmla="*/ 4283095 w 11269336"/>
              <a:gd name="connsiteY155" fmla="*/ 2198177 h 2323145"/>
              <a:gd name="connsiteX156" fmla="*/ 4250119 w 11269336"/>
              <a:gd name="connsiteY156" fmla="*/ 2196342 h 2323145"/>
              <a:gd name="connsiteX157" fmla="*/ 4189203 w 11269336"/>
              <a:gd name="connsiteY157" fmla="*/ 2178994 h 2323145"/>
              <a:gd name="connsiteX158" fmla="*/ 4154035 w 11269336"/>
              <a:gd name="connsiteY158" fmla="*/ 2171950 h 2323145"/>
              <a:gd name="connsiteX159" fmla="*/ 4129569 w 11269336"/>
              <a:gd name="connsiteY159" fmla="*/ 2163850 h 2323145"/>
              <a:gd name="connsiteX160" fmla="*/ 4061250 w 11269336"/>
              <a:gd name="connsiteY160" fmla="*/ 2159236 h 2323145"/>
              <a:gd name="connsiteX161" fmla="*/ 3945480 w 11269336"/>
              <a:gd name="connsiteY161" fmla="*/ 2158279 h 2323145"/>
              <a:gd name="connsiteX162" fmla="*/ 3921468 w 11269336"/>
              <a:gd name="connsiteY162" fmla="*/ 2156588 h 2323145"/>
              <a:gd name="connsiteX163" fmla="*/ 3903348 w 11269336"/>
              <a:gd name="connsiteY163" fmla="*/ 2149220 h 2323145"/>
              <a:gd name="connsiteX164" fmla="*/ 3901342 w 11269336"/>
              <a:gd name="connsiteY164" fmla="*/ 2142355 h 2323145"/>
              <a:gd name="connsiteX165" fmla="*/ 3888539 w 11269336"/>
              <a:gd name="connsiteY165" fmla="*/ 2140476 h 2323145"/>
              <a:gd name="connsiteX166" fmla="*/ 3885662 w 11269336"/>
              <a:gd name="connsiteY166" fmla="*/ 2138740 h 2323145"/>
              <a:gd name="connsiteX167" fmla="*/ 3868627 w 11269336"/>
              <a:gd name="connsiteY167" fmla="*/ 2130023 h 2323145"/>
              <a:gd name="connsiteX168" fmla="*/ 3819177 w 11269336"/>
              <a:gd name="connsiteY168" fmla="*/ 2142111 h 2323145"/>
              <a:gd name="connsiteX169" fmla="*/ 3769100 w 11269336"/>
              <a:gd name="connsiteY169" fmla="*/ 2131731 h 2323145"/>
              <a:gd name="connsiteX170" fmla="*/ 3562752 w 11269336"/>
              <a:gd name="connsiteY170" fmla="*/ 2131785 h 2323145"/>
              <a:gd name="connsiteX171" fmla="*/ 3541402 w 11269336"/>
              <a:gd name="connsiteY171" fmla="*/ 2106821 h 2323145"/>
              <a:gd name="connsiteX172" fmla="*/ 3365341 w 11269336"/>
              <a:gd name="connsiteY172" fmla="*/ 2077638 h 2323145"/>
              <a:gd name="connsiteX173" fmla="*/ 3170922 w 11269336"/>
              <a:gd name="connsiteY173" fmla="*/ 2115957 h 2323145"/>
              <a:gd name="connsiteX174" fmla="*/ 3156256 w 11269336"/>
              <a:gd name="connsiteY174" fmla="*/ 2124773 h 2323145"/>
              <a:gd name="connsiteX175" fmla="*/ 3140298 w 11269336"/>
              <a:gd name="connsiteY175" fmla="*/ 2129182 h 2323145"/>
              <a:gd name="connsiteX176" fmla="*/ 3138514 w 11269336"/>
              <a:gd name="connsiteY176" fmla="*/ 2128069 h 2323145"/>
              <a:gd name="connsiteX177" fmla="*/ 3120467 w 11269336"/>
              <a:gd name="connsiteY177" fmla="*/ 2128281 h 2323145"/>
              <a:gd name="connsiteX178" fmla="*/ 3116175 w 11269336"/>
              <a:gd name="connsiteY178" fmla="*/ 2131633 h 2323145"/>
              <a:gd name="connsiteX179" fmla="*/ 3103685 w 11269336"/>
              <a:gd name="connsiteY179" fmla="*/ 2132814 h 2323145"/>
              <a:gd name="connsiteX180" fmla="*/ 3078794 w 11269336"/>
              <a:gd name="connsiteY180" fmla="*/ 2137935 h 2323145"/>
              <a:gd name="connsiteX181" fmla="*/ 3074407 w 11269336"/>
              <a:gd name="connsiteY181" fmla="*/ 2136274 h 2323145"/>
              <a:gd name="connsiteX182" fmla="*/ 3037285 w 11269336"/>
              <a:gd name="connsiteY182" fmla="*/ 2139919 h 2323145"/>
              <a:gd name="connsiteX183" fmla="*/ 3036901 w 11269336"/>
              <a:gd name="connsiteY183" fmla="*/ 2138726 h 2323145"/>
              <a:gd name="connsiteX184" fmla="*/ 3026996 w 11269336"/>
              <a:gd name="connsiteY184" fmla="*/ 2134322 h 2323145"/>
              <a:gd name="connsiteX185" fmla="*/ 3007772 w 11269336"/>
              <a:gd name="connsiteY185" fmla="*/ 2128742 h 2323145"/>
              <a:gd name="connsiteX186" fmla="*/ 2965030 w 11269336"/>
              <a:gd name="connsiteY186" fmla="*/ 2100494 h 2323145"/>
              <a:gd name="connsiteX187" fmla="*/ 2926342 w 11269336"/>
              <a:gd name="connsiteY187" fmla="*/ 2104155 h 2323145"/>
              <a:gd name="connsiteX188" fmla="*/ 2918608 w 11269336"/>
              <a:gd name="connsiteY188" fmla="*/ 2104215 h 2323145"/>
              <a:gd name="connsiteX189" fmla="*/ 2918475 w 11269336"/>
              <a:gd name="connsiteY189" fmla="*/ 2103937 h 2323145"/>
              <a:gd name="connsiteX190" fmla="*/ 2910360 w 11269336"/>
              <a:gd name="connsiteY190" fmla="*/ 2103444 h 2323145"/>
              <a:gd name="connsiteX191" fmla="*/ 2904507 w 11269336"/>
              <a:gd name="connsiteY191" fmla="*/ 2104326 h 2323145"/>
              <a:gd name="connsiteX192" fmla="*/ 2889503 w 11269336"/>
              <a:gd name="connsiteY192" fmla="*/ 2104443 h 2323145"/>
              <a:gd name="connsiteX193" fmla="*/ 2884480 w 11269336"/>
              <a:gd name="connsiteY193" fmla="*/ 2102626 h 2323145"/>
              <a:gd name="connsiteX194" fmla="*/ 2882689 w 11269336"/>
              <a:gd name="connsiteY194" fmla="*/ 2099228 h 2323145"/>
              <a:gd name="connsiteX195" fmla="*/ 2881291 w 11269336"/>
              <a:gd name="connsiteY195" fmla="*/ 2099618 h 2323145"/>
              <a:gd name="connsiteX196" fmla="*/ 2853979 w 11269336"/>
              <a:gd name="connsiteY196" fmla="*/ 2090388 h 2323145"/>
              <a:gd name="connsiteX197" fmla="*/ 2791790 w 11269336"/>
              <a:gd name="connsiteY197" fmla="*/ 2080332 h 2323145"/>
              <a:gd name="connsiteX198" fmla="*/ 2755844 w 11269336"/>
              <a:gd name="connsiteY198" fmla="*/ 2078874 h 2323145"/>
              <a:gd name="connsiteX199" fmla="*/ 2657742 w 11269336"/>
              <a:gd name="connsiteY199" fmla="*/ 2070179 h 2323145"/>
              <a:gd name="connsiteX200" fmla="*/ 2559549 w 11269336"/>
              <a:gd name="connsiteY200" fmla="*/ 2057873 h 2323145"/>
              <a:gd name="connsiteX201" fmla="*/ 2512054 w 11269336"/>
              <a:gd name="connsiteY201" fmla="*/ 2031671 h 2323145"/>
              <a:gd name="connsiteX202" fmla="*/ 2506437 w 11269336"/>
              <a:gd name="connsiteY202" fmla="*/ 2030918 h 2323145"/>
              <a:gd name="connsiteX203" fmla="*/ 2491752 w 11269336"/>
              <a:gd name="connsiteY203" fmla="*/ 2033906 h 2323145"/>
              <a:gd name="connsiteX204" fmla="*/ 2486338 w 11269336"/>
              <a:gd name="connsiteY204" fmla="*/ 2035862 h 2323145"/>
              <a:gd name="connsiteX205" fmla="*/ 2478186 w 11269336"/>
              <a:gd name="connsiteY205" fmla="*/ 2036953 h 2323145"/>
              <a:gd name="connsiteX206" fmla="*/ 2477950 w 11269336"/>
              <a:gd name="connsiteY206" fmla="*/ 2036715 h 2323145"/>
              <a:gd name="connsiteX207" fmla="*/ 2470381 w 11269336"/>
              <a:gd name="connsiteY207" fmla="*/ 2038256 h 2323145"/>
              <a:gd name="connsiteX208" fmla="*/ 2433781 w 11269336"/>
              <a:gd name="connsiteY208" fmla="*/ 2049140 h 2323145"/>
              <a:gd name="connsiteX209" fmla="*/ 2381172 w 11269336"/>
              <a:gd name="connsiteY209" fmla="*/ 2030645 h 2323145"/>
              <a:gd name="connsiteX210" fmla="*/ 2360198 w 11269336"/>
              <a:gd name="connsiteY210" fmla="*/ 2029059 h 2323145"/>
              <a:gd name="connsiteX211" fmla="*/ 2348815 w 11269336"/>
              <a:gd name="connsiteY211" fmla="*/ 2026798 h 2323145"/>
              <a:gd name="connsiteX212" fmla="*/ 2347988 w 11269336"/>
              <a:gd name="connsiteY212" fmla="*/ 2025745 h 2323145"/>
              <a:gd name="connsiteX213" fmla="*/ 2312920 w 11269336"/>
              <a:gd name="connsiteY213" fmla="*/ 2036311 h 2323145"/>
              <a:gd name="connsiteX214" fmla="*/ 2307986 w 11269336"/>
              <a:gd name="connsiteY214" fmla="*/ 2035583 h 2323145"/>
              <a:gd name="connsiteX215" fmla="*/ 2285481 w 11269336"/>
              <a:gd name="connsiteY215" fmla="*/ 2045197 h 2323145"/>
              <a:gd name="connsiteX216" fmla="*/ 2273666 w 11269336"/>
              <a:gd name="connsiteY216" fmla="*/ 2048710 h 2323145"/>
              <a:gd name="connsiteX217" fmla="*/ 2270719 w 11269336"/>
              <a:gd name="connsiteY217" fmla="*/ 2052702 h 2323145"/>
              <a:gd name="connsiteX218" fmla="*/ 2253080 w 11269336"/>
              <a:gd name="connsiteY218" fmla="*/ 2056363 h 2323145"/>
              <a:gd name="connsiteX219" fmla="*/ 2250906 w 11269336"/>
              <a:gd name="connsiteY219" fmla="*/ 2055654 h 2323145"/>
              <a:gd name="connsiteX220" fmla="*/ 2236905 w 11269336"/>
              <a:gd name="connsiteY220" fmla="*/ 2062882 h 2323145"/>
              <a:gd name="connsiteX221" fmla="*/ 2225830 w 11269336"/>
              <a:gd name="connsiteY221" fmla="*/ 2074027 h 2323145"/>
              <a:gd name="connsiteX222" fmla="*/ 2073776 w 11269336"/>
              <a:gd name="connsiteY222" fmla="*/ 2089244 h 2323145"/>
              <a:gd name="connsiteX223" fmla="*/ 1948256 w 11269336"/>
              <a:gd name="connsiteY223" fmla="*/ 2146616 h 2323145"/>
              <a:gd name="connsiteX224" fmla="*/ 1865582 w 11269336"/>
              <a:gd name="connsiteY224" fmla="*/ 2153738 h 2323145"/>
              <a:gd name="connsiteX225" fmla="*/ 1835210 w 11269336"/>
              <a:gd name="connsiteY225" fmla="*/ 2134244 h 2323145"/>
              <a:gd name="connsiteX226" fmla="*/ 1632661 w 11269336"/>
              <a:gd name="connsiteY226" fmla="*/ 2173882 h 2323145"/>
              <a:gd name="connsiteX227" fmla="*/ 1579590 w 11269336"/>
              <a:gd name="connsiteY227" fmla="*/ 2173680 h 2323145"/>
              <a:gd name="connsiteX228" fmla="*/ 1535601 w 11269336"/>
              <a:gd name="connsiteY228" fmla="*/ 2194590 h 2323145"/>
              <a:gd name="connsiteX229" fmla="*/ 1515594 w 11269336"/>
              <a:gd name="connsiteY229" fmla="*/ 2189622 h 2323145"/>
              <a:gd name="connsiteX230" fmla="*/ 1512113 w 11269336"/>
              <a:gd name="connsiteY230" fmla="*/ 2188534 h 2323145"/>
              <a:gd name="connsiteX231" fmla="*/ 1498838 w 11269336"/>
              <a:gd name="connsiteY231" fmla="*/ 2189213 h 2323145"/>
              <a:gd name="connsiteX232" fmla="*/ 1494279 w 11269336"/>
              <a:gd name="connsiteY232" fmla="*/ 2183112 h 2323145"/>
              <a:gd name="connsiteX233" fmla="*/ 1473714 w 11269336"/>
              <a:gd name="connsiteY233" fmla="*/ 2179625 h 2323145"/>
              <a:gd name="connsiteX234" fmla="*/ 1449503 w 11269336"/>
              <a:gd name="connsiteY234" fmla="*/ 2182633 h 2323145"/>
              <a:gd name="connsiteX235" fmla="*/ 1266687 w 11269336"/>
              <a:gd name="connsiteY235" fmla="*/ 2212688 h 2323145"/>
              <a:gd name="connsiteX236" fmla="*/ 1239614 w 11269336"/>
              <a:gd name="connsiteY236" fmla="*/ 2209727 h 2323145"/>
              <a:gd name="connsiteX237" fmla="*/ 1202436 w 11269336"/>
              <a:gd name="connsiteY237" fmla="*/ 2209817 h 2323145"/>
              <a:gd name="connsiteX238" fmla="*/ 1136097 w 11269336"/>
              <a:gd name="connsiteY238" fmla="*/ 2205112 h 2323145"/>
              <a:gd name="connsiteX239" fmla="*/ 988232 w 11269336"/>
              <a:gd name="connsiteY239" fmla="*/ 2235635 h 2323145"/>
              <a:gd name="connsiteX240" fmla="*/ 981959 w 11269336"/>
              <a:gd name="connsiteY240" fmla="*/ 2231607 h 2323145"/>
              <a:gd name="connsiteX241" fmla="*/ 938600 w 11269336"/>
              <a:gd name="connsiteY241" fmla="*/ 2238113 h 2323145"/>
              <a:gd name="connsiteX242" fmla="*/ 791788 w 11269336"/>
              <a:gd name="connsiteY242" fmla="*/ 2293224 h 2323145"/>
              <a:gd name="connsiteX243" fmla="*/ 706914 w 11269336"/>
              <a:gd name="connsiteY243" fmla="*/ 2305046 h 2323145"/>
              <a:gd name="connsiteX244" fmla="*/ 675971 w 11269336"/>
              <a:gd name="connsiteY244" fmla="*/ 2304030 h 2323145"/>
              <a:gd name="connsiteX245" fmla="*/ 624180 w 11269336"/>
              <a:gd name="connsiteY245" fmla="*/ 2302650 h 2323145"/>
              <a:gd name="connsiteX246" fmla="*/ 583453 w 11269336"/>
              <a:gd name="connsiteY246" fmla="*/ 2288788 h 2323145"/>
              <a:gd name="connsiteX247" fmla="*/ 540946 w 11269336"/>
              <a:gd name="connsiteY247" fmla="*/ 2292721 h 2323145"/>
              <a:gd name="connsiteX248" fmla="*/ 533680 w 11269336"/>
              <a:gd name="connsiteY248" fmla="*/ 2310233 h 2323145"/>
              <a:gd name="connsiteX249" fmla="*/ 487366 w 11269336"/>
              <a:gd name="connsiteY249" fmla="*/ 2309053 h 2323145"/>
              <a:gd name="connsiteX250" fmla="*/ 416820 w 11269336"/>
              <a:gd name="connsiteY250" fmla="*/ 2305443 h 2323145"/>
              <a:gd name="connsiteX251" fmla="*/ 376805 w 11269336"/>
              <a:gd name="connsiteY251" fmla="*/ 2307647 h 2323145"/>
              <a:gd name="connsiteX252" fmla="*/ 266777 w 11269336"/>
              <a:gd name="connsiteY252" fmla="*/ 2309012 h 2323145"/>
              <a:gd name="connsiteX253" fmla="*/ 156013 w 11269336"/>
              <a:gd name="connsiteY253" fmla="*/ 2306832 h 2323145"/>
              <a:gd name="connsiteX254" fmla="*/ 87258 w 11269336"/>
              <a:gd name="connsiteY254" fmla="*/ 2285511 h 2323145"/>
              <a:gd name="connsiteX255" fmla="*/ 23798 w 11269336"/>
              <a:gd name="connsiteY255" fmla="*/ 2281822 h 2323145"/>
              <a:gd name="connsiteX256" fmla="*/ 0 w 11269336"/>
              <a:gd name="connsiteY256" fmla="*/ 2285369 h 2323145"/>
              <a:gd name="connsiteX257" fmla="*/ 0 w 11269336"/>
              <a:gd name="connsiteY25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05765 w 11269336"/>
              <a:gd name="connsiteY146" fmla="*/ 2199902 h 2323145"/>
              <a:gd name="connsiteX147" fmla="*/ 4401354 w 11269336"/>
              <a:gd name="connsiteY147" fmla="*/ 2194745 h 2323145"/>
              <a:gd name="connsiteX148" fmla="*/ 4366646 w 11269336"/>
              <a:gd name="connsiteY148" fmla="*/ 2198564 h 2323145"/>
              <a:gd name="connsiteX149" fmla="*/ 4354009 w 11269336"/>
              <a:gd name="connsiteY149" fmla="*/ 2204984 h 2323145"/>
              <a:gd name="connsiteX150" fmla="*/ 4348284 w 11269336"/>
              <a:gd name="connsiteY150" fmla="*/ 2205270 h 2323145"/>
              <a:gd name="connsiteX151" fmla="*/ 4333906 w 11269336"/>
              <a:gd name="connsiteY151" fmla="*/ 2205251 h 2323145"/>
              <a:gd name="connsiteX152" fmla="*/ 4308819 w 11269336"/>
              <a:gd name="connsiteY152" fmla="*/ 2203822 h 2323145"/>
              <a:gd name="connsiteX153" fmla="*/ 4301210 w 11269336"/>
              <a:gd name="connsiteY153" fmla="*/ 2204456 h 2323145"/>
              <a:gd name="connsiteX154" fmla="*/ 4283095 w 11269336"/>
              <a:gd name="connsiteY154" fmla="*/ 2198177 h 2323145"/>
              <a:gd name="connsiteX155" fmla="*/ 4250119 w 11269336"/>
              <a:gd name="connsiteY155" fmla="*/ 2196342 h 2323145"/>
              <a:gd name="connsiteX156" fmla="*/ 4189203 w 11269336"/>
              <a:gd name="connsiteY156" fmla="*/ 2178994 h 2323145"/>
              <a:gd name="connsiteX157" fmla="*/ 4154035 w 11269336"/>
              <a:gd name="connsiteY157" fmla="*/ 2171950 h 2323145"/>
              <a:gd name="connsiteX158" fmla="*/ 4129569 w 11269336"/>
              <a:gd name="connsiteY158" fmla="*/ 2163850 h 2323145"/>
              <a:gd name="connsiteX159" fmla="*/ 4061250 w 11269336"/>
              <a:gd name="connsiteY159" fmla="*/ 2159236 h 2323145"/>
              <a:gd name="connsiteX160" fmla="*/ 3945480 w 11269336"/>
              <a:gd name="connsiteY160" fmla="*/ 2158279 h 2323145"/>
              <a:gd name="connsiteX161" fmla="*/ 3921468 w 11269336"/>
              <a:gd name="connsiteY161" fmla="*/ 2156588 h 2323145"/>
              <a:gd name="connsiteX162" fmla="*/ 3903348 w 11269336"/>
              <a:gd name="connsiteY162" fmla="*/ 2149220 h 2323145"/>
              <a:gd name="connsiteX163" fmla="*/ 3901342 w 11269336"/>
              <a:gd name="connsiteY163" fmla="*/ 2142355 h 2323145"/>
              <a:gd name="connsiteX164" fmla="*/ 3888539 w 11269336"/>
              <a:gd name="connsiteY164" fmla="*/ 2140476 h 2323145"/>
              <a:gd name="connsiteX165" fmla="*/ 3885662 w 11269336"/>
              <a:gd name="connsiteY165" fmla="*/ 2138740 h 2323145"/>
              <a:gd name="connsiteX166" fmla="*/ 3868627 w 11269336"/>
              <a:gd name="connsiteY166" fmla="*/ 2130023 h 2323145"/>
              <a:gd name="connsiteX167" fmla="*/ 3819177 w 11269336"/>
              <a:gd name="connsiteY167" fmla="*/ 2142111 h 2323145"/>
              <a:gd name="connsiteX168" fmla="*/ 3769100 w 11269336"/>
              <a:gd name="connsiteY168" fmla="*/ 2131731 h 2323145"/>
              <a:gd name="connsiteX169" fmla="*/ 3562752 w 11269336"/>
              <a:gd name="connsiteY169" fmla="*/ 2131785 h 2323145"/>
              <a:gd name="connsiteX170" fmla="*/ 3541402 w 11269336"/>
              <a:gd name="connsiteY170" fmla="*/ 2106821 h 2323145"/>
              <a:gd name="connsiteX171" fmla="*/ 3365341 w 11269336"/>
              <a:gd name="connsiteY171" fmla="*/ 2077638 h 2323145"/>
              <a:gd name="connsiteX172" fmla="*/ 3170922 w 11269336"/>
              <a:gd name="connsiteY172" fmla="*/ 2115957 h 2323145"/>
              <a:gd name="connsiteX173" fmla="*/ 3156256 w 11269336"/>
              <a:gd name="connsiteY173" fmla="*/ 2124773 h 2323145"/>
              <a:gd name="connsiteX174" fmla="*/ 3140298 w 11269336"/>
              <a:gd name="connsiteY174" fmla="*/ 2129182 h 2323145"/>
              <a:gd name="connsiteX175" fmla="*/ 3138514 w 11269336"/>
              <a:gd name="connsiteY175" fmla="*/ 2128069 h 2323145"/>
              <a:gd name="connsiteX176" fmla="*/ 3120467 w 11269336"/>
              <a:gd name="connsiteY176" fmla="*/ 2128281 h 2323145"/>
              <a:gd name="connsiteX177" fmla="*/ 3116175 w 11269336"/>
              <a:gd name="connsiteY177" fmla="*/ 2131633 h 2323145"/>
              <a:gd name="connsiteX178" fmla="*/ 3103685 w 11269336"/>
              <a:gd name="connsiteY178" fmla="*/ 2132814 h 2323145"/>
              <a:gd name="connsiteX179" fmla="*/ 3078794 w 11269336"/>
              <a:gd name="connsiteY179" fmla="*/ 2137935 h 2323145"/>
              <a:gd name="connsiteX180" fmla="*/ 3074407 w 11269336"/>
              <a:gd name="connsiteY180" fmla="*/ 2136274 h 2323145"/>
              <a:gd name="connsiteX181" fmla="*/ 3037285 w 11269336"/>
              <a:gd name="connsiteY181" fmla="*/ 2139919 h 2323145"/>
              <a:gd name="connsiteX182" fmla="*/ 3036901 w 11269336"/>
              <a:gd name="connsiteY182" fmla="*/ 2138726 h 2323145"/>
              <a:gd name="connsiteX183" fmla="*/ 3026996 w 11269336"/>
              <a:gd name="connsiteY183" fmla="*/ 2134322 h 2323145"/>
              <a:gd name="connsiteX184" fmla="*/ 3007772 w 11269336"/>
              <a:gd name="connsiteY184" fmla="*/ 2128742 h 2323145"/>
              <a:gd name="connsiteX185" fmla="*/ 2965030 w 11269336"/>
              <a:gd name="connsiteY185" fmla="*/ 2100494 h 2323145"/>
              <a:gd name="connsiteX186" fmla="*/ 2926342 w 11269336"/>
              <a:gd name="connsiteY186" fmla="*/ 2104155 h 2323145"/>
              <a:gd name="connsiteX187" fmla="*/ 2918608 w 11269336"/>
              <a:gd name="connsiteY187" fmla="*/ 2104215 h 2323145"/>
              <a:gd name="connsiteX188" fmla="*/ 2918475 w 11269336"/>
              <a:gd name="connsiteY188" fmla="*/ 2103937 h 2323145"/>
              <a:gd name="connsiteX189" fmla="*/ 2910360 w 11269336"/>
              <a:gd name="connsiteY189" fmla="*/ 2103444 h 2323145"/>
              <a:gd name="connsiteX190" fmla="*/ 2904507 w 11269336"/>
              <a:gd name="connsiteY190" fmla="*/ 2104326 h 2323145"/>
              <a:gd name="connsiteX191" fmla="*/ 2889503 w 11269336"/>
              <a:gd name="connsiteY191" fmla="*/ 2104443 h 2323145"/>
              <a:gd name="connsiteX192" fmla="*/ 2884480 w 11269336"/>
              <a:gd name="connsiteY192" fmla="*/ 2102626 h 2323145"/>
              <a:gd name="connsiteX193" fmla="*/ 2882689 w 11269336"/>
              <a:gd name="connsiteY193" fmla="*/ 2099228 h 2323145"/>
              <a:gd name="connsiteX194" fmla="*/ 2881291 w 11269336"/>
              <a:gd name="connsiteY194" fmla="*/ 2099618 h 2323145"/>
              <a:gd name="connsiteX195" fmla="*/ 2853979 w 11269336"/>
              <a:gd name="connsiteY195" fmla="*/ 2090388 h 2323145"/>
              <a:gd name="connsiteX196" fmla="*/ 2791790 w 11269336"/>
              <a:gd name="connsiteY196" fmla="*/ 2080332 h 2323145"/>
              <a:gd name="connsiteX197" fmla="*/ 2755844 w 11269336"/>
              <a:gd name="connsiteY197" fmla="*/ 2078874 h 2323145"/>
              <a:gd name="connsiteX198" fmla="*/ 2657742 w 11269336"/>
              <a:gd name="connsiteY198" fmla="*/ 2070179 h 2323145"/>
              <a:gd name="connsiteX199" fmla="*/ 2559549 w 11269336"/>
              <a:gd name="connsiteY199" fmla="*/ 2057873 h 2323145"/>
              <a:gd name="connsiteX200" fmla="*/ 2512054 w 11269336"/>
              <a:gd name="connsiteY200" fmla="*/ 2031671 h 2323145"/>
              <a:gd name="connsiteX201" fmla="*/ 2506437 w 11269336"/>
              <a:gd name="connsiteY201" fmla="*/ 2030918 h 2323145"/>
              <a:gd name="connsiteX202" fmla="*/ 2491752 w 11269336"/>
              <a:gd name="connsiteY202" fmla="*/ 2033906 h 2323145"/>
              <a:gd name="connsiteX203" fmla="*/ 2486338 w 11269336"/>
              <a:gd name="connsiteY203" fmla="*/ 2035862 h 2323145"/>
              <a:gd name="connsiteX204" fmla="*/ 2478186 w 11269336"/>
              <a:gd name="connsiteY204" fmla="*/ 2036953 h 2323145"/>
              <a:gd name="connsiteX205" fmla="*/ 2477950 w 11269336"/>
              <a:gd name="connsiteY205" fmla="*/ 2036715 h 2323145"/>
              <a:gd name="connsiteX206" fmla="*/ 2470381 w 11269336"/>
              <a:gd name="connsiteY206" fmla="*/ 2038256 h 2323145"/>
              <a:gd name="connsiteX207" fmla="*/ 2433781 w 11269336"/>
              <a:gd name="connsiteY207" fmla="*/ 2049140 h 2323145"/>
              <a:gd name="connsiteX208" fmla="*/ 2381172 w 11269336"/>
              <a:gd name="connsiteY208" fmla="*/ 2030645 h 2323145"/>
              <a:gd name="connsiteX209" fmla="*/ 2360198 w 11269336"/>
              <a:gd name="connsiteY209" fmla="*/ 2029059 h 2323145"/>
              <a:gd name="connsiteX210" fmla="*/ 2348815 w 11269336"/>
              <a:gd name="connsiteY210" fmla="*/ 2026798 h 2323145"/>
              <a:gd name="connsiteX211" fmla="*/ 2347988 w 11269336"/>
              <a:gd name="connsiteY211" fmla="*/ 2025745 h 2323145"/>
              <a:gd name="connsiteX212" fmla="*/ 2312920 w 11269336"/>
              <a:gd name="connsiteY212" fmla="*/ 2036311 h 2323145"/>
              <a:gd name="connsiteX213" fmla="*/ 2307986 w 11269336"/>
              <a:gd name="connsiteY213" fmla="*/ 2035583 h 2323145"/>
              <a:gd name="connsiteX214" fmla="*/ 2285481 w 11269336"/>
              <a:gd name="connsiteY214" fmla="*/ 2045197 h 2323145"/>
              <a:gd name="connsiteX215" fmla="*/ 2273666 w 11269336"/>
              <a:gd name="connsiteY215" fmla="*/ 2048710 h 2323145"/>
              <a:gd name="connsiteX216" fmla="*/ 2270719 w 11269336"/>
              <a:gd name="connsiteY216" fmla="*/ 2052702 h 2323145"/>
              <a:gd name="connsiteX217" fmla="*/ 2253080 w 11269336"/>
              <a:gd name="connsiteY217" fmla="*/ 2056363 h 2323145"/>
              <a:gd name="connsiteX218" fmla="*/ 2250906 w 11269336"/>
              <a:gd name="connsiteY218" fmla="*/ 2055654 h 2323145"/>
              <a:gd name="connsiteX219" fmla="*/ 2236905 w 11269336"/>
              <a:gd name="connsiteY219" fmla="*/ 2062882 h 2323145"/>
              <a:gd name="connsiteX220" fmla="*/ 2225830 w 11269336"/>
              <a:gd name="connsiteY220" fmla="*/ 2074027 h 2323145"/>
              <a:gd name="connsiteX221" fmla="*/ 2073776 w 11269336"/>
              <a:gd name="connsiteY221" fmla="*/ 2089244 h 2323145"/>
              <a:gd name="connsiteX222" fmla="*/ 1948256 w 11269336"/>
              <a:gd name="connsiteY222" fmla="*/ 2146616 h 2323145"/>
              <a:gd name="connsiteX223" fmla="*/ 1865582 w 11269336"/>
              <a:gd name="connsiteY223" fmla="*/ 2153738 h 2323145"/>
              <a:gd name="connsiteX224" fmla="*/ 1835210 w 11269336"/>
              <a:gd name="connsiteY224" fmla="*/ 2134244 h 2323145"/>
              <a:gd name="connsiteX225" fmla="*/ 1632661 w 11269336"/>
              <a:gd name="connsiteY225" fmla="*/ 2173882 h 2323145"/>
              <a:gd name="connsiteX226" fmla="*/ 1579590 w 11269336"/>
              <a:gd name="connsiteY226" fmla="*/ 2173680 h 2323145"/>
              <a:gd name="connsiteX227" fmla="*/ 1535601 w 11269336"/>
              <a:gd name="connsiteY227" fmla="*/ 2194590 h 2323145"/>
              <a:gd name="connsiteX228" fmla="*/ 1515594 w 11269336"/>
              <a:gd name="connsiteY228" fmla="*/ 2189622 h 2323145"/>
              <a:gd name="connsiteX229" fmla="*/ 1512113 w 11269336"/>
              <a:gd name="connsiteY229" fmla="*/ 2188534 h 2323145"/>
              <a:gd name="connsiteX230" fmla="*/ 1498838 w 11269336"/>
              <a:gd name="connsiteY230" fmla="*/ 2189213 h 2323145"/>
              <a:gd name="connsiteX231" fmla="*/ 1494279 w 11269336"/>
              <a:gd name="connsiteY231" fmla="*/ 2183112 h 2323145"/>
              <a:gd name="connsiteX232" fmla="*/ 1473714 w 11269336"/>
              <a:gd name="connsiteY232" fmla="*/ 2179625 h 2323145"/>
              <a:gd name="connsiteX233" fmla="*/ 1449503 w 11269336"/>
              <a:gd name="connsiteY233" fmla="*/ 2182633 h 2323145"/>
              <a:gd name="connsiteX234" fmla="*/ 1266687 w 11269336"/>
              <a:gd name="connsiteY234" fmla="*/ 2212688 h 2323145"/>
              <a:gd name="connsiteX235" fmla="*/ 1239614 w 11269336"/>
              <a:gd name="connsiteY235" fmla="*/ 2209727 h 2323145"/>
              <a:gd name="connsiteX236" fmla="*/ 1202436 w 11269336"/>
              <a:gd name="connsiteY236" fmla="*/ 2209817 h 2323145"/>
              <a:gd name="connsiteX237" fmla="*/ 1136097 w 11269336"/>
              <a:gd name="connsiteY237" fmla="*/ 2205112 h 2323145"/>
              <a:gd name="connsiteX238" fmla="*/ 988232 w 11269336"/>
              <a:gd name="connsiteY238" fmla="*/ 2235635 h 2323145"/>
              <a:gd name="connsiteX239" fmla="*/ 981959 w 11269336"/>
              <a:gd name="connsiteY239" fmla="*/ 2231607 h 2323145"/>
              <a:gd name="connsiteX240" fmla="*/ 938600 w 11269336"/>
              <a:gd name="connsiteY240" fmla="*/ 2238113 h 2323145"/>
              <a:gd name="connsiteX241" fmla="*/ 791788 w 11269336"/>
              <a:gd name="connsiteY241" fmla="*/ 2293224 h 2323145"/>
              <a:gd name="connsiteX242" fmla="*/ 706914 w 11269336"/>
              <a:gd name="connsiteY242" fmla="*/ 2305046 h 2323145"/>
              <a:gd name="connsiteX243" fmla="*/ 675971 w 11269336"/>
              <a:gd name="connsiteY243" fmla="*/ 2304030 h 2323145"/>
              <a:gd name="connsiteX244" fmla="*/ 624180 w 11269336"/>
              <a:gd name="connsiteY244" fmla="*/ 2302650 h 2323145"/>
              <a:gd name="connsiteX245" fmla="*/ 583453 w 11269336"/>
              <a:gd name="connsiteY245" fmla="*/ 2288788 h 2323145"/>
              <a:gd name="connsiteX246" fmla="*/ 540946 w 11269336"/>
              <a:gd name="connsiteY246" fmla="*/ 2292721 h 2323145"/>
              <a:gd name="connsiteX247" fmla="*/ 533680 w 11269336"/>
              <a:gd name="connsiteY247" fmla="*/ 2310233 h 2323145"/>
              <a:gd name="connsiteX248" fmla="*/ 487366 w 11269336"/>
              <a:gd name="connsiteY248" fmla="*/ 2309053 h 2323145"/>
              <a:gd name="connsiteX249" fmla="*/ 416820 w 11269336"/>
              <a:gd name="connsiteY249" fmla="*/ 2305443 h 2323145"/>
              <a:gd name="connsiteX250" fmla="*/ 376805 w 11269336"/>
              <a:gd name="connsiteY250" fmla="*/ 2307647 h 2323145"/>
              <a:gd name="connsiteX251" fmla="*/ 266777 w 11269336"/>
              <a:gd name="connsiteY251" fmla="*/ 2309012 h 2323145"/>
              <a:gd name="connsiteX252" fmla="*/ 156013 w 11269336"/>
              <a:gd name="connsiteY252" fmla="*/ 2306832 h 2323145"/>
              <a:gd name="connsiteX253" fmla="*/ 87258 w 11269336"/>
              <a:gd name="connsiteY253" fmla="*/ 2285511 h 2323145"/>
              <a:gd name="connsiteX254" fmla="*/ 23798 w 11269336"/>
              <a:gd name="connsiteY254" fmla="*/ 2281822 h 2323145"/>
              <a:gd name="connsiteX255" fmla="*/ 0 w 11269336"/>
              <a:gd name="connsiteY255" fmla="*/ 2285369 h 2323145"/>
              <a:gd name="connsiteX256" fmla="*/ 0 w 11269336"/>
              <a:gd name="connsiteY25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05765 w 11269336"/>
              <a:gd name="connsiteY145" fmla="*/ 2199902 h 2323145"/>
              <a:gd name="connsiteX146" fmla="*/ 4401354 w 11269336"/>
              <a:gd name="connsiteY146" fmla="*/ 2194745 h 2323145"/>
              <a:gd name="connsiteX147" fmla="*/ 4366646 w 11269336"/>
              <a:gd name="connsiteY147" fmla="*/ 2198564 h 2323145"/>
              <a:gd name="connsiteX148" fmla="*/ 4354009 w 11269336"/>
              <a:gd name="connsiteY148" fmla="*/ 2204984 h 2323145"/>
              <a:gd name="connsiteX149" fmla="*/ 4348284 w 11269336"/>
              <a:gd name="connsiteY149" fmla="*/ 2205270 h 2323145"/>
              <a:gd name="connsiteX150" fmla="*/ 4333906 w 11269336"/>
              <a:gd name="connsiteY150" fmla="*/ 2205251 h 2323145"/>
              <a:gd name="connsiteX151" fmla="*/ 4308819 w 11269336"/>
              <a:gd name="connsiteY151" fmla="*/ 2203822 h 2323145"/>
              <a:gd name="connsiteX152" fmla="*/ 4301210 w 11269336"/>
              <a:gd name="connsiteY152" fmla="*/ 2204456 h 2323145"/>
              <a:gd name="connsiteX153" fmla="*/ 4283095 w 11269336"/>
              <a:gd name="connsiteY153" fmla="*/ 2198177 h 2323145"/>
              <a:gd name="connsiteX154" fmla="*/ 4250119 w 11269336"/>
              <a:gd name="connsiteY154" fmla="*/ 2196342 h 2323145"/>
              <a:gd name="connsiteX155" fmla="*/ 4189203 w 11269336"/>
              <a:gd name="connsiteY155" fmla="*/ 2178994 h 2323145"/>
              <a:gd name="connsiteX156" fmla="*/ 4154035 w 11269336"/>
              <a:gd name="connsiteY156" fmla="*/ 2171950 h 2323145"/>
              <a:gd name="connsiteX157" fmla="*/ 4129569 w 11269336"/>
              <a:gd name="connsiteY157" fmla="*/ 2163850 h 2323145"/>
              <a:gd name="connsiteX158" fmla="*/ 4061250 w 11269336"/>
              <a:gd name="connsiteY158" fmla="*/ 2159236 h 2323145"/>
              <a:gd name="connsiteX159" fmla="*/ 3945480 w 11269336"/>
              <a:gd name="connsiteY159" fmla="*/ 2158279 h 2323145"/>
              <a:gd name="connsiteX160" fmla="*/ 3921468 w 11269336"/>
              <a:gd name="connsiteY160" fmla="*/ 2156588 h 2323145"/>
              <a:gd name="connsiteX161" fmla="*/ 3903348 w 11269336"/>
              <a:gd name="connsiteY161" fmla="*/ 2149220 h 2323145"/>
              <a:gd name="connsiteX162" fmla="*/ 3901342 w 11269336"/>
              <a:gd name="connsiteY162" fmla="*/ 2142355 h 2323145"/>
              <a:gd name="connsiteX163" fmla="*/ 3888539 w 11269336"/>
              <a:gd name="connsiteY163" fmla="*/ 2140476 h 2323145"/>
              <a:gd name="connsiteX164" fmla="*/ 3885662 w 11269336"/>
              <a:gd name="connsiteY164" fmla="*/ 2138740 h 2323145"/>
              <a:gd name="connsiteX165" fmla="*/ 3868627 w 11269336"/>
              <a:gd name="connsiteY165" fmla="*/ 2130023 h 2323145"/>
              <a:gd name="connsiteX166" fmla="*/ 3819177 w 11269336"/>
              <a:gd name="connsiteY166" fmla="*/ 2142111 h 2323145"/>
              <a:gd name="connsiteX167" fmla="*/ 3769100 w 11269336"/>
              <a:gd name="connsiteY167" fmla="*/ 2131731 h 2323145"/>
              <a:gd name="connsiteX168" fmla="*/ 3562752 w 11269336"/>
              <a:gd name="connsiteY168" fmla="*/ 2131785 h 2323145"/>
              <a:gd name="connsiteX169" fmla="*/ 3541402 w 11269336"/>
              <a:gd name="connsiteY169" fmla="*/ 2106821 h 2323145"/>
              <a:gd name="connsiteX170" fmla="*/ 3365341 w 11269336"/>
              <a:gd name="connsiteY170" fmla="*/ 2077638 h 2323145"/>
              <a:gd name="connsiteX171" fmla="*/ 3170922 w 11269336"/>
              <a:gd name="connsiteY171" fmla="*/ 2115957 h 2323145"/>
              <a:gd name="connsiteX172" fmla="*/ 3156256 w 11269336"/>
              <a:gd name="connsiteY172" fmla="*/ 2124773 h 2323145"/>
              <a:gd name="connsiteX173" fmla="*/ 3140298 w 11269336"/>
              <a:gd name="connsiteY173" fmla="*/ 2129182 h 2323145"/>
              <a:gd name="connsiteX174" fmla="*/ 3138514 w 11269336"/>
              <a:gd name="connsiteY174" fmla="*/ 2128069 h 2323145"/>
              <a:gd name="connsiteX175" fmla="*/ 3120467 w 11269336"/>
              <a:gd name="connsiteY175" fmla="*/ 2128281 h 2323145"/>
              <a:gd name="connsiteX176" fmla="*/ 3116175 w 11269336"/>
              <a:gd name="connsiteY176" fmla="*/ 2131633 h 2323145"/>
              <a:gd name="connsiteX177" fmla="*/ 3103685 w 11269336"/>
              <a:gd name="connsiteY177" fmla="*/ 2132814 h 2323145"/>
              <a:gd name="connsiteX178" fmla="*/ 3078794 w 11269336"/>
              <a:gd name="connsiteY178" fmla="*/ 2137935 h 2323145"/>
              <a:gd name="connsiteX179" fmla="*/ 3074407 w 11269336"/>
              <a:gd name="connsiteY179" fmla="*/ 2136274 h 2323145"/>
              <a:gd name="connsiteX180" fmla="*/ 3037285 w 11269336"/>
              <a:gd name="connsiteY180" fmla="*/ 2139919 h 2323145"/>
              <a:gd name="connsiteX181" fmla="*/ 3036901 w 11269336"/>
              <a:gd name="connsiteY181" fmla="*/ 2138726 h 2323145"/>
              <a:gd name="connsiteX182" fmla="*/ 3026996 w 11269336"/>
              <a:gd name="connsiteY182" fmla="*/ 2134322 h 2323145"/>
              <a:gd name="connsiteX183" fmla="*/ 3007772 w 11269336"/>
              <a:gd name="connsiteY183" fmla="*/ 2128742 h 2323145"/>
              <a:gd name="connsiteX184" fmla="*/ 2965030 w 11269336"/>
              <a:gd name="connsiteY184" fmla="*/ 2100494 h 2323145"/>
              <a:gd name="connsiteX185" fmla="*/ 2926342 w 11269336"/>
              <a:gd name="connsiteY185" fmla="*/ 2104155 h 2323145"/>
              <a:gd name="connsiteX186" fmla="*/ 2918608 w 11269336"/>
              <a:gd name="connsiteY186" fmla="*/ 2104215 h 2323145"/>
              <a:gd name="connsiteX187" fmla="*/ 2918475 w 11269336"/>
              <a:gd name="connsiteY187" fmla="*/ 2103937 h 2323145"/>
              <a:gd name="connsiteX188" fmla="*/ 2910360 w 11269336"/>
              <a:gd name="connsiteY188" fmla="*/ 2103444 h 2323145"/>
              <a:gd name="connsiteX189" fmla="*/ 2904507 w 11269336"/>
              <a:gd name="connsiteY189" fmla="*/ 2104326 h 2323145"/>
              <a:gd name="connsiteX190" fmla="*/ 2889503 w 11269336"/>
              <a:gd name="connsiteY190" fmla="*/ 2104443 h 2323145"/>
              <a:gd name="connsiteX191" fmla="*/ 2884480 w 11269336"/>
              <a:gd name="connsiteY191" fmla="*/ 2102626 h 2323145"/>
              <a:gd name="connsiteX192" fmla="*/ 2882689 w 11269336"/>
              <a:gd name="connsiteY192" fmla="*/ 2099228 h 2323145"/>
              <a:gd name="connsiteX193" fmla="*/ 2881291 w 11269336"/>
              <a:gd name="connsiteY193" fmla="*/ 2099618 h 2323145"/>
              <a:gd name="connsiteX194" fmla="*/ 2853979 w 11269336"/>
              <a:gd name="connsiteY194" fmla="*/ 2090388 h 2323145"/>
              <a:gd name="connsiteX195" fmla="*/ 2791790 w 11269336"/>
              <a:gd name="connsiteY195" fmla="*/ 2080332 h 2323145"/>
              <a:gd name="connsiteX196" fmla="*/ 2755844 w 11269336"/>
              <a:gd name="connsiteY196" fmla="*/ 2078874 h 2323145"/>
              <a:gd name="connsiteX197" fmla="*/ 2657742 w 11269336"/>
              <a:gd name="connsiteY197" fmla="*/ 2070179 h 2323145"/>
              <a:gd name="connsiteX198" fmla="*/ 2559549 w 11269336"/>
              <a:gd name="connsiteY198" fmla="*/ 2057873 h 2323145"/>
              <a:gd name="connsiteX199" fmla="*/ 2512054 w 11269336"/>
              <a:gd name="connsiteY199" fmla="*/ 2031671 h 2323145"/>
              <a:gd name="connsiteX200" fmla="*/ 2506437 w 11269336"/>
              <a:gd name="connsiteY200" fmla="*/ 2030918 h 2323145"/>
              <a:gd name="connsiteX201" fmla="*/ 2491752 w 11269336"/>
              <a:gd name="connsiteY201" fmla="*/ 2033906 h 2323145"/>
              <a:gd name="connsiteX202" fmla="*/ 2486338 w 11269336"/>
              <a:gd name="connsiteY202" fmla="*/ 2035862 h 2323145"/>
              <a:gd name="connsiteX203" fmla="*/ 2478186 w 11269336"/>
              <a:gd name="connsiteY203" fmla="*/ 2036953 h 2323145"/>
              <a:gd name="connsiteX204" fmla="*/ 2477950 w 11269336"/>
              <a:gd name="connsiteY204" fmla="*/ 2036715 h 2323145"/>
              <a:gd name="connsiteX205" fmla="*/ 2470381 w 11269336"/>
              <a:gd name="connsiteY205" fmla="*/ 2038256 h 2323145"/>
              <a:gd name="connsiteX206" fmla="*/ 2433781 w 11269336"/>
              <a:gd name="connsiteY206" fmla="*/ 2049140 h 2323145"/>
              <a:gd name="connsiteX207" fmla="*/ 2381172 w 11269336"/>
              <a:gd name="connsiteY207" fmla="*/ 2030645 h 2323145"/>
              <a:gd name="connsiteX208" fmla="*/ 2360198 w 11269336"/>
              <a:gd name="connsiteY208" fmla="*/ 2029059 h 2323145"/>
              <a:gd name="connsiteX209" fmla="*/ 2348815 w 11269336"/>
              <a:gd name="connsiteY209" fmla="*/ 2026798 h 2323145"/>
              <a:gd name="connsiteX210" fmla="*/ 2347988 w 11269336"/>
              <a:gd name="connsiteY210" fmla="*/ 2025745 h 2323145"/>
              <a:gd name="connsiteX211" fmla="*/ 2312920 w 11269336"/>
              <a:gd name="connsiteY211" fmla="*/ 2036311 h 2323145"/>
              <a:gd name="connsiteX212" fmla="*/ 2307986 w 11269336"/>
              <a:gd name="connsiteY212" fmla="*/ 2035583 h 2323145"/>
              <a:gd name="connsiteX213" fmla="*/ 2285481 w 11269336"/>
              <a:gd name="connsiteY213" fmla="*/ 2045197 h 2323145"/>
              <a:gd name="connsiteX214" fmla="*/ 2273666 w 11269336"/>
              <a:gd name="connsiteY214" fmla="*/ 2048710 h 2323145"/>
              <a:gd name="connsiteX215" fmla="*/ 2270719 w 11269336"/>
              <a:gd name="connsiteY215" fmla="*/ 2052702 h 2323145"/>
              <a:gd name="connsiteX216" fmla="*/ 2253080 w 11269336"/>
              <a:gd name="connsiteY216" fmla="*/ 2056363 h 2323145"/>
              <a:gd name="connsiteX217" fmla="*/ 2250906 w 11269336"/>
              <a:gd name="connsiteY217" fmla="*/ 2055654 h 2323145"/>
              <a:gd name="connsiteX218" fmla="*/ 2236905 w 11269336"/>
              <a:gd name="connsiteY218" fmla="*/ 2062882 h 2323145"/>
              <a:gd name="connsiteX219" fmla="*/ 2225830 w 11269336"/>
              <a:gd name="connsiteY219" fmla="*/ 2074027 h 2323145"/>
              <a:gd name="connsiteX220" fmla="*/ 2073776 w 11269336"/>
              <a:gd name="connsiteY220" fmla="*/ 2089244 h 2323145"/>
              <a:gd name="connsiteX221" fmla="*/ 1948256 w 11269336"/>
              <a:gd name="connsiteY221" fmla="*/ 2146616 h 2323145"/>
              <a:gd name="connsiteX222" fmla="*/ 1865582 w 11269336"/>
              <a:gd name="connsiteY222" fmla="*/ 2153738 h 2323145"/>
              <a:gd name="connsiteX223" fmla="*/ 1835210 w 11269336"/>
              <a:gd name="connsiteY223" fmla="*/ 2134244 h 2323145"/>
              <a:gd name="connsiteX224" fmla="*/ 1632661 w 11269336"/>
              <a:gd name="connsiteY224" fmla="*/ 2173882 h 2323145"/>
              <a:gd name="connsiteX225" fmla="*/ 1579590 w 11269336"/>
              <a:gd name="connsiteY225" fmla="*/ 2173680 h 2323145"/>
              <a:gd name="connsiteX226" fmla="*/ 1535601 w 11269336"/>
              <a:gd name="connsiteY226" fmla="*/ 2194590 h 2323145"/>
              <a:gd name="connsiteX227" fmla="*/ 1515594 w 11269336"/>
              <a:gd name="connsiteY227" fmla="*/ 2189622 h 2323145"/>
              <a:gd name="connsiteX228" fmla="*/ 1512113 w 11269336"/>
              <a:gd name="connsiteY228" fmla="*/ 2188534 h 2323145"/>
              <a:gd name="connsiteX229" fmla="*/ 1498838 w 11269336"/>
              <a:gd name="connsiteY229" fmla="*/ 2189213 h 2323145"/>
              <a:gd name="connsiteX230" fmla="*/ 1494279 w 11269336"/>
              <a:gd name="connsiteY230" fmla="*/ 2183112 h 2323145"/>
              <a:gd name="connsiteX231" fmla="*/ 1473714 w 11269336"/>
              <a:gd name="connsiteY231" fmla="*/ 2179625 h 2323145"/>
              <a:gd name="connsiteX232" fmla="*/ 1449503 w 11269336"/>
              <a:gd name="connsiteY232" fmla="*/ 2182633 h 2323145"/>
              <a:gd name="connsiteX233" fmla="*/ 1266687 w 11269336"/>
              <a:gd name="connsiteY233" fmla="*/ 2212688 h 2323145"/>
              <a:gd name="connsiteX234" fmla="*/ 1239614 w 11269336"/>
              <a:gd name="connsiteY234" fmla="*/ 2209727 h 2323145"/>
              <a:gd name="connsiteX235" fmla="*/ 1202436 w 11269336"/>
              <a:gd name="connsiteY235" fmla="*/ 2209817 h 2323145"/>
              <a:gd name="connsiteX236" fmla="*/ 1136097 w 11269336"/>
              <a:gd name="connsiteY236" fmla="*/ 2205112 h 2323145"/>
              <a:gd name="connsiteX237" fmla="*/ 988232 w 11269336"/>
              <a:gd name="connsiteY237" fmla="*/ 2235635 h 2323145"/>
              <a:gd name="connsiteX238" fmla="*/ 981959 w 11269336"/>
              <a:gd name="connsiteY238" fmla="*/ 2231607 h 2323145"/>
              <a:gd name="connsiteX239" fmla="*/ 938600 w 11269336"/>
              <a:gd name="connsiteY239" fmla="*/ 2238113 h 2323145"/>
              <a:gd name="connsiteX240" fmla="*/ 791788 w 11269336"/>
              <a:gd name="connsiteY240" fmla="*/ 2293224 h 2323145"/>
              <a:gd name="connsiteX241" fmla="*/ 706914 w 11269336"/>
              <a:gd name="connsiteY241" fmla="*/ 2305046 h 2323145"/>
              <a:gd name="connsiteX242" fmla="*/ 675971 w 11269336"/>
              <a:gd name="connsiteY242" fmla="*/ 2304030 h 2323145"/>
              <a:gd name="connsiteX243" fmla="*/ 624180 w 11269336"/>
              <a:gd name="connsiteY243" fmla="*/ 2302650 h 2323145"/>
              <a:gd name="connsiteX244" fmla="*/ 583453 w 11269336"/>
              <a:gd name="connsiteY244" fmla="*/ 2288788 h 2323145"/>
              <a:gd name="connsiteX245" fmla="*/ 540946 w 11269336"/>
              <a:gd name="connsiteY245" fmla="*/ 2292721 h 2323145"/>
              <a:gd name="connsiteX246" fmla="*/ 533680 w 11269336"/>
              <a:gd name="connsiteY246" fmla="*/ 2310233 h 2323145"/>
              <a:gd name="connsiteX247" fmla="*/ 487366 w 11269336"/>
              <a:gd name="connsiteY247" fmla="*/ 2309053 h 2323145"/>
              <a:gd name="connsiteX248" fmla="*/ 416820 w 11269336"/>
              <a:gd name="connsiteY248" fmla="*/ 2305443 h 2323145"/>
              <a:gd name="connsiteX249" fmla="*/ 376805 w 11269336"/>
              <a:gd name="connsiteY249" fmla="*/ 2307647 h 2323145"/>
              <a:gd name="connsiteX250" fmla="*/ 266777 w 11269336"/>
              <a:gd name="connsiteY250" fmla="*/ 2309012 h 2323145"/>
              <a:gd name="connsiteX251" fmla="*/ 156013 w 11269336"/>
              <a:gd name="connsiteY251" fmla="*/ 2306832 h 2323145"/>
              <a:gd name="connsiteX252" fmla="*/ 87258 w 11269336"/>
              <a:gd name="connsiteY252" fmla="*/ 2285511 h 2323145"/>
              <a:gd name="connsiteX253" fmla="*/ 23798 w 11269336"/>
              <a:gd name="connsiteY253" fmla="*/ 2281822 h 2323145"/>
              <a:gd name="connsiteX254" fmla="*/ 0 w 11269336"/>
              <a:gd name="connsiteY254" fmla="*/ 2285369 h 2323145"/>
              <a:gd name="connsiteX255" fmla="*/ 0 w 11269336"/>
              <a:gd name="connsiteY25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05765 w 11269336"/>
              <a:gd name="connsiteY144" fmla="*/ 2199902 h 2323145"/>
              <a:gd name="connsiteX145" fmla="*/ 4401354 w 11269336"/>
              <a:gd name="connsiteY145" fmla="*/ 2194745 h 2323145"/>
              <a:gd name="connsiteX146" fmla="*/ 4366646 w 11269336"/>
              <a:gd name="connsiteY146" fmla="*/ 2198564 h 2323145"/>
              <a:gd name="connsiteX147" fmla="*/ 4354009 w 11269336"/>
              <a:gd name="connsiteY147" fmla="*/ 2204984 h 2323145"/>
              <a:gd name="connsiteX148" fmla="*/ 4348284 w 11269336"/>
              <a:gd name="connsiteY148" fmla="*/ 2205270 h 2323145"/>
              <a:gd name="connsiteX149" fmla="*/ 4333906 w 11269336"/>
              <a:gd name="connsiteY149" fmla="*/ 2205251 h 2323145"/>
              <a:gd name="connsiteX150" fmla="*/ 4308819 w 11269336"/>
              <a:gd name="connsiteY150" fmla="*/ 2203822 h 2323145"/>
              <a:gd name="connsiteX151" fmla="*/ 4301210 w 11269336"/>
              <a:gd name="connsiteY151" fmla="*/ 2204456 h 2323145"/>
              <a:gd name="connsiteX152" fmla="*/ 4283095 w 11269336"/>
              <a:gd name="connsiteY152" fmla="*/ 2198177 h 2323145"/>
              <a:gd name="connsiteX153" fmla="*/ 4250119 w 11269336"/>
              <a:gd name="connsiteY153" fmla="*/ 2196342 h 2323145"/>
              <a:gd name="connsiteX154" fmla="*/ 4189203 w 11269336"/>
              <a:gd name="connsiteY154" fmla="*/ 2178994 h 2323145"/>
              <a:gd name="connsiteX155" fmla="*/ 4154035 w 11269336"/>
              <a:gd name="connsiteY155" fmla="*/ 2171950 h 2323145"/>
              <a:gd name="connsiteX156" fmla="*/ 4129569 w 11269336"/>
              <a:gd name="connsiteY156" fmla="*/ 2163850 h 2323145"/>
              <a:gd name="connsiteX157" fmla="*/ 4061250 w 11269336"/>
              <a:gd name="connsiteY157" fmla="*/ 2159236 h 2323145"/>
              <a:gd name="connsiteX158" fmla="*/ 3945480 w 11269336"/>
              <a:gd name="connsiteY158" fmla="*/ 2158279 h 2323145"/>
              <a:gd name="connsiteX159" fmla="*/ 3921468 w 11269336"/>
              <a:gd name="connsiteY159" fmla="*/ 2156588 h 2323145"/>
              <a:gd name="connsiteX160" fmla="*/ 3903348 w 11269336"/>
              <a:gd name="connsiteY160" fmla="*/ 2149220 h 2323145"/>
              <a:gd name="connsiteX161" fmla="*/ 3901342 w 11269336"/>
              <a:gd name="connsiteY161" fmla="*/ 2142355 h 2323145"/>
              <a:gd name="connsiteX162" fmla="*/ 3888539 w 11269336"/>
              <a:gd name="connsiteY162" fmla="*/ 2140476 h 2323145"/>
              <a:gd name="connsiteX163" fmla="*/ 3885662 w 11269336"/>
              <a:gd name="connsiteY163" fmla="*/ 2138740 h 2323145"/>
              <a:gd name="connsiteX164" fmla="*/ 3868627 w 11269336"/>
              <a:gd name="connsiteY164" fmla="*/ 2130023 h 2323145"/>
              <a:gd name="connsiteX165" fmla="*/ 3819177 w 11269336"/>
              <a:gd name="connsiteY165" fmla="*/ 2142111 h 2323145"/>
              <a:gd name="connsiteX166" fmla="*/ 3769100 w 11269336"/>
              <a:gd name="connsiteY166" fmla="*/ 2131731 h 2323145"/>
              <a:gd name="connsiteX167" fmla="*/ 3562752 w 11269336"/>
              <a:gd name="connsiteY167" fmla="*/ 2131785 h 2323145"/>
              <a:gd name="connsiteX168" fmla="*/ 3541402 w 11269336"/>
              <a:gd name="connsiteY168" fmla="*/ 2106821 h 2323145"/>
              <a:gd name="connsiteX169" fmla="*/ 3365341 w 11269336"/>
              <a:gd name="connsiteY169" fmla="*/ 2077638 h 2323145"/>
              <a:gd name="connsiteX170" fmla="*/ 3170922 w 11269336"/>
              <a:gd name="connsiteY170" fmla="*/ 2115957 h 2323145"/>
              <a:gd name="connsiteX171" fmla="*/ 3156256 w 11269336"/>
              <a:gd name="connsiteY171" fmla="*/ 2124773 h 2323145"/>
              <a:gd name="connsiteX172" fmla="*/ 3140298 w 11269336"/>
              <a:gd name="connsiteY172" fmla="*/ 2129182 h 2323145"/>
              <a:gd name="connsiteX173" fmla="*/ 3138514 w 11269336"/>
              <a:gd name="connsiteY173" fmla="*/ 2128069 h 2323145"/>
              <a:gd name="connsiteX174" fmla="*/ 3120467 w 11269336"/>
              <a:gd name="connsiteY174" fmla="*/ 2128281 h 2323145"/>
              <a:gd name="connsiteX175" fmla="*/ 3116175 w 11269336"/>
              <a:gd name="connsiteY175" fmla="*/ 2131633 h 2323145"/>
              <a:gd name="connsiteX176" fmla="*/ 3103685 w 11269336"/>
              <a:gd name="connsiteY176" fmla="*/ 2132814 h 2323145"/>
              <a:gd name="connsiteX177" fmla="*/ 3078794 w 11269336"/>
              <a:gd name="connsiteY177" fmla="*/ 2137935 h 2323145"/>
              <a:gd name="connsiteX178" fmla="*/ 3074407 w 11269336"/>
              <a:gd name="connsiteY178" fmla="*/ 2136274 h 2323145"/>
              <a:gd name="connsiteX179" fmla="*/ 3037285 w 11269336"/>
              <a:gd name="connsiteY179" fmla="*/ 2139919 h 2323145"/>
              <a:gd name="connsiteX180" fmla="*/ 3036901 w 11269336"/>
              <a:gd name="connsiteY180" fmla="*/ 2138726 h 2323145"/>
              <a:gd name="connsiteX181" fmla="*/ 3026996 w 11269336"/>
              <a:gd name="connsiteY181" fmla="*/ 2134322 h 2323145"/>
              <a:gd name="connsiteX182" fmla="*/ 3007772 w 11269336"/>
              <a:gd name="connsiteY182" fmla="*/ 2128742 h 2323145"/>
              <a:gd name="connsiteX183" fmla="*/ 2965030 w 11269336"/>
              <a:gd name="connsiteY183" fmla="*/ 2100494 h 2323145"/>
              <a:gd name="connsiteX184" fmla="*/ 2926342 w 11269336"/>
              <a:gd name="connsiteY184" fmla="*/ 2104155 h 2323145"/>
              <a:gd name="connsiteX185" fmla="*/ 2918608 w 11269336"/>
              <a:gd name="connsiteY185" fmla="*/ 2104215 h 2323145"/>
              <a:gd name="connsiteX186" fmla="*/ 2918475 w 11269336"/>
              <a:gd name="connsiteY186" fmla="*/ 2103937 h 2323145"/>
              <a:gd name="connsiteX187" fmla="*/ 2910360 w 11269336"/>
              <a:gd name="connsiteY187" fmla="*/ 2103444 h 2323145"/>
              <a:gd name="connsiteX188" fmla="*/ 2904507 w 11269336"/>
              <a:gd name="connsiteY188" fmla="*/ 2104326 h 2323145"/>
              <a:gd name="connsiteX189" fmla="*/ 2889503 w 11269336"/>
              <a:gd name="connsiteY189" fmla="*/ 2104443 h 2323145"/>
              <a:gd name="connsiteX190" fmla="*/ 2884480 w 11269336"/>
              <a:gd name="connsiteY190" fmla="*/ 2102626 h 2323145"/>
              <a:gd name="connsiteX191" fmla="*/ 2882689 w 11269336"/>
              <a:gd name="connsiteY191" fmla="*/ 2099228 h 2323145"/>
              <a:gd name="connsiteX192" fmla="*/ 2881291 w 11269336"/>
              <a:gd name="connsiteY192" fmla="*/ 2099618 h 2323145"/>
              <a:gd name="connsiteX193" fmla="*/ 2853979 w 11269336"/>
              <a:gd name="connsiteY193" fmla="*/ 2090388 h 2323145"/>
              <a:gd name="connsiteX194" fmla="*/ 2791790 w 11269336"/>
              <a:gd name="connsiteY194" fmla="*/ 2080332 h 2323145"/>
              <a:gd name="connsiteX195" fmla="*/ 2755844 w 11269336"/>
              <a:gd name="connsiteY195" fmla="*/ 2078874 h 2323145"/>
              <a:gd name="connsiteX196" fmla="*/ 2657742 w 11269336"/>
              <a:gd name="connsiteY196" fmla="*/ 2070179 h 2323145"/>
              <a:gd name="connsiteX197" fmla="*/ 2559549 w 11269336"/>
              <a:gd name="connsiteY197" fmla="*/ 2057873 h 2323145"/>
              <a:gd name="connsiteX198" fmla="*/ 2512054 w 11269336"/>
              <a:gd name="connsiteY198" fmla="*/ 2031671 h 2323145"/>
              <a:gd name="connsiteX199" fmla="*/ 2506437 w 11269336"/>
              <a:gd name="connsiteY199" fmla="*/ 2030918 h 2323145"/>
              <a:gd name="connsiteX200" fmla="*/ 2491752 w 11269336"/>
              <a:gd name="connsiteY200" fmla="*/ 2033906 h 2323145"/>
              <a:gd name="connsiteX201" fmla="*/ 2486338 w 11269336"/>
              <a:gd name="connsiteY201" fmla="*/ 2035862 h 2323145"/>
              <a:gd name="connsiteX202" fmla="*/ 2478186 w 11269336"/>
              <a:gd name="connsiteY202" fmla="*/ 2036953 h 2323145"/>
              <a:gd name="connsiteX203" fmla="*/ 2477950 w 11269336"/>
              <a:gd name="connsiteY203" fmla="*/ 2036715 h 2323145"/>
              <a:gd name="connsiteX204" fmla="*/ 2470381 w 11269336"/>
              <a:gd name="connsiteY204" fmla="*/ 2038256 h 2323145"/>
              <a:gd name="connsiteX205" fmla="*/ 2433781 w 11269336"/>
              <a:gd name="connsiteY205" fmla="*/ 2049140 h 2323145"/>
              <a:gd name="connsiteX206" fmla="*/ 2381172 w 11269336"/>
              <a:gd name="connsiteY206" fmla="*/ 2030645 h 2323145"/>
              <a:gd name="connsiteX207" fmla="*/ 2360198 w 11269336"/>
              <a:gd name="connsiteY207" fmla="*/ 2029059 h 2323145"/>
              <a:gd name="connsiteX208" fmla="*/ 2348815 w 11269336"/>
              <a:gd name="connsiteY208" fmla="*/ 2026798 h 2323145"/>
              <a:gd name="connsiteX209" fmla="*/ 2347988 w 11269336"/>
              <a:gd name="connsiteY209" fmla="*/ 2025745 h 2323145"/>
              <a:gd name="connsiteX210" fmla="*/ 2312920 w 11269336"/>
              <a:gd name="connsiteY210" fmla="*/ 2036311 h 2323145"/>
              <a:gd name="connsiteX211" fmla="*/ 2307986 w 11269336"/>
              <a:gd name="connsiteY211" fmla="*/ 2035583 h 2323145"/>
              <a:gd name="connsiteX212" fmla="*/ 2285481 w 11269336"/>
              <a:gd name="connsiteY212" fmla="*/ 2045197 h 2323145"/>
              <a:gd name="connsiteX213" fmla="*/ 2273666 w 11269336"/>
              <a:gd name="connsiteY213" fmla="*/ 2048710 h 2323145"/>
              <a:gd name="connsiteX214" fmla="*/ 2270719 w 11269336"/>
              <a:gd name="connsiteY214" fmla="*/ 2052702 h 2323145"/>
              <a:gd name="connsiteX215" fmla="*/ 2253080 w 11269336"/>
              <a:gd name="connsiteY215" fmla="*/ 2056363 h 2323145"/>
              <a:gd name="connsiteX216" fmla="*/ 2250906 w 11269336"/>
              <a:gd name="connsiteY216" fmla="*/ 2055654 h 2323145"/>
              <a:gd name="connsiteX217" fmla="*/ 2236905 w 11269336"/>
              <a:gd name="connsiteY217" fmla="*/ 2062882 h 2323145"/>
              <a:gd name="connsiteX218" fmla="*/ 2225830 w 11269336"/>
              <a:gd name="connsiteY218" fmla="*/ 2074027 h 2323145"/>
              <a:gd name="connsiteX219" fmla="*/ 2073776 w 11269336"/>
              <a:gd name="connsiteY219" fmla="*/ 2089244 h 2323145"/>
              <a:gd name="connsiteX220" fmla="*/ 1948256 w 11269336"/>
              <a:gd name="connsiteY220" fmla="*/ 2146616 h 2323145"/>
              <a:gd name="connsiteX221" fmla="*/ 1865582 w 11269336"/>
              <a:gd name="connsiteY221" fmla="*/ 2153738 h 2323145"/>
              <a:gd name="connsiteX222" fmla="*/ 1835210 w 11269336"/>
              <a:gd name="connsiteY222" fmla="*/ 2134244 h 2323145"/>
              <a:gd name="connsiteX223" fmla="*/ 1632661 w 11269336"/>
              <a:gd name="connsiteY223" fmla="*/ 2173882 h 2323145"/>
              <a:gd name="connsiteX224" fmla="*/ 1579590 w 11269336"/>
              <a:gd name="connsiteY224" fmla="*/ 2173680 h 2323145"/>
              <a:gd name="connsiteX225" fmla="*/ 1535601 w 11269336"/>
              <a:gd name="connsiteY225" fmla="*/ 2194590 h 2323145"/>
              <a:gd name="connsiteX226" fmla="*/ 1515594 w 11269336"/>
              <a:gd name="connsiteY226" fmla="*/ 2189622 h 2323145"/>
              <a:gd name="connsiteX227" fmla="*/ 1512113 w 11269336"/>
              <a:gd name="connsiteY227" fmla="*/ 2188534 h 2323145"/>
              <a:gd name="connsiteX228" fmla="*/ 1498838 w 11269336"/>
              <a:gd name="connsiteY228" fmla="*/ 2189213 h 2323145"/>
              <a:gd name="connsiteX229" fmla="*/ 1494279 w 11269336"/>
              <a:gd name="connsiteY229" fmla="*/ 2183112 h 2323145"/>
              <a:gd name="connsiteX230" fmla="*/ 1473714 w 11269336"/>
              <a:gd name="connsiteY230" fmla="*/ 2179625 h 2323145"/>
              <a:gd name="connsiteX231" fmla="*/ 1449503 w 11269336"/>
              <a:gd name="connsiteY231" fmla="*/ 2182633 h 2323145"/>
              <a:gd name="connsiteX232" fmla="*/ 1266687 w 11269336"/>
              <a:gd name="connsiteY232" fmla="*/ 2212688 h 2323145"/>
              <a:gd name="connsiteX233" fmla="*/ 1239614 w 11269336"/>
              <a:gd name="connsiteY233" fmla="*/ 2209727 h 2323145"/>
              <a:gd name="connsiteX234" fmla="*/ 1202436 w 11269336"/>
              <a:gd name="connsiteY234" fmla="*/ 2209817 h 2323145"/>
              <a:gd name="connsiteX235" fmla="*/ 1136097 w 11269336"/>
              <a:gd name="connsiteY235" fmla="*/ 2205112 h 2323145"/>
              <a:gd name="connsiteX236" fmla="*/ 988232 w 11269336"/>
              <a:gd name="connsiteY236" fmla="*/ 2235635 h 2323145"/>
              <a:gd name="connsiteX237" fmla="*/ 981959 w 11269336"/>
              <a:gd name="connsiteY237" fmla="*/ 2231607 h 2323145"/>
              <a:gd name="connsiteX238" fmla="*/ 938600 w 11269336"/>
              <a:gd name="connsiteY238" fmla="*/ 2238113 h 2323145"/>
              <a:gd name="connsiteX239" fmla="*/ 791788 w 11269336"/>
              <a:gd name="connsiteY239" fmla="*/ 2293224 h 2323145"/>
              <a:gd name="connsiteX240" fmla="*/ 706914 w 11269336"/>
              <a:gd name="connsiteY240" fmla="*/ 2305046 h 2323145"/>
              <a:gd name="connsiteX241" fmla="*/ 675971 w 11269336"/>
              <a:gd name="connsiteY241" fmla="*/ 2304030 h 2323145"/>
              <a:gd name="connsiteX242" fmla="*/ 624180 w 11269336"/>
              <a:gd name="connsiteY242" fmla="*/ 2302650 h 2323145"/>
              <a:gd name="connsiteX243" fmla="*/ 583453 w 11269336"/>
              <a:gd name="connsiteY243" fmla="*/ 2288788 h 2323145"/>
              <a:gd name="connsiteX244" fmla="*/ 540946 w 11269336"/>
              <a:gd name="connsiteY244" fmla="*/ 2292721 h 2323145"/>
              <a:gd name="connsiteX245" fmla="*/ 533680 w 11269336"/>
              <a:gd name="connsiteY245" fmla="*/ 2310233 h 2323145"/>
              <a:gd name="connsiteX246" fmla="*/ 487366 w 11269336"/>
              <a:gd name="connsiteY246" fmla="*/ 2309053 h 2323145"/>
              <a:gd name="connsiteX247" fmla="*/ 416820 w 11269336"/>
              <a:gd name="connsiteY247" fmla="*/ 2305443 h 2323145"/>
              <a:gd name="connsiteX248" fmla="*/ 376805 w 11269336"/>
              <a:gd name="connsiteY248" fmla="*/ 2307647 h 2323145"/>
              <a:gd name="connsiteX249" fmla="*/ 266777 w 11269336"/>
              <a:gd name="connsiteY249" fmla="*/ 2309012 h 2323145"/>
              <a:gd name="connsiteX250" fmla="*/ 156013 w 11269336"/>
              <a:gd name="connsiteY250" fmla="*/ 2306832 h 2323145"/>
              <a:gd name="connsiteX251" fmla="*/ 87258 w 11269336"/>
              <a:gd name="connsiteY251" fmla="*/ 2285511 h 2323145"/>
              <a:gd name="connsiteX252" fmla="*/ 23798 w 11269336"/>
              <a:gd name="connsiteY252" fmla="*/ 2281822 h 2323145"/>
              <a:gd name="connsiteX253" fmla="*/ 0 w 11269336"/>
              <a:gd name="connsiteY253" fmla="*/ 2285369 h 2323145"/>
              <a:gd name="connsiteX254" fmla="*/ 0 w 11269336"/>
              <a:gd name="connsiteY25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67257 w 11269336"/>
              <a:gd name="connsiteY142" fmla="*/ 2196121 h 2323145"/>
              <a:gd name="connsiteX143" fmla="*/ 4405765 w 11269336"/>
              <a:gd name="connsiteY143" fmla="*/ 2199902 h 2323145"/>
              <a:gd name="connsiteX144" fmla="*/ 4401354 w 11269336"/>
              <a:gd name="connsiteY144" fmla="*/ 2194745 h 2323145"/>
              <a:gd name="connsiteX145" fmla="*/ 4366646 w 11269336"/>
              <a:gd name="connsiteY145" fmla="*/ 2198564 h 2323145"/>
              <a:gd name="connsiteX146" fmla="*/ 4354009 w 11269336"/>
              <a:gd name="connsiteY146" fmla="*/ 2204984 h 2323145"/>
              <a:gd name="connsiteX147" fmla="*/ 4348284 w 11269336"/>
              <a:gd name="connsiteY147" fmla="*/ 2205270 h 2323145"/>
              <a:gd name="connsiteX148" fmla="*/ 4333906 w 11269336"/>
              <a:gd name="connsiteY148" fmla="*/ 2205251 h 2323145"/>
              <a:gd name="connsiteX149" fmla="*/ 4308819 w 11269336"/>
              <a:gd name="connsiteY149" fmla="*/ 2203822 h 2323145"/>
              <a:gd name="connsiteX150" fmla="*/ 4301210 w 11269336"/>
              <a:gd name="connsiteY150" fmla="*/ 2204456 h 2323145"/>
              <a:gd name="connsiteX151" fmla="*/ 4283095 w 11269336"/>
              <a:gd name="connsiteY151" fmla="*/ 2198177 h 2323145"/>
              <a:gd name="connsiteX152" fmla="*/ 4250119 w 11269336"/>
              <a:gd name="connsiteY152" fmla="*/ 2196342 h 2323145"/>
              <a:gd name="connsiteX153" fmla="*/ 4189203 w 11269336"/>
              <a:gd name="connsiteY153" fmla="*/ 2178994 h 2323145"/>
              <a:gd name="connsiteX154" fmla="*/ 4154035 w 11269336"/>
              <a:gd name="connsiteY154" fmla="*/ 2171950 h 2323145"/>
              <a:gd name="connsiteX155" fmla="*/ 4129569 w 11269336"/>
              <a:gd name="connsiteY155" fmla="*/ 2163850 h 2323145"/>
              <a:gd name="connsiteX156" fmla="*/ 4061250 w 11269336"/>
              <a:gd name="connsiteY156" fmla="*/ 2159236 h 2323145"/>
              <a:gd name="connsiteX157" fmla="*/ 3945480 w 11269336"/>
              <a:gd name="connsiteY157" fmla="*/ 2158279 h 2323145"/>
              <a:gd name="connsiteX158" fmla="*/ 3921468 w 11269336"/>
              <a:gd name="connsiteY158" fmla="*/ 2156588 h 2323145"/>
              <a:gd name="connsiteX159" fmla="*/ 3903348 w 11269336"/>
              <a:gd name="connsiteY159" fmla="*/ 2149220 h 2323145"/>
              <a:gd name="connsiteX160" fmla="*/ 3901342 w 11269336"/>
              <a:gd name="connsiteY160" fmla="*/ 2142355 h 2323145"/>
              <a:gd name="connsiteX161" fmla="*/ 3888539 w 11269336"/>
              <a:gd name="connsiteY161" fmla="*/ 2140476 h 2323145"/>
              <a:gd name="connsiteX162" fmla="*/ 3885662 w 11269336"/>
              <a:gd name="connsiteY162" fmla="*/ 2138740 h 2323145"/>
              <a:gd name="connsiteX163" fmla="*/ 3868627 w 11269336"/>
              <a:gd name="connsiteY163" fmla="*/ 2130023 h 2323145"/>
              <a:gd name="connsiteX164" fmla="*/ 3819177 w 11269336"/>
              <a:gd name="connsiteY164" fmla="*/ 2142111 h 2323145"/>
              <a:gd name="connsiteX165" fmla="*/ 3769100 w 11269336"/>
              <a:gd name="connsiteY165" fmla="*/ 2131731 h 2323145"/>
              <a:gd name="connsiteX166" fmla="*/ 3562752 w 11269336"/>
              <a:gd name="connsiteY166" fmla="*/ 2131785 h 2323145"/>
              <a:gd name="connsiteX167" fmla="*/ 3541402 w 11269336"/>
              <a:gd name="connsiteY167" fmla="*/ 2106821 h 2323145"/>
              <a:gd name="connsiteX168" fmla="*/ 3365341 w 11269336"/>
              <a:gd name="connsiteY168" fmla="*/ 2077638 h 2323145"/>
              <a:gd name="connsiteX169" fmla="*/ 3170922 w 11269336"/>
              <a:gd name="connsiteY169" fmla="*/ 2115957 h 2323145"/>
              <a:gd name="connsiteX170" fmla="*/ 3156256 w 11269336"/>
              <a:gd name="connsiteY170" fmla="*/ 2124773 h 2323145"/>
              <a:gd name="connsiteX171" fmla="*/ 3140298 w 11269336"/>
              <a:gd name="connsiteY171" fmla="*/ 2129182 h 2323145"/>
              <a:gd name="connsiteX172" fmla="*/ 3138514 w 11269336"/>
              <a:gd name="connsiteY172" fmla="*/ 2128069 h 2323145"/>
              <a:gd name="connsiteX173" fmla="*/ 3120467 w 11269336"/>
              <a:gd name="connsiteY173" fmla="*/ 2128281 h 2323145"/>
              <a:gd name="connsiteX174" fmla="*/ 3116175 w 11269336"/>
              <a:gd name="connsiteY174" fmla="*/ 2131633 h 2323145"/>
              <a:gd name="connsiteX175" fmla="*/ 3103685 w 11269336"/>
              <a:gd name="connsiteY175" fmla="*/ 2132814 h 2323145"/>
              <a:gd name="connsiteX176" fmla="*/ 3078794 w 11269336"/>
              <a:gd name="connsiteY176" fmla="*/ 2137935 h 2323145"/>
              <a:gd name="connsiteX177" fmla="*/ 3074407 w 11269336"/>
              <a:gd name="connsiteY177" fmla="*/ 2136274 h 2323145"/>
              <a:gd name="connsiteX178" fmla="*/ 3037285 w 11269336"/>
              <a:gd name="connsiteY178" fmla="*/ 2139919 h 2323145"/>
              <a:gd name="connsiteX179" fmla="*/ 3036901 w 11269336"/>
              <a:gd name="connsiteY179" fmla="*/ 2138726 h 2323145"/>
              <a:gd name="connsiteX180" fmla="*/ 3026996 w 11269336"/>
              <a:gd name="connsiteY180" fmla="*/ 2134322 h 2323145"/>
              <a:gd name="connsiteX181" fmla="*/ 3007772 w 11269336"/>
              <a:gd name="connsiteY181" fmla="*/ 2128742 h 2323145"/>
              <a:gd name="connsiteX182" fmla="*/ 2965030 w 11269336"/>
              <a:gd name="connsiteY182" fmla="*/ 2100494 h 2323145"/>
              <a:gd name="connsiteX183" fmla="*/ 2926342 w 11269336"/>
              <a:gd name="connsiteY183" fmla="*/ 2104155 h 2323145"/>
              <a:gd name="connsiteX184" fmla="*/ 2918608 w 11269336"/>
              <a:gd name="connsiteY184" fmla="*/ 2104215 h 2323145"/>
              <a:gd name="connsiteX185" fmla="*/ 2918475 w 11269336"/>
              <a:gd name="connsiteY185" fmla="*/ 2103937 h 2323145"/>
              <a:gd name="connsiteX186" fmla="*/ 2910360 w 11269336"/>
              <a:gd name="connsiteY186" fmla="*/ 2103444 h 2323145"/>
              <a:gd name="connsiteX187" fmla="*/ 2904507 w 11269336"/>
              <a:gd name="connsiteY187" fmla="*/ 2104326 h 2323145"/>
              <a:gd name="connsiteX188" fmla="*/ 2889503 w 11269336"/>
              <a:gd name="connsiteY188" fmla="*/ 2104443 h 2323145"/>
              <a:gd name="connsiteX189" fmla="*/ 2884480 w 11269336"/>
              <a:gd name="connsiteY189" fmla="*/ 2102626 h 2323145"/>
              <a:gd name="connsiteX190" fmla="*/ 2882689 w 11269336"/>
              <a:gd name="connsiteY190" fmla="*/ 2099228 h 2323145"/>
              <a:gd name="connsiteX191" fmla="*/ 2881291 w 11269336"/>
              <a:gd name="connsiteY191" fmla="*/ 2099618 h 2323145"/>
              <a:gd name="connsiteX192" fmla="*/ 2853979 w 11269336"/>
              <a:gd name="connsiteY192" fmla="*/ 2090388 h 2323145"/>
              <a:gd name="connsiteX193" fmla="*/ 2791790 w 11269336"/>
              <a:gd name="connsiteY193" fmla="*/ 2080332 h 2323145"/>
              <a:gd name="connsiteX194" fmla="*/ 2755844 w 11269336"/>
              <a:gd name="connsiteY194" fmla="*/ 2078874 h 2323145"/>
              <a:gd name="connsiteX195" fmla="*/ 2657742 w 11269336"/>
              <a:gd name="connsiteY195" fmla="*/ 2070179 h 2323145"/>
              <a:gd name="connsiteX196" fmla="*/ 2559549 w 11269336"/>
              <a:gd name="connsiteY196" fmla="*/ 2057873 h 2323145"/>
              <a:gd name="connsiteX197" fmla="*/ 2512054 w 11269336"/>
              <a:gd name="connsiteY197" fmla="*/ 2031671 h 2323145"/>
              <a:gd name="connsiteX198" fmla="*/ 2506437 w 11269336"/>
              <a:gd name="connsiteY198" fmla="*/ 2030918 h 2323145"/>
              <a:gd name="connsiteX199" fmla="*/ 2491752 w 11269336"/>
              <a:gd name="connsiteY199" fmla="*/ 2033906 h 2323145"/>
              <a:gd name="connsiteX200" fmla="*/ 2486338 w 11269336"/>
              <a:gd name="connsiteY200" fmla="*/ 2035862 h 2323145"/>
              <a:gd name="connsiteX201" fmla="*/ 2478186 w 11269336"/>
              <a:gd name="connsiteY201" fmla="*/ 2036953 h 2323145"/>
              <a:gd name="connsiteX202" fmla="*/ 2477950 w 11269336"/>
              <a:gd name="connsiteY202" fmla="*/ 2036715 h 2323145"/>
              <a:gd name="connsiteX203" fmla="*/ 2470381 w 11269336"/>
              <a:gd name="connsiteY203" fmla="*/ 2038256 h 2323145"/>
              <a:gd name="connsiteX204" fmla="*/ 2433781 w 11269336"/>
              <a:gd name="connsiteY204" fmla="*/ 2049140 h 2323145"/>
              <a:gd name="connsiteX205" fmla="*/ 2381172 w 11269336"/>
              <a:gd name="connsiteY205" fmla="*/ 2030645 h 2323145"/>
              <a:gd name="connsiteX206" fmla="*/ 2360198 w 11269336"/>
              <a:gd name="connsiteY206" fmla="*/ 2029059 h 2323145"/>
              <a:gd name="connsiteX207" fmla="*/ 2348815 w 11269336"/>
              <a:gd name="connsiteY207" fmla="*/ 2026798 h 2323145"/>
              <a:gd name="connsiteX208" fmla="*/ 2347988 w 11269336"/>
              <a:gd name="connsiteY208" fmla="*/ 2025745 h 2323145"/>
              <a:gd name="connsiteX209" fmla="*/ 2312920 w 11269336"/>
              <a:gd name="connsiteY209" fmla="*/ 2036311 h 2323145"/>
              <a:gd name="connsiteX210" fmla="*/ 2307986 w 11269336"/>
              <a:gd name="connsiteY210" fmla="*/ 2035583 h 2323145"/>
              <a:gd name="connsiteX211" fmla="*/ 2285481 w 11269336"/>
              <a:gd name="connsiteY211" fmla="*/ 2045197 h 2323145"/>
              <a:gd name="connsiteX212" fmla="*/ 2273666 w 11269336"/>
              <a:gd name="connsiteY212" fmla="*/ 2048710 h 2323145"/>
              <a:gd name="connsiteX213" fmla="*/ 2270719 w 11269336"/>
              <a:gd name="connsiteY213" fmla="*/ 2052702 h 2323145"/>
              <a:gd name="connsiteX214" fmla="*/ 2253080 w 11269336"/>
              <a:gd name="connsiteY214" fmla="*/ 2056363 h 2323145"/>
              <a:gd name="connsiteX215" fmla="*/ 2250906 w 11269336"/>
              <a:gd name="connsiteY215" fmla="*/ 2055654 h 2323145"/>
              <a:gd name="connsiteX216" fmla="*/ 2236905 w 11269336"/>
              <a:gd name="connsiteY216" fmla="*/ 2062882 h 2323145"/>
              <a:gd name="connsiteX217" fmla="*/ 2225830 w 11269336"/>
              <a:gd name="connsiteY217" fmla="*/ 2074027 h 2323145"/>
              <a:gd name="connsiteX218" fmla="*/ 2073776 w 11269336"/>
              <a:gd name="connsiteY218" fmla="*/ 2089244 h 2323145"/>
              <a:gd name="connsiteX219" fmla="*/ 1948256 w 11269336"/>
              <a:gd name="connsiteY219" fmla="*/ 2146616 h 2323145"/>
              <a:gd name="connsiteX220" fmla="*/ 1865582 w 11269336"/>
              <a:gd name="connsiteY220" fmla="*/ 2153738 h 2323145"/>
              <a:gd name="connsiteX221" fmla="*/ 1835210 w 11269336"/>
              <a:gd name="connsiteY221" fmla="*/ 2134244 h 2323145"/>
              <a:gd name="connsiteX222" fmla="*/ 1632661 w 11269336"/>
              <a:gd name="connsiteY222" fmla="*/ 2173882 h 2323145"/>
              <a:gd name="connsiteX223" fmla="*/ 1579590 w 11269336"/>
              <a:gd name="connsiteY223" fmla="*/ 2173680 h 2323145"/>
              <a:gd name="connsiteX224" fmla="*/ 1535601 w 11269336"/>
              <a:gd name="connsiteY224" fmla="*/ 2194590 h 2323145"/>
              <a:gd name="connsiteX225" fmla="*/ 1515594 w 11269336"/>
              <a:gd name="connsiteY225" fmla="*/ 2189622 h 2323145"/>
              <a:gd name="connsiteX226" fmla="*/ 1512113 w 11269336"/>
              <a:gd name="connsiteY226" fmla="*/ 2188534 h 2323145"/>
              <a:gd name="connsiteX227" fmla="*/ 1498838 w 11269336"/>
              <a:gd name="connsiteY227" fmla="*/ 2189213 h 2323145"/>
              <a:gd name="connsiteX228" fmla="*/ 1494279 w 11269336"/>
              <a:gd name="connsiteY228" fmla="*/ 2183112 h 2323145"/>
              <a:gd name="connsiteX229" fmla="*/ 1473714 w 11269336"/>
              <a:gd name="connsiteY229" fmla="*/ 2179625 h 2323145"/>
              <a:gd name="connsiteX230" fmla="*/ 1449503 w 11269336"/>
              <a:gd name="connsiteY230" fmla="*/ 2182633 h 2323145"/>
              <a:gd name="connsiteX231" fmla="*/ 1266687 w 11269336"/>
              <a:gd name="connsiteY231" fmla="*/ 2212688 h 2323145"/>
              <a:gd name="connsiteX232" fmla="*/ 1239614 w 11269336"/>
              <a:gd name="connsiteY232" fmla="*/ 2209727 h 2323145"/>
              <a:gd name="connsiteX233" fmla="*/ 1202436 w 11269336"/>
              <a:gd name="connsiteY233" fmla="*/ 2209817 h 2323145"/>
              <a:gd name="connsiteX234" fmla="*/ 1136097 w 11269336"/>
              <a:gd name="connsiteY234" fmla="*/ 2205112 h 2323145"/>
              <a:gd name="connsiteX235" fmla="*/ 988232 w 11269336"/>
              <a:gd name="connsiteY235" fmla="*/ 2235635 h 2323145"/>
              <a:gd name="connsiteX236" fmla="*/ 981959 w 11269336"/>
              <a:gd name="connsiteY236" fmla="*/ 2231607 h 2323145"/>
              <a:gd name="connsiteX237" fmla="*/ 938600 w 11269336"/>
              <a:gd name="connsiteY237" fmla="*/ 2238113 h 2323145"/>
              <a:gd name="connsiteX238" fmla="*/ 791788 w 11269336"/>
              <a:gd name="connsiteY238" fmla="*/ 2293224 h 2323145"/>
              <a:gd name="connsiteX239" fmla="*/ 706914 w 11269336"/>
              <a:gd name="connsiteY239" fmla="*/ 2305046 h 2323145"/>
              <a:gd name="connsiteX240" fmla="*/ 675971 w 11269336"/>
              <a:gd name="connsiteY240" fmla="*/ 2304030 h 2323145"/>
              <a:gd name="connsiteX241" fmla="*/ 624180 w 11269336"/>
              <a:gd name="connsiteY241" fmla="*/ 2302650 h 2323145"/>
              <a:gd name="connsiteX242" fmla="*/ 583453 w 11269336"/>
              <a:gd name="connsiteY242" fmla="*/ 2288788 h 2323145"/>
              <a:gd name="connsiteX243" fmla="*/ 540946 w 11269336"/>
              <a:gd name="connsiteY243" fmla="*/ 2292721 h 2323145"/>
              <a:gd name="connsiteX244" fmla="*/ 533680 w 11269336"/>
              <a:gd name="connsiteY244" fmla="*/ 2310233 h 2323145"/>
              <a:gd name="connsiteX245" fmla="*/ 487366 w 11269336"/>
              <a:gd name="connsiteY245" fmla="*/ 2309053 h 2323145"/>
              <a:gd name="connsiteX246" fmla="*/ 416820 w 11269336"/>
              <a:gd name="connsiteY246" fmla="*/ 2305443 h 2323145"/>
              <a:gd name="connsiteX247" fmla="*/ 376805 w 11269336"/>
              <a:gd name="connsiteY247" fmla="*/ 2307647 h 2323145"/>
              <a:gd name="connsiteX248" fmla="*/ 266777 w 11269336"/>
              <a:gd name="connsiteY248" fmla="*/ 2309012 h 2323145"/>
              <a:gd name="connsiteX249" fmla="*/ 156013 w 11269336"/>
              <a:gd name="connsiteY249" fmla="*/ 2306832 h 2323145"/>
              <a:gd name="connsiteX250" fmla="*/ 87258 w 11269336"/>
              <a:gd name="connsiteY250" fmla="*/ 2285511 h 2323145"/>
              <a:gd name="connsiteX251" fmla="*/ 23798 w 11269336"/>
              <a:gd name="connsiteY251" fmla="*/ 2281822 h 2323145"/>
              <a:gd name="connsiteX252" fmla="*/ 0 w 11269336"/>
              <a:gd name="connsiteY252" fmla="*/ 2285369 h 2323145"/>
              <a:gd name="connsiteX253" fmla="*/ 0 w 11269336"/>
              <a:gd name="connsiteY25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67257 w 11269336"/>
              <a:gd name="connsiteY141" fmla="*/ 2196121 h 2323145"/>
              <a:gd name="connsiteX142" fmla="*/ 4405765 w 11269336"/>
              <a:gd name="connsiteY142" fmla="*/ 2199902 h 2323145"/>
              <a:gd name="connsiteX143" fmla="*/ 4401354 w 11269336"/>
              <a:gd name="connsiteY143" fmla="*/ 2194745 h 2323145"/>
              <a:gd name="connsiteX144" fmla="*/ 4366646 w 11269336"/>
              <a:gd name="connsiteY144" fmla="*/ 2198564 h 2323145"/>
              <a:gd name="connsiteX145" fmla="*/ 4354009 w 11269336"/>
              <a:gd name="connsiteY145" fmla="*/ 2204984 h 2323145"/>
              <a:gd name="connsiteX146" fmla="*/ 4348284 w 11269336"/>
              <a:gd name="connsiteY146" fmla="*/ 2205270 h 2323145"/>
              <a:gd name="connsiteX147" fmla="*/ 4333906 w 11269336"/>
              <a:gd name="connsiteY147" fmla="*/ 2205251 h 2323145"/>
              <a:gd name="connsiteX148" fmla="*/ 4308819 w 11269336"/>
              <a:gd name="connsiteY148" fmla="*/ 2203822 h 2323145"/>
              <a:gd name="connsiteX149" fmla="*/ 4301210 w 11269336"/>
              <a:gd name="connsiteY149" fmla="*/ 2204456 h 2323145"/>
              <a:gd name="connsiteX150" fmla="*/ 4283095 w 11269336"/>
              <a:gd name="connsiteY150" fmla="*/ 2198177 h 2323145"/>
              <a:gd name="connsiteX151" fmla="*/ 4250119 w 11269336"/>
              <a:gd name="connsiteY151" fmla="*/ 2196342 h 2323145"/>
              <a:gd name="connsiteX152" fmla="*/ 4189203 w 11269336"/>
              <a:gd name="connsiteY152" fmla="*/ 2178994 h 2323145"/>
              <a:gd name="connsiteX153" fmla="*/ 4154035 w 11269336"/>
              <a:gd name="connsiteY153" fmla="*/ 2171950 h 2323145"/>
              <a:gd name="connsiteX154" fmla="*/ 4129569 w 11269336"/>
              <a:gd name="connsiteY154" fmla="*/ 2163850 h 2323145"/>
              <a:gd name="connsiteX155" fmla="*/ 4061250 w 11269336"/>
              <a:gd name="connsiteY155" fmla="*/ 2159236 h 2323145"/>
              <a:gd name="connsiteX156" fmla="*/ 3945480 w 11269336"/>
              <a:gd name="connsiteY156" fmla="*/ 2158279 h 2323145"/>
              <a:gd name="connsiteX157" fmla="*/ 3921468 w 11269336"/>
              <a:gd name="connsiteY157" fmla="*/ 2156588 h 2323145"/>
              <a:gd name="connsiteX158" fmla="*/ 3903348 w 11269336"/>
              <a:gd name="connsiteY158" fmla="*/ 2149220 h 2323145"/>
              <a:gd name="connsiteX159" fmla="*/ 3901342 w 11269336"/>
              <a:gd name="connsiteY159" fmla="*/ 2142355 h 2323145"/>
              <a:gd name="connsiteX160" fmla="*/ 3888539 w 11269336"/>
              <a:gd name="connsiteY160" fmla="*/ 2140476 h 2323145"/>
              <a:gd name="connsiteX161" fmla="*/ 3885662 w 11269336"/>
              <a:gd name="connsiteY161" fmla="*/ 2138740 h 2323145"/>
              <a:gd name="connsiteX162" fmla="*/ 3868627 w 11269336"/>
              <a:gd name="connsiteY162" fmla="*/ 2130023 h 2323145"/>
              <a:gd name="connsiteX163" fmla="*/ 3819177 w 11269336"/>
              <a:gd name="connsiteY163" fmla="*/ 2142111 h 2323145"/>
              <a:gd name="connsiteX164" fmla="*/ 3769100 w 11269336"/>
              <a:gd name="connsiteY164" fmla="*/ 2131731 h 2323145"/>
              <a:gd name="connsiteX165" fmla="*/ 3562752 w 11269336"/>
              <a:gd name="connsiteY165" fmla="*/ 2131785 h 2323145"/>
              <a:gd name="connsiteX166" fmla="*/ 3541402 w 11269336"/>
              <a:gd name="connsiteY166" fmla="*/ 2106821 h 2323145"/>
              <a:gd name="connsiteX167" fmla="*/ 3365341 w 11269336"/>
              <a:gd name="connsiteY167" fmla="*/ 2077638 h 2323145"/>
              <a:gd name="connsiteX168" fmla="*/ 3170922 w 11269336"/>
              <a:gd name="connsiteY168" fmla="*/ 2115957 h 2323145"/>
              <a:gd name="connsiteX169" fmla="*/ 3156256 w 11269336"/>
              <a:gd name="connsiteY169" fmla="*/ 2124773 h 2323145"/>
              <a:gd name="connsiteX170" fmla="*/ 3140298 w 11269336"/>
              <a:gd name="connsiteY170" fmla="*/ 2129182 h 2323145"/>
              <a:gd name="connsiteX171" fmla="*/ 3138514 w 11269336"/>
              <a:gd name="connsiteY171" fmla="*/ 2128069 h 2323145"/>
              <a:gd name="connsiteX172" fmla="*/ 3120467 w 11269336"/>
              <a:gd name="connsiteY172" fmla="*/ 2128281 h 2323145"/>
              <a:gd name="connsiteX173" fmla="*/ 3116175 w 11269336"/>
              <a:gd name="connsiteY173" fmla="*/ 2131633 h 2323145"/>
              <a:gd name="connsiteX174" fmla="*/ 3103685 w 11269336"/>
              <a:gd name="connsiteY174" fmla="*/ 2132814 h 2323145"/>
              <a:gd name="connsiteX175" fmla="*/ 3078794 w 11269336"/>
              <a:gd name="connsiteY175" fmla="*/ 2137935 h 2323145"/>
              <a:gd name="connsiteX176" fmla="*/ 3074407 w 11269336"/>
              <a:gd name="connsiteY176" fmla="*/ 2136274 h 2323145"/>
              <a:gd name="connsiteX177" fmla="*/ 3037285 w 11269336"/>
              <a:gd name="connsiteY177" fmla="*/ 2139919 h 2323145"/>
              <a:gd name="connsiteX178" fmla="*/ 3036901 w 11269336"/>
              <a:gd name="connsiteY178" fmla="*/ 2138726 h 2323145"/>
              <a:gd name="connsiteX179" fmla="*/ 3026996 w 11269336"/>
              <a:gd name="connsiteY179" fmla="*/ 2134322 h 2323145"/>
              <a:gd name="connsiteX180" fmla="*/ 3007772 w 11269336"/>
              <a:gd name="connsiteY180" fmla="*/ 2128742 h 2323145"/>
              <a:gd name="connsiteX181" fmla="*/ 2965030 w 11269336"/>
              <a:gd name="connsiteY181" fmla="*/ 2100494 h 2323145"/>
              <a:gd name="connsiteX182" fmla="*/ 2926342 w 11269336"/>
              <a:gd name="connsiteY182" fmla="*/ 2104155 h 2323145"/>
              <a:gd name="connsiteX183" fmla="*/ 2918608 w 11269336"/>
              <a:gd name="connsiteY183" fmla="*/ 2104215 h 2323145"/>
              <a:gd name="connsiteX184" fmla="*/ 2918475 w 11269336"/>
              <a:gd name="connsiteY184" fmla="*/ 2103937 h 2323145"/>
              <a:gd name="connsiteX185" fmla="*/ 2910360 w 11269336"/>
              <a:gd name="connsiteY185" fmla="*/ 2103444 h 2323145"/>
              <a:gd name="connsiteX186" fmla="*/ 2904507 w 11269336"/>
              <a:gd name="connsiteY186" fmla="*/ 2104326 h 2323145"/>
              <a:gd name="connsiteX187" fmla="*/ 2889503 w 11269336"/>
              <a:gd name="connsiteY187" fmla="*/ 2104443 h 2323145"/>
              <a:gd name="connsiteX188" fmla="*/ 2884480 w 11269336"/>
              <a:gd name="connsiteY188" fmla="*/ 2102626 h 2323145"/>
              <a:gd name="connsiteX189" fmla="*/ 2882689 w 11269336"/>
              <a:gd name="connsiteY189" fmla="*/ 2099228 h 2323145"/>
              <a:gd name="connsiteX190" fmla="*/ 2881291 w 11269336"/>
              <a:gd name="connsiteY190" fmla="*/ 2099618 h 2323145"/>
              <a:gd name="connsiteX191" fmla="*/ 2853979 w 11269336"/>
              <a:gd name="connsiteY191" fmla="*/ 2090388 h 2323145"/>
              <a:gd name="connsiteX192" fmla="*/ 2791790 w 11269336"/>
              <a:gd name="connsiteY192" fmla="*/ 2080332 h 2323145"/>
              <a:gd name="connsiteX193" fmla="*/ 2755844 w 11269336"/>
              <a:gd name="connsiteY193" fmla="*/ 2078874 h 2323145"/>
              <a:gd name="connsiteX194" fmla="*/ 2657742 w 11269336"/>
              <a:gd name="connsiteY194" fmla="*/ 2070179 h 2323145"/>
              <a:gd name="connsiteX195" fmla="*/ 2559549 w 11269336"/>
              <a:gd name="connsiteY195" fmla="*/ 2057873 h 2323145"/>
              <a:gd name="connsiteX196" fmla="*/ 2512054 w 11269336"/>
              <a:gd name="connsiteY196" fmla="*/ 2031671 h 2323145"/>
              <a:gd name="connsiteX197" fmla="*/ 2506437 w 11269336"/>
              <a:gd name="connsiteY197" fmla="*/ 2030918 h 2323145"/>
              <a:gd name="connsiteX198" fmla="*/ 2491752 w 11269336"/>
              <a:gd name="connsiteY198" fmla="*/ 2033906 h 2323145"/>
              <a:gd name="connsiteX199" fmla="*/ 2486338 w 11269336"/>
              <a:gd name="connsiteY199" fmla="*/ 2035862 h 2323145"/>
              <a:gd name="connsiteX200" fmla="*/ 2478186 w 11269336"/>
              <a:gd name="connsiteY200" fmla="*/ 2036953 h 2323145"/>
              <a:gd name="connsiteX201" fmla="*/ 2477950 w 11269336"/>
              <a:gd name="connsiteY201" fmla="*/ 2036715 h 2323145"/>
              <a:gd name="connsiteX202" fmla="*/ 2470381 w 11269336"/>
              <a:gd name="connsiteY202" fmla="*/ 2038256 h 2323145"/>
              <a:gd name="connsiteX203" fmla="*/ 2433781 w 11269336"/>
              <a:gd name="connsiteY203" fmla="*/ 2049140 h 2323145"/>
              <a:gd name="connsiteX204" fmla="*/ 2381172 w 11269336"/>
              <a:gd name="connsiteY204" fmla="*/ 2030645 h 2323145"/>
              <a:gd name="connsiteX205" fmla="*/ 2360198 w 11269336"/>
              <a:gd name="connsiteY205" fmla="*/ 2029059 h 2323145"/>
              <a:gd name="connsiteX206" fmla="*/ 2348815 w 11269336"/>
              <a:gd name="connsiteY206" fmla="*/ 2026798 h 2323145"/>
              <a:gd name="connsiteX207" fmla="*/ 2347988 w 11269336"/>
              <a:gd name="connsiteY207" fmla="*/ 2025745 h 2323145"/>
              <a:gd name="connsiteX208" fmla="*/ 2312920 w 11269336"/>
              <a:gd name="connsiteY208" fmla="*/ 2036311 h 2323145"/>
              <a:gd name="connsiteX209" fmla="*/ 2307986 w 11269336"/>
              <a:gd name="connsiteY209" fmla="*/ 2035583 h 2323145"/>
              <a:gd name="connsiteX210" fmla="*/ 2285481 w 11269336"/>
              <a:gd name="connsiteY210" fmla="*/ 2045197 h 2323145"/>
              <a:gd name="connsiteX211" fmla="*/ 2273666 w 11269336"/>
              <a:gd name="connsiteY211" fmla="*/ 2048710 h 2323145"/>
              <a:gd name="connsiteX212" fmla="*/ 2270719 w 11269336"/>
              <a:gd name="connsiteY212" fmla="*/ 2052702 h 2323145"/>
              <a:gd name="connsiteX213" fmla="*/ 2253080 w 11269336"/>
              <a:gd name="connsiteY213" fmla="*/ 2056363 h 2323145"/>
              <a:gd name="connsiteX214" fmla="*/ 2250906 w 11269336"/>
              <a:gd name="connsiteY214" fmla="*/ 2055654 h 2323145"/>
              <a:gd name="connsiteX215" fmla="*/ 2236905 w 11269336"/>
              <a:gd name="connsiteY215" fmla="*/ 2062882 h 2323145"/>
              <a:gd name="connsiteX216" fmla="*/ 2225830 w 11269336"/>
              <a:gd name="connsiteY216" fmla="*/ 2074027 h 2323145"/>
              <a:gd name="connsiteX217" fmla="*/ 2073776 w 11269336"/>
              <a:gd name="connsiteY217" fmla="*/ 2089244 h 2323145"/>
              <a:gd name="connsiteX218" fmla="*/ 1948256 w 11269336"/>
              <a:gd name="connsiteY218" fmla="*/ 2146616 h 2323145"/>
              <a:gd name="connsiteX219" fmla="*/ 1865582 w 11269336"/>
              <a:gd name="connsiteY219" fmla="*/ 2153738 h 2323145"/>
              <a:gd name="connsiteX220" fmla="*/ 1835210 w 11269336"/>
              <a:gd name="connsiteY220" fmla="*/ 2134244 h 2323145"/>
              <a:gd name="connsiteX221" fmla="*/ 1632661 w 11269336"/>
              <a:gd name="connsiteY221" fmla="*/ 2173882 h 2323145"/>
              <a:gd name="connsiteX222" fmla="*/ 1579590 w 11269336"/>
              <a:gd name="connsiteY222" fmla="*/ 2173680 h 2323145"/>
              <a:gd name="connsiteX223" fmla="*/ 1535601 w 11269336"/>
              <a:gd name="connsiteY223" fmla="*/ 2194590 h 2323145"/>
              <a:gd name="connsiteX224" fmla="*/ 1515594 w 11269336"/>
              <a:gd name="connsiteY224" fmla="*/ 2189622 h 2323145"/>
              <a:gd name="connsiteX225" fmla="*/ 1512113 w 11269336"/>
              <a:gd name="connsiteY225" fmla="*/ 2188534 h 2323145"/>
              <a:gd name="connsiteX226" fmla="*/ 1498838 w 11269336"/>
              <a:gd name="connsiteY226" fmla="*/ 2189213 h 2323145"/>
              <a:gd name="connsiteX227" fmla="*/ 1494279 w 11269336"/>
              <a:gd name="connsiteY227" fmla="*/ 2183112 h 2323145"/>
              <a:gd name="connsiteX228" fmla="*/ 1473714 w 11269336"/>
              <a:gd name="connsiteY228" fmla="*/ 2179625 h 2323145"/>
              <a:gd name="connsiteX229" fmla="*/ 1449503 w 11269336"/>
              <a:gd name="connsiteY229" fmla="*/ 2182633 h 2323145"/>
              <a:gd name="connsiteX230" fmla="*/ 1266687 w 11269336"/>
              <a:gd name="connsiteY230" fmla="*/ 2212688 h 2323145"/>
              <a:gd name="connsiteX231" fmla="*/ 1239614 w 11269336"/>
              <a:gd name="connsiteY231" fmla="*/ 2209727 h 2323145"/>
              <a:gd name="connsiteX232" fmla="*/ 1202436 w 11269336"/>
              <a:gd name="connsiteY232" fmla="*/ 2209817 h 2323145"/>
              <a:gd name="connsiteX233" fmla="*/ 1136097 w 11269336"/>
              <a:gd name="connsiteY233" fmla="*/ 2205112 h 2323145"/>
              <a:gd name="connsiteX234" fmla="*/ 988232 w 11269336"/>
              <a:gd name="connsiteY234" fmla="*/ 2235635 h 2323145"/>
              <a:gd name="connsiteX235" fmla="*/ 981959 w 11269336"/>
              <a:gd name="connsiteY235" fmla="*/ 2231607 h 2323145"/>
              <a:gd name="connsiteX236" fmla="*/ 938600 w 11269336"/>
              <a:gd name="connsiteY236" fmla="*/ 2238113 h 2323145"/>
              <a:gd name="connsiteX237" fmla="*/ 791788 w 11269336"/>
              <a:gd name="connsiteY237" fmla="*/ 2293224 h 2323145"/>
              <a:gd name="connsiteX238" fmla="*/ 706914 w 11269336"/>
              <a:gd name="connsiteY238" fmla="*/ 2305046 h 2323145"/>
              <a:gd name="connsiteX239" fmla="*/ 675971 w 11269336"/>
              <a:gd name="connsiteY239" fmla="*/ 2304030 h 2323145"/>
              <a:gd name="connsiteX240" fmla="*/ 624180 w 11269336"/>
              <a:gd name="connsiteY240" fmla="*/ 2302650 h 2323145"/>
              <a:gd name="connsiteX241" fmla="*/ 583453 w 11269336"/>
              <a:gd name="connsiteY241" fmla="*/ 2288788 h 2323145"/>
              <a:gd name="connsiteX242" fmla="*/ 540946 w 11269336"/>
              <a:gd name="connsiteY242" fmla="*/ 2292721 h 2323145"/>
              <a:gd name="connsiteX243" fmla="*/ 533680 w 11269336"/>
              <a:gd name="connsiteY243" fmla="*/ 2310233 h 2323145"/>
              <a:gd name="connsiteX244" fmla="*/ 487366 w 11269336"/>
              <a:gd name="connsiteY244" fmla="*/ 2309053 h 2323145"/>
              <a:gd name="connsiteX245" fmla="*/ 416820 w 11269336"/>
              <a:gd name="connsiteY245" fmla="*/ 2305443 h 2323145"/>
              <a:gd name="connsiteX246" fmla="*/ 376805 w 11269336"/>
              <a:gd name="connsiteY246" fmla="*/ 2307647 h 2323145"/>
              <a:gd name="connsiteX247" fmla="*/ 266777 w 11269336"/>
              <a:gd name="connsiteY247" fmla="*/ 2309012 h 2323145"/>
              <a:gd name="connsiteX248" fmla="*/ 156013 w 11269336"/>
              <a:gd name="connsiteY248" fmla="*/ 2306832 h 2323145"/>
              <a:gd name="connsiteX249" fmla="*/ 87258 w 11269336"/>
              <a:gd name="connsiteY249" fmla="*/ 2285511 h 2323145"/>
              <a:gd name="connsiteX250" fmla="*/ 23798 w 11269336"/>
              <a:gd name="connsiteY250" fmla="*/ 2281822 h 2323145"/>
              <a:gd name="connsiteX251" fmla="*/ 0 w 11269336"/>
              <a:gd name="connsiteY251" fmla="*/ 2285369 h 2323145"/>
              <a:gd name="connsiteX252" fmla="*/ 0 w 11269336"/>
              <a:gd name="connsiteY25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05765 w 11269336"/>
              <a:gd name="connsiteY141" fmla="*/ 2199902 h 2323145"/>
              <a:gd name="connsiteX142" fmla="*/ 4401354 w 11269336"/>
              <a:gd name="connsiteY142" fmla="*/ 2194745 h 2323145"/>
              <a:gd name="connsiteX143" fmla="*/ 4366646 w 11269336"/>
              <a:gd name="connsiteY143" fmla="*/ 2198564 h 2323145"/>
              <a:gd name="connsiteX144" fmla="*/ 4354009 w 11269336"/>
              <a:gd name="connsiteY144" fmla="*/ 2204984 h 2323145"/>
              <a:gd name="connsiteX145" fmla="*/ 4348284 w 11269336"/>
              <a:gd name="connsiteY145" fmla="*/ 2205270 h 2323145"/>
              <a:gd name="connsiteX146" fmla="*/ 4333906 w 11269336"/>
              <a:gd name="connsiteY146" fmla="*/ 2205251 h 2323145"/>
              <a:gd name="connsiteX147" fmla="*/ 4308819 w 11269336"/>
              <a:gd name="connsiteY147" fmla="*/ 2203822 h 2323145"/>
              <a:gd name="connsiteX148" fmla="*/ 4301210 w 11269336"/>
              <a:gd name="connsiteY148" fmla="*/ 2204456 h 2323145"/>
              <a:gd name="connsiteX149" fmla="*/ 4283095 w 11269336"/>
              <a:gd name="connsiteY149" fmla="*/ 2198177 h 2323145"/>
              <a:gd name="connsiteX150" fmla="*/ 4250119 w 11269336"/>
              <a:gd name="connsiteY150" fmla="*/ 2196342 h 2323145"/>
              <a:gd name="connsiteX151" fmla="*/ 4189203 w 11269336"/>
              <a:gd name="connsiteY151" fmla="*/ 2178994 h 2323145"/>
              <a:gd name="connsiteX152" fmla="*/ 4154035 w 11269336"/>
              <a:gd name="connsiteY152" fmla="*/ 2171950 h 2323145"/>
              <a:gd name="connsiteX153" fmla="*/ 4129569 w 11269336"/>
              <a:gd name="connsiteY153" fmla="*/ 2163850 h 2323145"/>
              <a:gd name="connsiteX154" fmla="*/ 4061250 w 11269336"/>
              <a:gd name="connsiteY154" fmla="*/ 2159236 h 2323145"/>
              <a:gd name="connsiteX155" fmla="*/ 3945480 w 11269336"/>
              <a:gd name="connsiteY155" fmla="*/ 2158279 h 2323145"/>
              <a:gd name="connsiteX156" fmla="*/ 3921468 w 11269336"/>
              <a:gd name="connsiteY156" fmla="*/ 2156588 h 2323145"/>
              <a:gd name="connsiteX157" fmla="*/ 3903348 w 11269336"/>
              <a:gd name="connsiteY157" fmla="*/ 2149220 h 2323145"/>
              <a:gd name="connsiteX158" fmla="*/ 3901342 w 11269336"/>
              <a:gd name="connsiteY158" fmla="*/ 2142355 h 2323145"/>
              <a:gd name="connsiteX159" fmla="*/ 3888539 w 11269336"/>
              <a:gd name="connsiteY159" fmla="*/ 2140476 h 2323145"/>
              <a:gd name="connsiteX160" fmla="*/ 3885662 w 11269336"/>
              <a:gd name="connsiteY160" fmla="*/ 2138740 h 2323145"/>
              <a:gd name="connsiteX161" fmla="*/ 3868627 w 11269336"/>
              <a:gd name="connsiteY161" fmla="*/ 2130023 h 2323145"/>
              <a:gd name="connsiteX162" fmla="*/ 3819177 w 11269336"/>
              <a:gd name="connsiteY162" fmla="*/ 2142111 h 2323145"/>
              <a:gd name="connsiteX163" fmla="*/ 3769100 w 11269336"/>
              <a:gd name="connsiteY163" fmla="*/ 2131731 h 2323145"/>
              <a:gd name="connsiteX164" fmla="*/ 3562752 w 11269336"/>
              <a:gd name="connsiteY164" fmla="*/ 2131785 h 2323145"/>
              <a:gd name="connsiteX165" fmla="*/ 3541402 w 11269336"/>
              <a:gd name="connsiteY165" fmla="*/ 2106821 h 2323145"/>
              <a:gd name="connsiteX166" fmla="*/ 3365341 w 11269336"/>
              <a:gd name="connsiteY166" fmla="*/ 2077638 h 2323145"/>
              <a:gd name="connsiteX167" fmla="*/ 3170922 w 11269336"/>
              <a:gd name="connsiteY167" fmla="*/ 2115957 h 2323145"/>
              <a:gd name="connsiteX168" fmla="*/ 3156256 w 11269336"/>
              <a:gd name="connsiteY168" fmla="*/ 2124773 h 2323145"/>
              <a:gd name="connsiteX169" fmla="*/ 3140298 w 11269336"/>
              <a:gd name="connsiteY169" fmla="*/ 2129182 h 2323145"/>
              <a:gd name="connsiteX170" fmla="*/ 3138514 w 11269336"/>
              <a:gd name="connsiteY170" fmla="*/ 2128069 h 2323145"/>
              <a:gd name="connsiteX171" fmla="*/ 3120467 w 11269336"/>
              <a:gd name="connsiteY171" fmla="*/ 2128281 h 2323145"/>
              <a:gd name="connsiteX172" fmla="*/ 3116175 w 11269336"/>
              <a:gd name="connsiteY172" fmla="*/ 2131633 h 2323145"/>
              <a:gd name="connsiteX173" fmla="*/ 3103685 w 11269336"/>
              <a:gd name="connsiteY173" fmla="*/ 2132814 h 2323145"/>
              <a:gd name="connsiteX174" fmla="*/ 3078794 w 11269336"/>
              <a:gd name="connsiteY174" fmla="*/ 2137935 h 2323145"/>
              <a:gd name="connsiteX175" fmla="*/ 3074407 w 11269336"/>
              <a:gd name="connsiteY175" fmla="*/ 2136274 h 2323145"/>
              <a:gd name="connsiteX176" fmla="*/ 3037285 w 11269336"/>
              <a:gd name="connsiteY176" fmla="*/ 2139919 h 2323145"/>
              <a:gd name="connsiteX177" fmla="*/ 3036901 w 11269336"/>
              <a:gd name="connsiteY177" fmla="*/ 2138726 h 2323145"/>
              <a:gd name="connsiteX178" fmla="*/ 3026996 w 11269336"/>
              <a:gd name="connsiteY178" fmla="*/ 2134322 h 2323145"/>
              <a:gd name="connsiteX179" fmla="*/ 3007772 w 11269336"/>
              <a:gd name="connsiteY179" fmla="*/ 2128742 h 2323145"/>
              <a:gd name="connsiteX180" fmla="*/ 2965030 w 11269336"/>
              <a:gd name="connsiteY180" fmla="*/ 2100494 h 2323145"/>
              <a:gd name="connsiteX181" fmla="*/ 2926342 w 11269336"/>
              <a:gd name="connsiteY181" fmla="*/ 2104155 h 2323145"/>
              <a:gd name="connsiteX182" fmla="*/ 2918608 w 11269336"/>
              <a:gd name="connsiteY182" fmla="*/ 2104215 h 2323145"/>
              <a:gd name="connsiteX183" fmla="*/ 2918475 w 11269336"/>
              <a:gd name="connsiteY183" fmla="*/ 2103937 h 2323145"/>
              <a:gd name="connsiteX184" fmla="*/ 2910360 w 11269336"/>
              <a:gd name="connsiteY184" fmla="*/ 2103444 h 2323145"/>
              <a:gd name="connsiteX185" fmla="*/ 2904507 w 11269336"/>
              <a:gd name="connsiteY185" fmla="*/ 2104326 h 2323145"/>
              <a:gd name="connsiteX186" fmla="*/ 2889503 w 11269336"/>
              <a:gd name="connsiteY186" fmla="*/ 2104443 h 2323145"/>
              <a:gd name="connsiteX187" fmla="*/ 2884480 w 11269336"/>
              <a:gd name="connsiteY187" fmla="*/ 2102626 h 2323145"/>
              <a:gd name="connsiteX188" fmla="*/ 2882689 w 11269336"/>
              <a:gd name="connsiteY188" fmla="*/ 2099228 h 2323145"/>
              <a:gd name="connsiteX189" fmla="*/ 2881291 w 11269336"/>
              <a:gd name="connsiteY189" fmla="*/ 2099618 h 2323145"/>
              <a:gd name="connsiteX190" fmla="*/ 2853979 w 11269336"/>
              <a:gd name="connsiteY190" fmla="*/ 2090388 h 2323145"/>
              <a:gd name="connsiteX191" fmla="*/ 2791790 w 11269336"/>
              <a:gd name="connsiteY191" fmla="*/ 2080332 h 2323145"/>
              <a:gd name="connsiteX192" fmla="*/ 2755844 w 11269336"/>
              <a:gd name="connsiteY192" fmla="*/ 2078874 h 2323145"/>
              <a:gd name="connsiteX193" fmla="*/ 2657742 w 11269336"/>
              <a:gd name="connsiteY193" fmla="*/ 2070179 h 2323145"/>
              <a:gd name="connsiteX194" fmla="*/ 2559549 w 11269336"/>
              <a:gd name="connsiteY194" fmla="*/ 2057873 h 2323145"/>
              <a:gd name="connsiteX195" fmla="*/ 2512054 w 11269336"/>
              <a:gd name="connsiteY195" fmla="*/ 2031671 h 2323145"/>
              <a:gd name="connsiteX196" fmla="*/ 2506437 w 11269336"/>
              <a:gd name="connsiteY196" fmla="*/ 2030918 h 2323145"/>
              <a:gd name="connsiteX197" fmla="*/ 2491752 w 11269336"/>
              <a:gd name="connsiteY197" fmla="*/ 2033906 h 2323145"/>
              <a:gd name="connsiteX198" fmla="*/ 2486338 w 11269336"/>
              <a:gd name="connsiteY198" fmla="*/ 2035862 h 2323145"/>
              <a:gd name="connsiteX199" fmla="*/ 2478186 w 11269336"/>
              <a:gd name="connsiteY199" fmla="*/ 2036953 h 2323145"/>
              <a:gd name="connsiteX200" fmla="*/ 2477950 w 11269336"/>
              <a:gd name="connsiteY200" fmla="*/ 2036715 h 2323145"/>
              <a:gd name="connsiteX201" fmla="*/ 2470381 w 11269336"/>
              <a:gd name="connsiteY201" fmla="*/ 2038256 h 2323145"/>
              <a:gd name="connsiteX202" fmla="*/ 2433781 w 11269336"/>
              <a:gd name="connsiteY202" fmla="*/ 2049140 h 2323145"/>
              <a:gd name="connsiteX203" fmla="*/ 2381172 w 11269336"/>
              <a:gd name="connsiteY203" fmla="*/ 2030645 h 2323145"/>
              <a:gd name="connsiteX204" fmla="*/ 2360198 w 11269336"/>
              <a:gd name="connsiteY204" fmla="*/ 2029059 h 2323145"/>
              <a:gd name="connsiteX205" fmla="*/ 2348815 w 11269336"/>
              <a:gd name="connsiteY205" fmla="*/ 2026798 h 2323145"/>
              <a:gd name="connsiteX206" fmla="*/ 2347988 w 11269336"/>
              <a:gd name="connsiteY206" fmla="*/ 2025745 h 2323145"/>
              <a:gd name="connsiteX207" fmla="*/ 2312920 w 11269336"/>
              <a:gd name="connsiteY207" fmla="*/ 2036311 h 2323145"/>
              <a:gd name="connsiteX208" fmla="*/ 2307986 w 11269336"/>
              <a:gd name="connsiteY208" fmla="*/ 2035583 h 2323145"/>
              <a:gd name="connsiteX209" fmla="*/ 2285481 w 11269336"/>
              <a:gd name="connsiteY209" fmla="*/ 2045197 h 2323145"/>
              <a:gd name="connsiteX210" fmla="*/ 2273666 w 11269336"/>
              <a:gd name="connsiteY210" fmla="*/ 2048710 h 2323145"/>
              <a:gd name="connsiteX211" fmla="*/ 2270719 w 11269336"/>
              <a:gd name="connsiteY211" fmla="*/ 2052702 h 2323145"/>
              <a:gd name="connsiteX212" fmla="*/ 2253080 w 11269336"/>
              <a:gd name="connsiteY212" fmla="*/ 2056363 h 2323145"/>
              <a:gd name="connsiteX213" fmla="*/ 2250906 w 11269336"/>
              <a:gd name="connsiteY213" fmla="*/ 2055654 h 2323145"/>
              <a:gd name="connsiteX214" fmla="*/ 2236905 w 11269336"/>
              <a:gd name="connsiteY214" fmla="*/ 2062882 h 2323145"/>
              <a:gd name="connsiteX215" fmla="*/ 2225830 w 11269336"/>
              <a:gd name="connsiteY215" fmla="*/ 2074027 h 2323145"/>
              <a:gd name="connsiteX216" fmla="*/ 2073776 w 11269336"/>
              <a:gd name="connsiteY216" fmla="*/ 2089244 h 2323145"/>
              <a:gd name="connsiteX217" fmla="*/ 1948256 w 11269336"/>
              <a:gd name="connsiteY217" fmla="*/ 2146616 h 2323145"/>
              <a:gd name="connsiteX218" fmla="*/ 1865582 w 11269336"/>
              <a:gd name="connsiteY218" fmla="*/ 2153738 h 2323145"/>
              <a:gd name="connsiteX219" fmla="*/ 1835210 w 11269336"/>
              <a:gd name="connsiteY219" fmla="*/ 2134244 h 2323145"/>
              <a:gd name="connsiteX220" fmla="*/ 1632661 w 11269336"/>
              <a:gd name="connsiteY220" fmla="*/ 2173882 h 2323145"/>
              <a:gd name="connsiteX221" fmla="*/ 1579590 w 11269336"/>
              <a:gd name="connsiteY221" fmla="*/ 2173680 h 2323145"/>
              <a:gd name="connsiteX222" fmla="*/ 1535601 w 11269336"/>
              <a:gd name="connsiteY222" fmla="*/ 2194590 h 2323145"/>
              <a:gd name="connsiteX223" fmla="*/ 1515594 w 11269336"/>
              <a:gd name="connsiteY223" fmla="*/ 2189622 h 2323145"/>
              <a:gd name="connsiteX224" fmla="*/ 1512113 w 11269336"/>
              <a:gd name="connsiteY224" fmla="*/ 2188534 h 2323145"/>
              <a:gd name="connsiteX225" fmla="*/ 1498838 w 11269336"/>
              <a:gd name="connsiteY225" fmla="*/ 2189213 h 2323145"/>
              <a:gd name="connsiteX226" fmla="*/ 1494279 w 11269336"/>
              <a:gd name="connsiteY226" fmla="*/ 2183112 h 2323145"/>
              <a:gd name="connsiteX227" fmla="*/ 1473714 w 11269336"/>
              <a:gd name="connsiteY227" fmla="*/ 2179625 h 2323145"/>
              <a:gd name="connsiteX228" fmla="*/ 1449503 w 11269336"/>
              <a:gd name="connsiteY228" fmla="*/ 2182633 h 2323145"/>
              <a:gd name="connsiteX229" fmla="*/ 1266687 w 11269336"/>
              <a:gd name="connsiteY229" fmla="*/ 2212688 h 2323145"/>
              <a:gd name="connsiteX230" fmla="*/ 1239614 w 11269336"/>
              <a:gd name="connsiteY230" fmla="*/ 2209727 h 2323145"/>
              <a:gd name="connsiteX231" fmla="*/ 1202436 w 11269336"/>
              <a:gd name="connsiteY231" fmla="*/ 2209817 h 2323145"/>
              <a:gd name="connsiteX232" fmla="*/ 1136097 w 11269336"/>
              <a:gd name="connsiteY232" fmla="*/ 2205112 h 2323145"/>
              <a:gd name="connsiteX233" fmla="*/ 988232 w 11269336"/>
              <a:gd name="connsiteY233" fmla="*/ 2235635 h 2323145"/>
              <a:gd name="connsiteX234" fmla="*/ 981959 w 11269336"/>
              <a:gd name="connsiteY234" fmla="*/ 2231607 h 2323145"/>
              <a:gd name="connsiteX235" fmla="*/ 938600 w 11269336"/>
              <a:gd name="connsiteY235" fmla="*/ 2238113 h 2323145"/>
              <a:gd name="connsiteX236" fmla="*/ 791788 w 11269336"/>
              <a:gd name="connsiteY236" fmla="*/ 2293224 h 2323145"/>
              <a:gd name="connsiteX237" fmla="*/ 706914 w 11269336"/>
              <a:gd name="connsiteY237" fmla="*/ 2305046 h 2323145"/>
              <a:gd name="connsiteX238" fmla="*/ 675971 w 11269336"/>
              <a:gd name="connsiteY238" fmla="*/ 2304030 h 2323145"/>
              <a:gd name="connsiteX239" fmla="*/ 624180 w 11269336"/>
              <a:gd name="connsiteY239" fmla="*/ 2302650 h 2323145"/>
              <a:gd name="connsiteX240" fmla="*/ 583453 w 11269336"/>
              <a:gd name="connsiteY240" fmla="*/ 2288788 h 2323145"/>
              <a:gd name="connsiteX241" fmla="*/ 540946 w 11269336"/>
              <a:gd name="connsiteY241" fmla="*/ 2292721 h 2323145"/>
              <a:gd name="connsiteX242" fmla="*/ 533680 w 11269336"/>
              <a:gd name="connsiteY242" fmla="*/ 2310233 h 2323145"/>
              <a:gd name="connsiteX243" fmla="*/ 487366 w 11269336"/>
              <a:gd name="connsiteY243" fmla="*/ 2309053 h 2323145"/>
              <a:gd name="connsiteX244" fmla="*/ 416820 w 11269336"/>
              <a:gd name="connsiteY244" fmla="*/ 2305443 h 2323145"/>
              <a:gd name="connsiteX245" fmla="*/ 376805 w 11269336"/>
              <a:gd name="connsiteY245" fmla="*/ 2307647 h 2323145"/>
              <a:gd name="connsiteX246" fmla="*/ 266777 w 11269336"/>
              <a:gd name="connsiteY246" fmla="*/ 2309012 h 2323145"/>
              <a:gd name="connsiteX247" fmla="*/ 156013 w 11269336"/>
              <a:gd name="connsiteY247" fmla="*/ 2306832 h 2323145"/>
              <a:gd name="connsiteX248" fmla="*/ 87258 w 11269336"/>
              <a:gd name="connsiteY248" fmla="*/ 2285511 h 2323145"/>
              <a:gd name="connsiteX249" fmla="*/ 23798 w 11269336"/>
              <a:gd name="connsiteY249" fmla="*/ 2281822 h 2323145"/>
              <a:gd name="connsiteX250" fmla="*/ 0 w 11269336"/>
              <a:gd name="connsiteY250" fmla="*/ 2285369 h 2323145"/>
              <a:gd name="connsiteX251" fmla="*/ 0 w 11269336"/>
              <a:gd name="connsiteY251" fmla="*/ 0 h 232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11269336" h="2323145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FA163D5-CC25-F7EB-D3C2-32459293F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950" y="503464"/>
            <a:ext cx="10545435" cy="74295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altLang="zh-TW" sz="3600"/>
              <a:t>View</a:t>
            </a:r>
            <a:br>
              <a:rPr lang="en-US" altLang="zh-TW" sz="3600"/>
            </a:br>
            <a:r>
              <a:rPr lang="en-US" altLang="zh-TW" sz="3600"/>
              <a:t>(</a:t>
            </a:r>
            <a:r>
              <a:rPr lang="zh-TW" altLang="en-US" sz="3600" b="1"/>
              <a:t>查看所有店家的總評價平均分數、總評價和總貼文數量</a:t>
            </a:r>
            <a:r>
              <a:rPr lang="en-US" altLang="zh-TW" sz="3600" b="1"/>
              <a:t>)</a:t>
            </a:r>
            <a:endParaRPr lang="en-US" altLang="zh-TW" sz="3600" kern="1200">
              <a:latin typeface="+mj-lt"/>
              <a:ea typeface="+mj-ea"/>
              <a:cs typeface="+mj-cs"/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48E7092-3CFD-BC2C-6030-5BF5F27122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4193" y="2072640"/>
            <a:ext cx="7471739" cy="4128135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EB62645-D4DA-4E99-8344-B1536F63D1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7088" y="6277971"/>
            <a:ext cx="6884912" cy="580030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6197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2767187-E3F4-1EBD-2D5F-C3EBF28347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3" name="Rectangle 8202">
            <a:extLst>
              <a:ext uri="{FF2B5EF4-FFF2-40B4-BE49-F238E27FC236}">
                <a16:creationId xmlns:a16="http://schemas.microsoft.com/office/drawing/2014/main" id="{17BD7CC6-2F7F-4587-8E92-D041AB2CE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05" name="Rectangle 8204">
            <a:extLst>
              <a:ext uri="{FF2B5EF4-FFF2-40B4-BE49-F238E27FC236}">
                <a16:creationId xmlns:a16="http://schemas.microsoft.com/office/drawing/2014/main" id="{BE7ED1F4-19EF-4BC2-A6EA-DF1525142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07" name="Group 8206">
            <a:extLst>
              <a:ext uri="{FF2B5EF4-FFF2-40B4-BE49-F238E27FC236}">
                <a16:creationId xmlns:a16="http://schemas.microsoft.com/office/drawing/2014/main" id="{0EE7C14F-442F-4416-A4A9-6DA10263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8208" name="Oval 8207">
              <a:extLst>
                <a:ext uri="{FF2B5EF4-FFF2-40B4-BE49-F238E27FC236}">
                  <a16:creationId xmlns:a16="http://schemas.microsoft.com/office/drawing/2014/main" id="{97AC4CCD-70AA-4916-97EA-D9C12FED1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09" name="Oval 8208">
              <a:extLst>
                <a:ext uri="{FF2B5EF4-FFF2-40B4-BE49-F238E27FC236}">
                  <a16:creationId xmlns:a16="http://schemas.microsoft.com/office/drawing/2014/main" id="{C5694289-EA59-4679-9DB4-0646321A8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10" name="Oval 8209">
              <a:extLst>
                <a:ext uri="{FF2B5EF4-FFF2-40B4-BE49-F238E27FC236}">
                  <a16:creationId xmlns:a16="http://schemas.microsoft.com/office/drawing/2014/main" id="{32EDAD0A-6995-496D-9789-A34C66F5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11" name="Oval 8210">
              <a:extLst>
                <a:ext uri="{FF2B5EF4-FFF2-40B4-BE49-F238E27FC236}">
                  <a16:creationId xmlns:a16="http://schemas.microsoft.com/office/drawing/2014/main" id="{BCBBB211-248C-4F94-900A-80CD8D52F3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12" name="Oval 8211">
              <a:extLst>
                <a:ext uri="{FF2B5EF4-FFF2-40B4-BE49-F238E27FC236}">
                  <a16:creationId xmlns:a16="http://schemas.microsoft.com/office/drawing/2014/main" id="{48DCC953-87D5-419D-A529-94A946251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13" name="Oval 8212">
              <a:extLst>
                <a:ext uri="{FF2B5EF4-FFF2-40B4-BE49-F238E27FC236}">
                  <a16:creationId xmlns:a16="http://schemas.microsoft.com/office/drawing/2014/main" id="{0F67D0B7-A0F4-47EB-8DF7-2630C056AB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215" name="Rectangle 8214">
            <a:extLst>
              <a:ext uri="{FF2B5EF4-FFF2-40B4-BE49-F238E27FC236}">
                <a16:creationId xmlns:a16="http://schemas.microsoft.com/office/drawing/2014/main" id="{A3919D60-F174-4FEB-9E9D-5AF6BD659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17" name="Group 8216">
            <a:extLst>
              <a:ext uri="{FF2B5EF4-FFF2-40B4-BE49-F238E27FC236}">
                <a16:creationId xmlns:a16="http://schemas.microsoft.com/office/drawing/2014/main" id="{98EF7474-F1F7-47A7-AF33-E38A86EBF6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8218" name="Straight Connector 8217">
              <a:extLst>
                <a:ext uri="{FF2B5EF4-FFF2-40B4-BE49-F238E27FC236}">
                  <a16:creationId xmlns:a16="http://schemas.microsoft.com/office/drawing/2014/main" id="{8B14C3B3-01E7-4DD2-80BC-D6605BDB3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19" name="Straight Connector 8218">
              <a:extLst>
                <a:ext uri="{FF2B5EF4-FFF2-40B4-BE49-F238E27FC236}">
                  <a16:creationId xmlns:a16="http://schemas.microsoft.com/office/drawing/2014/main" id="{29E2ED25-9BE8-462A-BE54-D3E506DBA2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20" name="Straight Connector 8219">
              <a:extLst>
                <a:ext uri="{FF2B5EF4-FFF2-40B4-BE49-F238E27FC236}">
                  <a16:creationId xmlns:a16="http://schemas.microsoft.com/office/drawing/2014/main" id="{33E48329-07A0-4DBB-9D0C-0614AE372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21" name="Straight Connector 8220">
              <a:extLst>
                <a:ext uri="{FF2B5EF4-FFF2-40B4-BE49-F238E27FC236}">
                  <a16:creationId xmlns:a16="http://schemas.microsoft.com/office/drawing/2014/main" id="{BED609B4-86D5-44D5-8511-42AE9B129B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23" name="Group 8222">
            <a:extLst>
              <a:ext uri="{FF2B5EF4-FFF2-40B4-BE49-F238E27FC236}">
                <a16:creationId xmlns:a16="http://schemas.microsoft.com/office/drawing/2014/main" id="{C912E1BF-76C2-49D5-A5AC-1CE20255C4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8224" name="Straight Connector 8223">
              <a:extLst>
                <a:ext uri="{FF2B5EF4-FFF2-40B4-BE49-F238E27FC236}">
                  <a16:creationId xmlns:a16="http://schemas.microsoft.com/office/drawing/2014/main" id="{84E6722B-B0C0-4A43-91F6-6E2D6E2D7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25" name="Straight Connector 8224">
              <a:extLst>
                <a:ext uri="{FF2B5EF4-FFF2-40B4-BE49-F238E27FC236}">
                  <a16:creationId xmlns:a16="http://schemas.microsoft.com/office/drawing/2014/main" id="{C8EAB6DA-9741-4668-8E47-957CD515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26" name="Straight Connector 8225">
              <a:extLst>
                <a:ext uri="{FF2B5EF4-FFF2-40B4-BE49-F238E27FC236}">
                  <a16:creationId xmlns:a16="http://schemas.microsoft.com/office/drawing/2014/main" id="{E36EC6AA-9E44-4DD2-B718-EE0411141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27" name="Straight Connector 8226">
              <a:extLst>
                <a:ext uri="{FF2B5EF4-FFF2-40B4-BE49-F238E27FC236}">
                  <a16:creationId xmlns:a16="http://schemas.microsoft.com/office/drawing/2014/main" id="{138DE653-B3C7-49E5-A3B0-6C00B26083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29" name="Rectangle 8228">
            <a:extLst>
              <a:ext uri="{FF2B5EF4-FFF2-40B4-BE49-F238E27FC236}">
                <a16:creationId xmlns:a16="http://schemas.microsoft.com/office/drawing/2014/main" id="{90AE89EB-4F51-4181-9475-7E1048FB3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31" name="Group 8230">
            <a:extLst>
              <a:ext uri="{FF2B5EF4-FFF2-40B4-BE49-F238E27FC236}">
                <a16:creationId xmlns:a16="http://schemas.microsoft.com/office/drawing/2014/main" id="{B78285A0-9022-40FD-B520-91444BA16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8232" name="Straight Connector 8231">
              <a:extLst>
                <a:ext uri="{FF2B5EF4-FFF2-40B4-BE49-F238E27FC236}">
                  <a16:creationId xmlns:a16="http://schemas.microsoft.com/office/drawing/2014/main" id="{0E2EED1A-F137-41BB-A555-7CDFF9C334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3" name="Straight Connector 8232">
              <a:extLst>
                <a:ext uri="{FF2B5EF4-FFF2-40B4-BE49-F238E27FC236}">
                  <a16:creationId xmlns:a16="http://schemas.microsoft.com/office/drawing/2014/main" id="{3E1EC980-DEDC-41BF-995C-1D471C90E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4" name="Straight Connector 8233">
              <a:extLst>
                <a:ext uri="{FF2B5EF4-FFF2-40B4-BE49-F238E27FC236}">
                  <a16:creationId xmlns:a16="http://schemas.microsoft.com/office/drawing/2014/main" id="{1A2F9486-DC13-4EDD-82CE-7FFC6F484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5" name="Straight Connector 8234">
              <a:extLst>
                <a:ext uri="{FF2B5EF4-FFF2-40B4-BE49-F238E27FC236}">
                  <a16:creationId xmlns:a16="http://schemas.microsoft.com/office/drawing/2014/main" id="{646A2475-19E5-46B8-B7FE-C2CF42971F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EC53D9CC-585F-0C6C-81B3-672272C46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025" y="4183227"/>
            <a:ext cx="12864979" cy="2087424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TW" sz="3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View</a:t>
            </a:r>
            <a:br>
              <a:rPr lang="en-US" altLang="zh-TW" sz="3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altLang="zh-TW" sz="3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(</a:t>
            </a:r>
            <a:r>
              <a:rPr lang="zh-TW" altLang="en-US" sz="36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查看所有店家的總評價平均分數、總評價和總貼文數量</a:t>
            </a:r>
            <a:r>
              <a:rPr lang="en-US" altLang="zh-TW" sz="36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)</a:t>
            </a:r>
            <a:endParaRPr lang="en-US" altLang="zh-TW" sz="36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198" name="Picture 6">
            <a:extLst>
              <a:ext uri="{FF2B5EF4-FFF2-40B4-BE49-F238E27FC236}">
                <a16:creationId xmlns:a16="http://schemas.microsoft.com/office/drawing/2014/main" id="{CCF39059-35E7-185D-D7A7-C8288E82B9F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1359" y="651051"/>
            <a:ext cx="10843065" cy="3198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237" name="Group 8236">
            <a:extLst>
              <a:ext uri="{FF2B5EF4-FFF2-40B4-BE49-F238E27FC236}">
                <a16:creationId xmlns:a16="http://schemas.microsoft.com/office/drawing/2014/main" id="{91CD8CAA-4614-4393-ADD7-7FDFD8ABD7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776904"/>
            <a:ext cx="304800" cy="429768"/>
            <a:chOff x="215328" y="-46937"/>
            <a:chExt cx="304800" cy="2773841"/>
          </a:xfrm>
        </p:grpSpPr>
        <p:cxnSp>
          <p:nvCxnSpPr>
            <p:cNvPr id="8238" name="Straight Connector 8237">
              <a:extLst>
                <a:ext uri="{FF2B5EF4-FFF2-40B4-BE49-F238E27FC236}">
                  <a16:creationId xmlns:a16="http://schemas.microsoft.com/office/drawing/2014/main" id="{89F5BF84-4D12-40EB-B3CA-72B55341A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9" name="Straight Connector 8238">
              <a:extLst>
                <a:ext uri="{FF2B5EF4-FFF2-40B4-BE49-F238E27FC236}">
                  <a16:creationId xmlns:a16="http://schemas.microsoft.com/office/drawing/2014/main" id="{ACF91815-2B4A-44C8-BAC2-6732AD11A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0" name="Straight Connector 8239">
              <a:extLst>
                <a:ext uri="{FF2B5EF4-FFF2-40B4-BE49-F238E27FC236}">
                  <a16:creationId xmlns:a16="http://schemas.microsoft.com/office/drawing/2014/main" id="{523960DB-F7E9-40C5-BDC7-9700C71B1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1" name="Straight Connector 8240">
              <a:extLst>
                <a:ext uri="{FF2B5EF4-FFF2-40B4-BE49-F238E27FC236}">
                  <a16:creationId xmlns:a16="http://schemas.microsoft.com/office/drawing/2014/main" id="{A95623C8-E3C3-425E-B186-ADFF5B6702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562703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8591FF98-03DF-C397-F6B6-AA132A147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912" y="239482"/>
            <a:ext cx="11766176" cy="1330841"/>
          </a:xfrm>
        </p:spPr>
        <p:txBody>
          <a:bodyPr>
            <a:normAutofit/>
          </a:bodyPr>
          <a:lstStyle/>
          <a:p>
            <a:r>
              <a:rPr lang="en-US" altLang="zh-TW" sz="3600"/>
              <a:t>View</a:t>
            </a:r>
            <a:br>
              <a:rPr lang="en-US" altLang="zh-TW" sz="3600"/>
            </a:br>
            <a:r>
              <a:rPr lang="en-US" altLang="zh-TW" sz="3600"/>
              <a:t>(</a:t>
            </a:r>
            <a:r>
              <a:rPr lang="zh-TW" altLang="en-US" sz="3600" b="1"/>
              <a:t>查看所有貼文並附上店家以及貼文的使用者資訊</a:t>
            </a:r>
            <a:r>
              <a:rPr lang="en-US" altLang="zh-TW" sz="3600" b="1"/>
              <a:t>)</a:t>
            </a:r>
            <a:endParaRPr lang="zh-TW" altLang="en-US" sz="3600"/>
          </a:p>
        </p:txBody>
      </p:sp>
      <p:pic>
        <p:nvPicPr>
          <p:cNvPr id="11" name="內容版面配置區 10">
            <a:extLst>
              <a:ext uri="{FF2B5EF4-FFF2-40B4-BE49-F238E27FC236}">
                <a16:creationId xmlns:a16="http://schemas.microsoft.com/office/drawing/2014/main" id="{7B62AB7E-1744-8AAE-9336-469CB37BB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3009" y="2125157"/>
            <a:ext cx="8100470" cy="4020936"/>
          </a:xfrm>
          <a:prstGeom prst="rect">
            <a:avLst/>
          </a:pr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7784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10E9256-5C64-2A69-AFED-3CE25CB898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0" name="Rectangle 9249">
            <a:extLst>
              <a:ext uri="{FF2B5EF4-FFF2-40B4-BE49-F238E27FC236}">
                <a16:creationId xmlns:a16="http://schemas.microsoft.com/office/drawing/2014/main" id="{17BD7CC6-2F7F-4587-8E92-D041AB2CE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52" name="Rectangle 9251">
            <a:extLst>
              <a:ext uri="{FF2B5EF4-FFF2-40B4-BE49-F238E27FC236}">
                <a16:creationId xmlns:a16="http://schemas.microsoft.com/office/drawing/2014/main" id="{BE7ED1F4-19EF-4BC2-A6EA-DF1525142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54" name="Group 9253">
            <a:extLst>
              <a:ext uri="{FF2B5EF4-FFF2-40B4-BE49-F238E27FC236}">
                <a16:creationId xmlns:a16="http://schemas.microsoft.com/office/drawing/2014/main" id="{0EE7C14F-442F-4416-A4A9-6DA10263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9255" name="Oval 9254">
              <a:extLst>
                <a:ext uri="{FF2B5EF4-FFF2-40B4-BE49-F238E27FC236}">
                  <a16:creationId xmlns:a16="http://schemas.microsoft.com/office/drawing/2014/main" id="{97AC4CCD-70AA-4916-97EA-D9C12FED1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56" name="Oval 9255">
              <a:extLst>
                <a:ext uri="{FF2B5EF4-FFF2-40B4-BE49-F238E27FC236}">
                  <a16:creationId xmlns:a16="http://schemas.microsoft.com/office/drawing/2014/main" id="{C5694289-EA59-4679-9DB4-0646321A8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57" name="Oval 9256">
              <a:extLst>
                <a:ext uri="{FF2B5EF4-FFF2-40B4-BE49-F238E27FC236}">
                  <a16:creationId xmlns:a16="http://schemas.microsoft.com/office/drawing/2014/main" id="{32EDAD0A-6995-496D-9789-A34C66F5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58" name="Oval 9257">
              <a:extLst>
                <a:ext uri="{FF2B5EF4-FFF2-40B4-BE49-F238E27FC236}">
                  <a16:creationId xmlns:a16="http://schemas.microsoft.com/office/drawing/2014/main" id="{BCBBB211-248C-4F94-900A-80CD8D52F3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59" name="Oval 9258">
              <a:extLst>
                <a:ext uri="{FF2B5EF4-FFF2-40B4-BE49-F238E27FC236}">
                  <a16:creationId xmlns:a16="http://schemas.microsoft.com/office/drawing/2014/main" id="{48DCC953-87D5-419D-A529-94A946251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60" name="Oval 9259">
              <a:extLst>
                <a:ext uri="{FF2B5EF4-FFF2-40B4-BE49-F238E27FC236}">
                  <a16:creationId xmlns:a16="http://schemas.microsoft.com/office/drawing/2014/main" id="{0F67D0B7-A0F4-47EB-8DF7-2630C056AB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262" name="Rectangle 9261">
            <a:extLst>
              <a:ext uri="{FF2B5EF4-FFF2-40B4-BE49-F238E27FC236}">
                <a16:creationId xmlns:a16="http://schemas.microsoft.com/office/drawing/2014/main" id="{A3919D60-F174-4FEB-9E9D-5AF6BD659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64" name="Group 9263">
            <a:extLst>
              <a:ext uri="{FF2B5EF4-FFF2-40B4-BE49-F238E27FC236}">
                <a16:creationId xmlns:a16="http://schemas.microsoft.com/office/drawing/2014/main" id="{98EF7474-F1F7-47A7-AF33-E38A86EBF6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9265" name="Straight Connector 9264">
              <a:extLst>
                <a:ext uri="{FF2B5EF4-FFF2-40B4-BE49-F238E27FC236}">
                  <a16:creationId xmlns:a16="http://schemas.microsoft.com/office/drawing/2014/main" id="{8B14C3B3-01E7-4DD2-80BC-D6605BDB3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66" name="Straight Connector 9265">
              <a:extLst>
                <a:ext uri="{FF2B5EF4-FFF2-40B4-BE49-F238E27FC236}">
                  <a16:creationId xmlns:a16="http://schemas.microsoft.com/office/drawing/2014/main" id="{29E2ED25-9BE8-462A-BE54-D3E506DBA2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67" name="Straight Connector 9266">
              <a:extLst>
                <a:ext uri="{FF2B5EF4-FFF2-40B4-BE49-F238E27FC236}">
                  <a16:creationId xmlns:a16="http://schemas.microsoft.com/office/drawing/2014/main" id="{33E48329-07A0-4DBB-9D0C-0614AE372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68" name="Straight Connector 9267">
              <a:extLst>
                <a:ext uri="{FF2B5EF4-FFF2-40B4-BE49-F238E27FC236}">
                  <a16:creationId xmlns:a16="http://schemas.microsoft.com/office/drawing/2014/main" id="{BED609B4-86D5-44D5-8511-42AE9B129B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70" name="Group 9269">
            <a:extLst>
              <a:ext uri="{FF2B5EF4-FFF2-40B4-BE49-F238E27FC236}">
                <a16:creationId xmlns:a16="http://schemas.microsoft.com/office/drawing/2014/main" id="{C912E1BF-76C2-49D5-A5AC-1CE20255C4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9271" name="Straight Connector 9270">
              <a:extLst>
                <a:ext uri="{FF2B5EF4-FFF2-40B4-BE49-F238E27FC236}">
                  <a16:creationId xmlns:a16="http://schemas.microsoft.com/office/drawing/2014/main" id="{84E6722B-B0C0-4A43-91F6-6E2D6E2D7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72" name="Straight Connector 9271">
              <a:extLst>
                <a:ext uri="{FF2B5EF4-FFF2-40B4-BE49-F238E27FC236}">
                  <a16:creationId xmlns:a16="http://schemas.microsoft.com/office/drawing/2014/main" id="{C8EAB6DA-9741-4668-8E47-957CD515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73" name="Straight Connector 9272">
              <a:extLst>
                <a:ext uri="{FF2B5EF4-FFF2-40B4-BE49-F238E27FC236}">
                  <a16:creationId xmlns:a16="http://schemas.microsoft.com/office/drawing/2014/main" id="{E36EC6AA-9E44-4DD2-B718-EE0411141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74" name="Straight Connector 9273">
              <a:extLst>
                <a:ext uri="{FF2B5EF4-FFF2-40B4-BE49-F238E27FC236}">
                  <a16:creationId xmlns:a16="http://schemas.microsoft.com/office/drawing/2014/main" id="{138DE653-B3C7-49E5-A3B0-6C00B26083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76" name="Rectangle 9275">
            <a:extLst>
              <a:ext uri="{FF2B5EF4-FFF2-40B4-BE49-F238E27FC236}">
                <a16:creationId xmlns:a16="http://schemas.microsoft.com/office/drawing/2014/main" id="{90AE89EB-4F51-4181-9475-7E1048FB3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78" name="Group 9277">
            <a:extLst>
              <a:ext uri="{FF2B5EF4-FFF2-40B4-BE49-F238E27FC236}">
                <a16:creationId xmlns:a16="http://schemas.microsoft.com/office/drawing/2014/main" id="{B78285A0-9022-40FD-B520-91444BA16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9279" name="Straight Connector 9278">
              <a:extLst>
                <a:ext uri="{FF2B5EF4-FFF2-40B4-BE49-F238E27FC236}">
                  <a16:creationId xmlns:a16="http://schemas.microsoft.com/office/drawing/2014/main" id="{0E2EED1A-F137-41BB-A555-7CDFF9C334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80" name="Straight Connector 9279">
              <a:extLst>
                <a:ext uri="{FF2B5EF4-FFF2-40B4-BE49-F238E27FC236}">
                  <a16:creationId xmlns:a16="http://schemas.microsoft.com/office/drawing/2014/main" id="{3E1EC980-DEDC-41BF-995C-1D471C90E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81" name="Straight Connector 9280">
              <a:extLst>
                <a:ext uri="{FF2B5EF4-FFF2-40B4-BE49-F238E27FC236}">
                  <a16:creationId xmlns:a16="http://schemas.microsoft.com/office/drawing/2014/main" id="{1A2F9486-DC13-4EDD-82CE-7FFC6F484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82" name="Straight Connector 9281">
              <a:extLst>
                <a:ext uri="{FF2B5EF4-FFF2-40B4-BE49-F238E27FC236}">
                  <a16:creationId xmlns:a16="http://schemas.microsoft.com/office/drawing/2014/main" id="{646A2475-19E5-46B8-B7FE-C2CF42971F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D5EC0437-16AE-5A02-F23A-89080356B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639" y="4038037"/>
            <a:ext cx="11459692" cy="2087424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TW" sz="4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View</a:t>
            </a:r>
            <a:br>
              <a:rPr lang="en-US" altLang="zh-TW" sz="4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altLang="zh-TW" sz="4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(</a:t>
            </a:r>
            <a:r>
              <a:rPr lang="zh-TW" altLang="en-US" sz="40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查看所有貼文並附上店家以及貼文的使用者資訊</a:t>
            </a:r>
            <a:r>
              <a:rPr lang="en-US" altLang="zh-TW" sz="40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)</a:t>
            </a:r>
            <a:endParaRPr lang="en-US" altLang="zh-TW" sz="40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222" name="Picture 6" descr="一張含有 文字, 螢幕擷取畫面, 軟體, 多媒體軟體 的圖片&#10;&#10;AI 產生的內容可能不正確。">
            <a:extLst>
              <a:ext uri="{FF2B5EF4-FFF2-40B4-BE49-F238E27FC236}">
                <a16:creationId xmlns:a16="http://schemas.microsoft.com/office/drawing/2014/main" id="{29AFD724-F978-C451-D6B6-C23611407D5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63" r="11499" b="-1"/>
          <a:stretch>
            <a:fillRect/>
          </a:stretch>
        </p:blipFill>
        <p:spPr bwMode="auto">
          <a:xfrm>
            <a:off x="1390748" y="617779"/>
            <a:ext cx="9324287" cy="3265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284" name="Group 9283">
            <a:extLst>
              <a:ext uri="{FF2B5EF4-FFF2-40B4-BE49-F238E27FC236}">
                <a16:creationId xmlns:a16="http://schemas.microsoft.com/office/drawing/2014/main" id="{91CD8CAA-4614-4393-ADD7-7FDFD8ABD7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776904"/>
            <a:ext cx="304800" cy="429768"/>
            <a:chOff x="215328" y="-46937"/>
            <a:chExt cx="304800" cy="2773841"/>
          </a:xfrm>
        </p:grpSpPr>
        <p:cxnSp>
          <p:nvCxnSpPr>
            <p:cNvPr id="9285" name="Straight Connector 9284">
              <a:extLst>
                <a:ext uri="{FF2B5EF4-FFF2-40B4-BE49-F238E27FC236}">
                  <a16:creationId xmlns:a16="http://schemas.microsoft.com/office/drawing/2014/main" id="{89F5BF84-4D12-40EB-B3CA-72B55341A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86" name="Straight Connector 9285">
              <a:extLst>
                <a:ext uri="{FF2B5EF4-FFF2-40B4-BE49-F238E27FC236}">
                  <a16:creationId xmlns:a16="http://schemas.microsoft.com/office/drawing/2014/main" id="{ACF91815-2B4A-44C8-BAC2-6732AD11A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87" name="Straight Connector 9286">
              <a:extLst>
                <a:ext uri="{FF2B5EF4-FFF2-40B4-BE49-F238E27FC236}">
                  <a16:creationId xmlns:a16="http://schemas.microsoft.com/office/drawing/2014/main" id="{523960DB-F7E9-40C5-BDC7-9700C71B1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88" name="Straight Connector 9287">
              <a:extLst>
                <a:ext uri="{FF2B5EF4-FFF2-40B4-BE49-F238E27FC236}">
                  <a16:creationId xmlns:a16="http://schemas.microsoft.com/office/drawing/2014/main" id="{A95623C8-E3C3-425E-B186-ADFF5B6702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87998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14A155B-FC7E-4A22-AF97-39E7B3655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r>
              <a:rPr lang="zh-TW" altLang="en-US" sz="4000">
                <a:solidFill>
                  <a:srgbClr val="FFFFFF"/>
                </a:solidFill>
              </a:rPr>
              <a:t>系統需求</a:t>
            </a:r>
            <a:br>
              <a:rPr lang="en-US" altLang="zh-TW" sz="4000">
                <a:solidFill>
                  <a:srgbClr val="FFFFFF"/>
                </a:solidFill>
              </a:rPr>
            </a:br>
            <a:br>
              <a:rPr lang="en-US" altLang="zh-TW" sz="4000">
                <a:solidFill>
                  <a:srgbClr val="FFFFFF"/>
                </a:solidFill>
              </a:rPr>
            </a:br>
            <a:endParaRPr lang="zh-TW" altLang="en-US" sz="4000">
              <a:solidFill>
                <a:srgbClr val="FFFFFF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6044C23-3199-41CC-28B8-43E7F7513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4548" y="755032"/>
            <a:ext cx="7220730" cy="5299260"/>
          </a:xfrm>
        </p:spPr>
        <p:txBody>
          <a:bodyPr anchor="ctr">
            <a:normAutofit/>
          </a:bodyPr>
          <a:lstStyle/>
          <a:p>
            <a:r>
              <a:rPr lang="zh-TW" altLang="en-US"/>
              <a:t>本系統是一款以「在地美食推薦與交流」為核心的應用平台，主要提供兩大功能板塊：美食清單推薦系統與社群互動分享平台。系統旨在協助客人使用者快速找到優質店家、分享個人用餐經驗，也進一步給使用者了解店家資訊，除了可以對店家進行評分簡單評價外，並藉由社群互動促進資訊交流與在地美食文化推廣</a:t>
            </a:r>
            <a:r>
              <a:rPr lang="zh-TW" altLang="en-US" sz="200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117221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1" name="Rectangle 13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B4C75E4-8894-15CA-A2FA-AA605D580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DB Schema(</a:t>
            </a:r>
            <a:r>
              <a:rPr lang="en-US" altLang="zh-TW" sz="4000">
                <a:solidFill>
                  <a:srgbClr val="FFFFFF"/>
                </a:solidFill>
              </a:rPr>
              <a:t>users</a:t>
            </a:r>
            <a:r>
              <a:rPr lang="en-US" altLang="zh-TW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)</a:t>
            </a:r>
          </a:p>
        </p:txBody>
      </p:sp>
      <p:graphicFrame>
        <p:nvGraphicFramePr>
          <p:cNvPr id="7" name="內容版面配置區 6">
            <a:extLst>
              <a:ext uri="{FF2B5EF4-FFF2-40B4-BE49-F238E27FC236}">
                <a16:creationId xmlns:a16="http://schemas.microsoft.com/office/drawing/2014/main" id="{CA8FC0BC-2B21-1D85-88B8-77D5D4EBB6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6265636"/>
              </p:ext>
            </p:extLst>
          </p:nvPr>
        </p:nvGraphicFramePr>
        <p:xfrm>
          <a:off x="528608" y="1972092"/>
          <a:ext cx="11134783" cy="4452162"/>
        </p:xfrm>
        <a:graphic>
          <a:graphicData uri="http://schemas.openxmlformats.org/drawingml/2006/table">
            <a:tbl>
              <a:tblPr/>
              <a:tblGrid>
                <a:gridCol w="1807501">
                  <a:extLst>
                    <a:ext uri="{9D8B030D-6E8A-4147-A177-3AD203B41FA5}">
                      <a16:colId xmlns:a16="http://schemas.microsoft.com/office/drawing/2014/main" val="4223623571"/>
                    </a:ext>
                  </a:extLst>
                </a:gridCol>
                <a:gridCol w="1903447">
                  <a:extLst>
                    <a:ext uri="{9D8B030D-6E8A-4147-A177-3AD203B41FA5}">
                      <a16:colId xmlns:a16="http://schemas.microsoft.com/office/drawing/2014/main" val="2297046430"/>
                    </a:ext>
                  </a:extLst>
                </a:gridCol>
                <a:gridCol w="1281054">
                  <a:extLst>
                    <a:ext uri="{9D8B030D-6E8A-4147-A177-3AD203B41FA5}">
                      <a16:colId xmlns:a16="http://schemas.microsoft.com/office/drawing/2014/main" val="729909650"/>
                    </a:ext>
                  </a:extLst>
                </a:gridCol>
                <a:gridCol w="1281054">
                  <a:extLst>
                    <a:ext uri="{9D8B030D-6E8A-4147-A177-3AD203B41FA5}">
                      <a16:colId xmlns:a16="http://schemas.microsoft.com/office/drawing/2014/main" val="3107570688"/>
                    </a:ext>
                  </a:extLst>
                </a:gridCol>
                <a:gridCol w="4861727">
                  <a:extLst>
                    <a:ext uri="{9D8B030D-6E8A-4147-A177-3AD203B41FA5}">
                      <a16:colId xmlns:a16="http://schemas.microsoft.com/office/drawing/2014/main" val="165132096"/>
                    </a:ext>
                  </a:extLst>
                </a:gridCol>
              </a:tblGrid>
              <a:tr h="651902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1800" b="1" i="0" u="none" strike="noStrike">
                          <a:effectLst/>
                          <a:latin typeface="Arial" panose="020B0604020202020204" pitchFamily="34" charset="0"/>
                        </a:rPr>
                        <a:t>欄位名稱</a:t>
                      </a:r>
                      <a:endParaRPr lang="zh-TW" alt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63" marR="81363" marT="37552" marB="37552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1800" b="1" i="0" u="none" strike="noStrike">
                          <a:effectLst/>
                          <a:latin typeface="Arial" panose="020B0604020202020204" pitchFamily="34" charset="0"/>
                        </a:rPr>
                        <a:t>資料型別</a:t>
                      </a:r>
                      <a:endParaRPr lang="zh-TW" alt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63" marR="81363" marT="37552" marB="37552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1800" b="1" i="0" u="none" strike="noStrike">
                          <a:effectLst/>
                          <a:latin typeface="Arial" panose="020B0604020202020204" pitchFamily="34" charset="0"/>
                        </a:rPr>
                        <a:t>中文說明</a:t>
                      </a:r>
                      <a:endParaRPr lang="zh-TW" alt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63" marR="81363" marT="37552" marB="37552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1800" b="1" i="0" u="none" strike="noStrike">
                          <a:effectLst/>
                          <a:latin typeface="Arial" panose="020B0604020202020204" pitchFamily="34" charset="0"/>
                        </a:rPr>
                        <a:t>是否為空值</a:t>
                      </a:r>
                      <a:endParaRPr lang="zh-TW" alt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63" marR="81363" marT="37552" marB="37552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1800" b="1" i="0" u="none" strike="noStrike">
                          <a:effectLst/>
                          <a:latin typeface="Arial" panose="020B0604020202020204" pitchFamily="34" charset="0"/>
                        </a:rPr>
                        <a:t>完整性限制</a:t>
                      </a:r>
                      <a:endParaRPr lang="zh-TW" alt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63" marR="81363" marT="37552" marB="37552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1740299"/>
                  </a:ext>
                </a:extLst>
              </a:tr>
              <a:tr h="651902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800" b="0" i="0" u="none" strike="noStrike">
                          <a:effectLst/>
                          <a:latin typeface="Arial" panose="020B0604020202020204" pitchFamily="34" charset="0"/>
                        </a:rPr>
                        <a:t>user_id</a:t>
                      </a:r>
                      <a:endParaRPr lang="en-US" altLang="zh-TW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63" marR="81363" marT="37552" marB="37552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800" b="0" i="0" u="none" strike="noStrike">
                          <a:effectLst/>
                          <a:latin typeface="Arial" panose="020B0604020202020204" pitchFamily="34" charset="0"/>
                        </a:rPr>
                        <a:t>INTEGER</a:t>
                      </a:r>
                      <a:endParaRPr lang="en-US" altLang="zh-TW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63" marR="81363" marT="37552" marB="37552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1800" b="0" i="0" u="none" strike="noStrike">
                          <a:effectLst/>
                          <a:latin typeface="Arial" panose="020B0604020202020204" pitchFamily="34" charset="0"/>
                        </a:rPr>
                        <a:t>使用者代號</a:t>
                      </a:r>
                    </a:p>
                  </a:txBody>
                  <a:tcPr marL="81363" marR="81363" marT="37552" marB="37552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1800" b="0" i="0" u="none" strike="noStrike">
                          <a:effectLst/>
                          <a:latin typeface="Arial" panose="020B0604020202020204" pitchFamily="34" charset="0"/>
                        </a:rPr>
                        <a:t>否</a:t>
                      </a:r>
                    </a:p>
                  </a:txBody>
                  <a:tcPr marL="81363" marR="81363" marT="37552" marB="37552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1800" b="0" i="0" u="none" strike="noStrike">
                          <a:effectLst/>
                          <a:latin typeface="Arial" panose="020B0604020202020204" pitchFamily="34" charset="0"/>
                        </a:rPr>
                        <a:t>主鍵，自動產生，限制為正整數（</a:t>
                      </a:r>
                      <a:r>
                        <a:rPr lang="en-US" sz="1800" b="0" i="0" u="none" strike="noStrike">
                          <a:effectLst/>
                          <a:latin typeface="Arial" panose="020B0604020202020204" pitchFamily="34" charset="0"/>
                        </a:rPr>
                        <a:t>UNSIGNED</a:t>
                      </a:r>
                      <a:r>
                        <a:rPr lang="zh-TW" altLang="en-US" sz="1800" b="0" i="0" u="none" strike="noStrike">
                          <a:effectLst/>
                          <a:latin typeface="Arial" panose="020B0604020202020204" pitchFamily="34" charset="0"/>
                        </a:rPr>
                        <a:t>），避免負數</a:t>
                      </a:r>
                    </a:p>
                  </a:txBody>
                  <a:tcPr marL="81363" marR="81363" marT="37552" marB="37552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068776"/>
                  </a:ext>
                </a:extLst>
              </a:tr>
              <a:tr h="651902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800" b="0" i="0" u="none" strike="noStrike">
                          <a:effectLst/>
                          <a:latin typeface="Arial" panose="020B0604020202020204" pitchFamily="34" charset="0"/>
                        </a:rPr>
                        <a:t>user_name</a:t>
                      </a:r>
                      <a:endParaRPr lang="en-US" altLang="zh-TW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63" marR="81363" marT="37552" marB="37552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800" b="0" i="0" u="none" strike="noStrike">
                          <a:effectLst/>
                          <a:latin typeface="Arial" panose="020B0604020202020204" pitchFamily="34" charset="0"/>
                        </a:rPr>
                        <a:t>VARCHAR(50)</a:t>
                      </a:r>
                      <a:endParaRPr lang="en-US" altLang="zh-TW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63" marR="81363" marT="37552" marB="37552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1800" b="0" i="0" u="none" strike="noStrike">
                          <a:effectLst/>
                          <a:latin typeface="Arial" panose="020B0604020202020204" pitchFamily="34" charset="0"/>
                        </a:rPr>
                        <a:t>使用者姓名</a:t>
                      </a:r>
                    </a:p>
                  </a:txBody>
                  <a:tcPr marL="81363" marR="81363" marT="37552" marB="37552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1800" b="0" i="0" u="none" strike="noStrike">
                          <a:effectLst/>
                          <a:latin typeface="Arial" panose="020B0604020202020204" pitchFamily="34" charset="0"/>
                        </a:rPr>
                        <a:t>否</a:t>
                      </a:r>
                    </a:p>
                  </a:txBody>
                  <a:tcPr marL="81363" marR="81363" marT="37552" marB="37552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1800" b="0" i="0" u="none" strike="noStrike">
                          <a:effectLst/>
                          <a:latin typeface="Arial" panose="020B0604020202020204" pitchFamily="34" charset="0"/>
                        </a:rPr>
                        <a:t>長度為</a:t>
                      </a:r>
                      <a:r>
                        <a:rPr lang="en-US" altLang="zh-TW" sz="1800" b="0" i="0" u="none" strike="noStrike">
                          <a:effectLst/>
                          <a:latin typeface="Arial" panose="020B0604020202020204" pitchFamily="34" charset="0"/>
                        </a:rPr>
                        <a:t>1-50</a:t>
                      </a:r>
                      <a:r>
                        <a:rPr lang="zh-TW" altLang="en-US" sz="1800" b="0" i="0" u="none" strike="noStrike">
                          <a:effectLst/>
                          <a:latin typeface="Arial" panose="020B0604020202020204" pitchFamily="34" charset="0"/>
                        </a:rPr>
                        <a:t>的字元，不可為空</a:t>
                      </a:r>
                    </a:p>
                  </a:txBody>
                  <a:tcPr marL="81363" marR="81363" marT="37552" marB="37552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591980"/>
                  </a:ext>
                </a:extLst>
              </a:tr>
              <a:tr h="922277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800" b="0" i="0" u="none" strike="noStrike">
                          <a:effectLst/>
                          <a:latin typeface="Arial" panose="020B0604020202020204" pitchFamily="34" charset="0"/>
                        </a:rPr>
                        <a:t>email</a:t>
                      </a:r>
                      <a:endParaRPr lang="en-US" altLang="zh-TW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63" marR="81363" marT="37552" marB="37552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800" b="0" i="0" u="none" strike="noStrike">
                          <a:effectLst/>
                          <a:latin typeface="Arial" panose="020B0604020202020204" pitchFamily="34" charset="0"/>
                        </a:rPr>
                        <a:t>VARCHAR(100)</a:t>
                      </a:r>
                      <a:endParaRPr lang="en-US" altLang="zh-TW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63" marR="81363" marT="37552" marB="37552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1800" b="0" i="0" u="none" strike="noStrike">
                          <a:effectLst/>
                          <a:latin typeface="Arial" panose="020B0604020202020204" pitchFamily="34" charset="0"/>
                        </a:rPr>
                        <a:t>電子郵件</a:t>
                      </a:r>
                    </a:p>
                  </a:txBody>
                  <a:tcPr marL="81363" marR="81363" marT="37552" marB="37552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1800" b="0" i="0" u="none" strike="noStrike">
                          <a:effectLst/>
                          <a:latin typeface="Arial" panose="020B0604020202020204" pitchFamily="34" charset="0"/>
                        </a:rPr>
                        <a:t>否</a:t>
                      </a:r>
                    </a:p>
                  </a:txBody>
                  <a:tcPr marL="81363" marR="81363" marT="37552" marB="37552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1800" b="0" i="0" u="none" strike="noStrike">
                          <a:effectLst/>
                          <a:latin typeface="Arial" panose="020B0604020202020204" pitchFamily="34" charset="0"/>
                        </a:rPr>
                        <a:t>長度為</a:t>
                      </a:r>
                      <a:r>
                        <a:rPr lang="en-US" altLang="zh-TW" sz="1800" b="0" i="0" u="none" strike="noStrike">
                          <a:effectLst/>
                          <a:latin typeface="Arial" panose="020B0604020202020204" pitchFamily="34" charset="0"/>
                        </a:rPr>
                        <a:t>1-100</a:t>
                      </a:r>
                      <a:r>
                        <a:rPr lang="zh-TW" altLang="en-US" sz="1800" b="0" i="0" u="none" strike="noStrike">
                          <a:effectLst/>
                          <a:latin typeface="Arial" panose="020B0604020202020204" pitchFamily="34" charset="0"/>
                        </a:rPr>
                        <a:t>的字元，必須符合電子郵件格式，例如</a:t>
                      </a:r>
                      <a:r>
                        <a:rPr lang="en-US" altLang="zh-TW" sz="1800" b="0" i="0" u="none" strike="noStrike">
                          <a:effectLst/>
                          <a:latin typeface="Arial" panose="020B0604020202020204" pitchFamily="34" charset="0"/>
                        </a:rPr>
                        <a:t>(</a:t>
                      </a:r>
                      <a:r>
                        <a:rPr lang="en-US" altLang="zh-TW" sz="1800" b="0" i="0" u="sng" strike="noStrike">
                          <a:solidFill>
                            <a:srgbClr val="0969DA"/>
                          </a:solidFill>
                          <a:effectLst/>
                          <a:latin typeface="Arial" panose="020B0604020202020204" pitchFamily="34" charset="0"/>
                          <a:hlinkClick r:id="rId2"/>
                        </a:rPr>
                        <a:t>41143200@</a:t>
                      </a:r>
                      <a:r>
                        <a:rPr lang="en-US" sz="1800" b="0" i="0" u="sng" strike="noStrike">
                          <a:solidFill>
                            <a:srgbClr val="0969DA"/>
                          </a:solidFill>
                          <a:effectLst/>
                          <a:latin typeface="Arial" panose="020B0604020202020204" pitchFamily="34" charset="0"/>
                          <a:hlinkClick r:id="rId2"/>
                        </a:rPr>
                        <a:t>nfu.edu.tw</a:t>
                      </a:r>
                      <a:r>
                        <a:rPr lang="en-US" sz="1800" b="0" i="0" u="none" strike="noStrike">
                          <a:effectLst/>
                          <a:latin typeface="Arial" panose="020B0604020202020204" pitchFamily="34" charset="0"/>
                        </a:rPr>
                        <a:t>)，</a:t>
                      </a:r>
                      <a:r>
                        <a:rPr lang="zh-TW" altLang="en-US" sz="1800" b="0" i="0" u="none" strike="noStrike">
                          <a:effectLst/>
                          <a:latin typeface="Arial" panose="020B0604020202020204" pitchFamily="34" charset="0"/>
                        </a:rPr>
                        <a:t>不可為空，有唯一性約束</a:t>
                      </a:r>
                    </a:p>
                  </a:txBody>
                  <a:tcPr marL="81363" marR="81363" marT="37552" marB="37552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6899163"/>
                  </a:ext>
                </a:extLst>
              </a:tr>
              <a:tr h="922277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800" b="0" i="0" u="none" strike="noStrike">
                          <a:effectLst/>
                          <a:latin typeface="Arial" panose="020B0604020202020204" pitchFamily="34" charset="0"/>
                        </a:rPr>
                        <a:t>phone_number</a:t>
                      </a:r>
                      <a:endParaRPr lang="en-US" altLang="zh-TW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63" marR="81363" marT="37552" marB="37552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800" b="0" i="0" u="none" strike="noStrike">
                          <a:effectLst/>
                          <a:latin typeface="Arial" panose="020B0604020202020204" pitchFamily="34" charset="0"/>
                        </a:rPr>
                        <a:t>VARCHAR(10)</a:t>
                      </a:r>
                      <a:endParaRPr lang="en-US" altLang="zh-TW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63" marR="81363" marT="37552" marB="37552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1800" b="0" i="0" u="none" strike="noStrike">
                          <a:effectLst/>
                          <a:latin typeface="Arial" panose="020B0604020202020204" pitchFamily="34" charset="0"/>
                        </a:rPr>
                        <a:t>電話號碼</a:t>
                      </a:r>
                    </a:p>
                  </a:txBody>
                  <a:tcPr marL="81363" marR="81363" marT="37552" marB="37552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1800" b="0" i="0" u="none" strike="noStrike">
                          <a:effectLst/>
                          <a:latin typeface="Arial" panose="020B0604020202020204" pitchFamily="34" charset="0"/>
                        </a:rPr>
                        <a:t>否</a:t>
                      </a:r>
                    </a:p>
                  </a:txBody>
                  <a:tcPr marL="81363" marR="81363" marT="37552" marB="37552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1800" b="0" i="0" u="none" strike="noStrike">
                          <a:effectLst/>
                          <a:latin typeface="Arial" panose="020B0604020202020204" pitchFamily="34" charset="0"/>
                        </a:rPr>
                        <a:t>阿拉伯數字，必須剛好</a:t>
                      </a:r>
                      <a:r>
                        <a:rPr lang="en-US" altLang="zh-TW" sz="1800" b="0" i="0" u="none" strike="noStrike">
                          <a:effectLst/>
                          <a:latin typeface="Arial" panose="020B0604020202020204" pitchFamily="34" charset="0"/>
                        </a:rPr>
                        <a:t>10</a:t>
                      </a:r>
                      <a:r>
                        <a:rPr lang="zh-TW" altLang="en-US" sz="1800" b="0" i="0" u="none" strike="noStrike">
                          <a:effectLst/>
                          <a:latin typeface="Arial" panose="020B0604020202020204" pitchFamily="34" charset="0"/>
                        </a:rPr>
                        <a:t>碼，必須符合電話格式，以</a:t>
                      </a:r>
                      <a:r>
                        <a:rPr lang="en-US" altLang="zh-TW" sz="1800" b="0" i="0" u="none" strike="noStrike">
                          <a:effectLst/>
                          <a:latin typeface="Arial" panose="020B0604020202020204" pitchFamily="34" charset="0"/>
                        </a:rPr>
                        <a:t>"09"</a:t>
                      </a:r>
                      <a:r>
                        <a:rPr lang="zh-TW" altLang="en-US" sz="1800" b="0" i="0" u="none" strike="noStrike">
                          <a:effectLst/>
                          <a:latin typeface="Arial" panose="020B0604020202020204" pitchFamily="34" charset="0"/>
                        </a:rPr>
                        <a:t>開頭，例如</a:t>
                      </a:r>
                      <a:r>
                        <a:rPr lang="en-US" altLang="zh-TW" sz="1800" b="0" i="0" u="none" strike="noStrike">
                          <a:effectLst/>
                          <a:latin typeface="Arial" panose="020B0604020202020204" pitchFamily="34" charset="0"/>
                        </a:rPr>
                        <a:t>(0912345678)</a:t>
                      </a:r>
                      <a:r>
                        <a:rPr lang="zh-TW" altLang="en-US" sz="1800" b="0" i="0" u="none" strike="noStrike">
                          <a:effectLst/>
                          <a:latin typeface="Arial" panose="020B0604020202020204" pitchFamily="34" charset="0"/>
                        </a:rPr>
                        <a:t>，不可為空，有唯一性約束</a:t>
                      </a:r>
                    </a:p>
                  </a:txBody>
                  <a:tcPr marL="81363" marR="81363" marT="37552" marB="37552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273527"/>
                  </a:ext>
                </a:extLst>
              </a:tr>
              <a:tr h="651902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800" b="0" i="0" u="none" strike="noStrike">
                          <a:effectLst/>
                          <a:latin typeface="Arial" panose="020B0604020202020204" pitchFamily="34" charset="0"/>
                        </a:rPr>
                        <a:t>type</a:t>
                      </a:r>
                      <a:endParaRPr lang="en-US" altLang="zh-TW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63" marR="81363" marT="37552" marB="37552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800" b="0" i="0" u="none" strike="noStrike">
                          <a:effectLst/>
                          <a:latin typeface="Arial" panose="020B0604020202020204" pitchFamily="34" charset="0"/>
                        </a:rPr>
                        <a:t>SET</a:t>
                      </a:r>
                      <a:endParaRPr lang="en-US" altLang="zh-TW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63" marR="81363" marT="37552" marB="37552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1800" b="0" i="0" u="none" strike="noStrike">
                          <a:effectLst/>
                          <a:latin typeface="Arial" panose="020B0604020202020204" pitchFamily="34" charset="0"/>
                        </a:rPr>
                        <a:t>身分類別</a:t>
                      </a:r>
                    </a:p>
                  </a:txBody>
                  <a:tcPr marL="81363" marR="81363" marT="37552" marB="37552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1800" b="0" i="0" u="none" strike="noStrike">
                          <a:effectLst/>
                          <a:latin typeface="Arial" panose="020B0604020202020204" pitchFamily="34" charset="0"/>
                        </a:rPr>
                        <a:t>否</a:t>
                      </a:r>
                    </a:p>
                  </a:txBody>
                  <a:tcPr marL="81363" marR="81363" marT="37552" marB="37552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1800" b="0" i="0" u="none" strike="noStrike">
                          <a:effectLst/>
                          <a:latin typeface="Arial" panose="020B0604020202020204" pitchFamily="34" charset="0"/>
                        </a:rPr>
                        <a:t>分為客戶身分、老闆身分，預設值設為</a:t>
                      </a:r>
                      <a:r>
                        <a:rPr lang="en-US" altLang="zh-TW" sz="1800" b="0" i="0" u="none" strike="noStrike">
                          <a:effectLst/>
                          <a:latin typeface="Arial" panose="020B0604020202020204" pitchFamily="34" charset="0"/>
                        </a:rPr>
                        <a:t>"</a:t>
                      </a:r>
                      <a:r>
                        <a:rPr lang="zh-TW" altLang="en-US" sz="1800" b="0" i="0" u="none" strike="noStrike">
                          <a:effectLst/>
                          <a:latin typeface="Arial" panose="020B0604020202020204" pitchFamily="34" charset="0"/>
                        </a:rPr>
                        <a:t>客戶身分</a:t>
                      </a:r>
                      <a:r>
                        <a:rPr lang="en-US" altLang="zh-TW" sz="1800" b="0" i="0" u="none" strike="noStrike">
                          <a:effectLst/>
                          <a:latin typeface="Arial" panose="020B0604020202020204" pitchFamily="34" charset="0"/>
                        </a:rPr>
                        <a:t>"</a:t>
                      </a:r>
                      <a:r>
                        <a:rPr lang="zh-TW" altLang="en-US" sz="1800" b="0" i="0" u="none" strike="noStrike">
                          <a:effectLst/>
                          <a:latin typeface="Arial" panose="020B0604020202020204" pitchFamily="34" charset="0"/>
                        </a:rPr>
                        <a:t>，不可為空</a:t>
                      </a:r>
                    </a:p>
                  </a:txBody>
                  <a:tcPr marL="81363" marR="81363" marT="37552" marB="37552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64787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3330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1" name="Rectangle 11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B1AF386-C617-1181-5ED5-481F5AEA9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DB Schema(</a:t>
            </a:r>
            <a:r>
              <a:rPr lang="en-US" altLang="zh-TW" sz="4000">
                <a:solidFill>
                  <a:srgbClr val="FFFFFF"/>
                </a:solidFill>
              </a:rPr>
              <a:t>stores</a:t>
            </a:r>
            <a:r>
              <a:rPr lang="en-US" altLang="zh-TW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)</a:t>
            </a:r>
          </a:p>
        </p:txBody>
      </p:sp>
      <p:graphicFrame>
        <p:nvGraphicFramePr>
          <p:cNvPr id="8" name="內容版面配置區 7">
            <a:extLst>
              <a:ext uri="{FF2B5EF4-FFF2-40B4-BE49-F238E27FC236}">
                <a16:creationId xmlns:a16="http://schemas.microsoft.com/office/drawing/2014/main" id="{432F7C52-1FBD-5502-5C86-325BBE2E41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3882505"/>
              </p:ext>
            </p:extLst>
          </p:nvPr>
        </p:nvGraphicFramePr>
        <p:xfrm>
          <a:off x="432225" y="1976649"/>
          <a:ext cx="11327551" cy="4431453"/>
        </p:xfrm>
        <a:graphic>
          <a:graphicData uri="http://schemas.openxmlformats.org/drawingml/2006/table">
            <a:tbl>
              <a:tblPr/>
              <a:tblGrid>
                <a:gridCol w="1529868">
                  <a:extLst>
                    <a:ext uri="{9D8B030D-6E8A-4147-A177-3AD203B41FA5}">
                      <a16:colId xmlns:a16="http://schemas.microsoft.com/office/drawing/2014/main" val="3603025040"/>
                    </a:ext>
                  </a:extLst>
                </a:gridCol>
                <a:gridCol w="2094072">
                  <a:extLst>
                    <a:ext uri="{9D8B030D-6E8A-4147-A177-3AD203B41FA5}">
                      <a16:colId xmlns:a16="http://schemas.microsoft.com/office/drawing/2014/main" val="123157795"/>
                    </a:ext>
                  </a:extLst>
                </a:gridCol>
                <a:gridCol w="1232681">
                  <a:extLst>
                    <a:ext uri="{9D8B030D-6E8A-4147-A177-3AD203B41FA5}">
                      <a16:colId xmlns:a16="http://schemas.microsoft.com/office/drawing/2014/main" val="1423089958"/>
                    </a:ext>
                  </a:extLst>
                </a:gridCol>
                <a:gridCol w="1465263">
                  <a:extLst>
                    <a:ext uri="{9D8B030D-6E8A-4147-A177-3AD203B41FA5}">
                      <a16:colId xmlns:a16="http://schemas.microsoft.com/office/drawing/2014/main" val="2365793035"/>
                    </a:ext>
                  </a:extLst>
                </a:gridCol>
                <a:gridCol w="5005667">
                  <a:extLst>
                    <a:ext uri="{9D8B030D-6E8A-4147-A177-3AD203B41FA5}">
                      <a16:colId xmlns:a16="http://schemas.microsoft.com/office/drawing/2014/main" val="3459851266"/>
                    </a:ext>
                  </a:extLst>
                </a:gridCol>
              </a:tblGrid>
              <a:tr h="393838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1800" b="1" i="0" u="none" strike="noStrike">
                          <a:effectLst/>
                          <a:latin typeface="Arial" panose="020B0604020202020204" pitchFamily="34" charset="0"/>
                        </a:rPr>
                        <a:t>欄位名稱</a:t>
                      </a:r>
                      <a:endParaRPr lang="zh-TW" alt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3988" marR="83988" marT="38764" marB="38764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1800" b="1" i="0" u="none" strike="noStrike">
                          <a:effectLst/>
                          <a:latin typeface="Arial" panose="020B0604020202020204" pitchFamily="34" charset="0"/>
                        </a:rPr>
                        <a:t>資料型別</a:t>
                      </a:r>
                      <a:endParaRPr lang="zh-TW" alt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3988" marR="83988" marT="38764" marB="38764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1800" b="1" i="0" u="none" strike="noStrike">
                          <a:effectLst/>
                          <a:latin typeface="Arial" panose="020B0604020202020204" pitchFamily="34" charset="0"/>
                        </a:rPr>
                        <a:t>中文說明</a:t>
                      </a:r>
                      <a:endParaRPr lang="zh-TW" alt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3988" marR="83988" marT="38764" marB="38764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1800" b="1" i="0" u="none" strike="noStrike">
                          <a:effectLst/>
                          <a:latin typeface="Arial" panose="020B0604020202020204" pitchFamily="34" charset="0"/>
                        </a:rPr>
                        <a:t>是否為空值</a:t>
                      </a:r>
                      <a:endParaRPr lang="zh-TW" alt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3988" marR="83988" marT="38764" marB="38764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1800" b="1" i="0" u="none" strike="noStrike">
                          <a:effectLst/>
                          <a:latin typeface="Arial" panose="020B0604020202020204" pitchFamily="34" charset="0"/>
                        </a:rPr>
                        <a:t>完整性限制</a:t>
                      </a:r>
                      <a:endParaRPr lang="zh-TW" alt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3988" marR="83988" marT="38764" marB="38764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3689592"/>
                  </a:ext>
                </a:extLst>
              </a:tr>
              <a:tr h="672936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800" b="0" i="0" u="none" strike="noStrike">
                          <a:effectLst/>
                          <a:latin typeface="Arial" panose="020B0604020202020204" pitchFamily="34" charset="0"/>
                        </a:rPr>
                        <a:t>store_id</a:t>
                      </a:r>
                      <a:endParaRPr lang="en-US" altLang="zh-TW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3988" marR="83988" marT="38764" marB="38764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800" b="0" i="0" u="none" strike="noStrike">
                          <a:effectLst/>
                          <a:latin typeface="Arial" panose="020B0604020202020204" pitchFamily="34" charset="0"/>
                        </a:rPr>
                        <a:t>INTEGER</a:t>
                      </a:r>
                      <a:endParaRPr lang="en-US" altLang="zh-TW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3988" marR="83988" marT="38764" marB="38764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1800" b="0" i="0" u="none" strike="noStrike">
                          <a:effectLst/>
                          <a:latin typeface="Arial" panose="020B0604020202020204" pitchFamily="34" charset="0"/>
                        </a:rPr>
                        <a:t>店家代號</a:t>
                      </a:r>
                    </a:p>
                  </a:txBody>
                  <a:tcPr marL="83988" marR="83988" marT="38764" marB="38764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1800" b="0" i="0" u="none" strike="noStrike">
                          <a:effectLst/>
                          <a:latin typeface="Arial" panose="020B0604020202020204" pitchFamily="34" charset="0"/>
                        </a:rPr>
                        <a:t>否</a:t>
                      </a:r>
                    </a:p>
                  </a:txBody>
                  <a:tcPr marL="83988" marR="83988" marT="38764" marB="38764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1800" b="0" i="0" u="none" strike="noStrike">
                          <a:effectLst/>
                          <a:latin typeface="Arial" panose="020B0604020202020204" pitchFamily="34" charset="0"/>
                        </a:rPr>
                        <a:t>主鍵，自動產生</a:t>
                      </a:r>
                      <a:r>
                        <a:rPr lang="en-US" altLang="zh-TW" sz="1800" b="0" i="0" u="none" strike="noStrike">
                          <a:effectLst/>
                          <a:latin typeface="Arial" panose="020B0604020202020204" pitchFamily="34" charset="0"/>
                        </a:rPr>
                        <a:t>(</a:t>
                      </a:r>
                      <a:r>
                        <a:rPr lang="zh-TW" altLang="en-US" sz="1800" b="0" i="0" u="none" strike="noStrike">
                          <a:effectLst/>
                          <a:latin typeface="Arial" panose="020B0604020202020204" pitchFamily="34" charset="0"/>
                        </a:rPr>
                        <a:t>從</a:t>
                      </a:r>
                      <a:r>
                        <a:rPr lang="en-US" altLang="zh-TW" sz="1800" b="0" i="0" u="none" strike="noStrike"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r>
                        <a:rPr lang="zh-TW" altLang="en-US" sz="1800" b="0" i="0" u="none" strike="noStrike">
                          <a:effectLst/>
                          <a:latin typeface="Arial" panose="020B0604020202020204" pitchFamily="34" charset="0"/>
                        </a:rPr>
                        <a:t>開始遞增</a:t>
                      </a:r>
                      <a:r>
                        <a:rPr lang="en-US" altLang="zh-TW" sz="1800" b="0" i="0" u="none" strike="noStrike">
                          <a:effectLst/>
                          <a:latin typeface="Arial" panose="020B0604020202020204" pitchFamily="34" charset="0"/>
                        </a:rPr>
                        <a:t>)</a:t>
                      </a:r>
                      <a:r>
                        <a:rPr lang="zh-TW" altLang="en-US" sz="1800" b="0" i="0" u="none" strike="noStrike">
                          <a:effectLst/>
                          <a:latin typeface="Arial" panose="020B0604020202020204" pitchFamily="34" charset="0"/>
                        </a:rPr>
                        <a:t>，限制為正整數 </a:t>
                      </a:r>
                      <a:r>
                        <a:rPr lang="en-US" altLang="zh-TW" sz="1800" b="0" i="0" u="none" strike="noStrike">
                          <a:effectLst/>
                          <a:latin typeface="Arial" panose="020B0604020202020204" pitchFamily="34" charset="0"/>
                        </a:rPr>
                        <a:t>(</a:t>
                      </a:r>
                      <a:r>
                        <a:rPr lang="en-US" sz="1800" b="0" i="0" u="none" strike="noStrike">
                          <a:effectLst/>
                          <a:latin typeface="Arial" panose="020B0604020202020204" pitchFamily="34" charset="0"/>
                        </a:rPr>
                        <a:t>UNSIGNED)</a:t>
                      </a:r>
                      <a:r>
                        <a:rPr lang="zh-TW" altLang="en-US" sz="1800" b="0" i="0" u="none" strike="noStrike">
                          <a:effectLst/>
                          <a:latin typeface="Arial" panose="020B0604020202020204" pitchFamily="34" charset="0"/>
                        </a:rPr>
                        <a:t>，避免負數</a:t>
                      </a:r>
                    </a:p>
                  </a:txBody>
                  <a:tcPr marL="83988" marR="83988" marT="38764" marB="38764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4051875"/>
                  </a:ext>
                </a:extLst>
              </a:tr>
              <a:tr h="393838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800" b="0" i="0" u="none" strike="noStrike">
                          <a:effectLst/>
                          <a:latin typeface="Arial" panose="020B0604020202020204" pitchFamily="34" charset="0"/>
                        </a:rPr>
                        <a:t>store_name</a:t>
                      </a:r>
                      <a:endParaRPr lang="en-US" altLang="zh-TW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3988" marR="83988" marT="38764" marB="38764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800" b="0" i="0" u="none" strike="noStrike">
                          <a:effectLst/>
                          <a:latin typeface="Arial" panose="020B0604020202020204" pitchFamily="34" charset="0"/>
                        </a:rPr>
                        <a:t>VARCHAR(100)</a:t>
                      </a:r>
                      <a:endParaRPr lang="en-US" altLang="zh-TW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3988" marR="83988" marT="38764" marB="38764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1800" b="0" i="0" u="none" strike="noStrike">
                          <a:effectLst/>
                          <a:latin typeface="Arial" panose="020B0604020202020204" pitchFamily="34" charset="0"/>
                        </a:rPr>
                        <a:t>店家名稱</a:t>
                      </a:r>
                    </a:p>
                  </a:txBody>
                  <a:tcPr marL="83988" marR="83988" marT="38764" marB="38764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1800" b="0" i="0" u="none" strike="noStrike">
                          <a:effectLst/>
                          <a:latin typeface="Arial" panose="020B0604020202020204" pitchFamily="34" charset="0"/>
                        </a:rPr>
                        <a:t>否</a:t>
                      </a:r>
                    </a:p>
                  </a:txBody>
                  <a:tcPr marL="83988" marR="83988" marT="38764" marB="38764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1800" b="0" i="0" u="none" strike="noStrike">
                          <a:effectLst/>
                          <a:latin typeface="Arial" panose="020B0604020202020204" pitchFamily="34" charset="0"/>
                        </a:rPr>
                        <a:t>長度為</a:t>
                      </a:r>
                      <a:r>
                        <a:rPr lang="en-US" altLang="zh-TW" sz="1800" b="0" i="0" u="none" strike="noStrike">
                          <a:effectLst/>
                          <a:latin typeface="Arial" panose="020B0604020202020204" pitchFamily="34" charset="0"/>
                        </a:rPr>
                        <a:t>1-100</a:t>
                      </a:r>
                      <a:r>
                        <a:rPr lang="zh-TW" altLang="en-US" sz="1800" b="0" i="0" u="none" strike="noStrike">
                          <a:effectLst/>
                          <a:latin typeface="Arial" panose="020B0604020202020204" pitchFamily="34" charset="0"/>
                        </a:rPr>
                        <a:t>的字元，不可為空</a:t>
                      </a:r>
                    </a:p>
                  </a:txBody>
                  <a:tcPr marL="83988" marR="83988" marT="38764" marB="38764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7223025"/>
                  </a:ext>
                </a:extLst>
              </a:tr>
              <a:tr h="1231131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800" b="0" i="0" u="none" strike="noStrike">
                          <a:effectLst/>
                          <a:latin typeface="Arial" panose="020B0604020202020204" pitchFamily="34" charset="0"/>
                        </a:rPr>
                        <a:t>tel_number</a:t>
                      </a:r>
                      <a:endParaRPr lang="en-US" altLang="zh-TW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3988" marR="83988" marT="38764" marB="38764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800" b="0" i="0" u="none" strike="noStrike">
                          <a:effectLst/>
                          <a:latin typeface="Arial" panose="020B0604020202020204" pitchFamily="34" charset="0"/>
                        </a:rPr>
                        <a:t>VARCHAR(10)</a:t>
                      </a:r>
                      <a:endParaRPr lang="en-US" altLang="zh-TW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3988" marR="83988" marT="38764" marB="38764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1800" b="0" i="0" u="none" strike="noStrike">
                          <a:effectLst/>
                          <a:latin typeface="Arial" panose="020B0604020202020204" pitchFamily="34" charset="0"/>
                        </a:rPr>
                        <a:t>電話號碼</a:t>
                      </a:r>
                    </a:p>
                  </a:txBody>
                  <a:tcPr marL="83988" marR="83988" marT="38764" marB="38764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1800" b="0" i="0" u="none" strike="noStrike">
                          <a:effectLst/>
                          <a:latin typeface="Arial" panose="020B0604020202020204" pitchFamily="34" charset="0"/>
                        </a:rPr>
                        <a:t>是</a:t>
                      </a:r>
                    </a:p>
                  </a:txBody>
                  <a:tcPr marL="83988" marR="83988" marT="38764" marB="38764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1800" b="0" i="0" u="none" strike="noStrike">
                          <a:effectLst/>
                          <a:latin typeface="Arial" panose="020B0604020202020204" pitchFamily="34" charset="0"/>
                        </a:rPr>
                        <a:t>阿拉伯數字，必須符合電話格式，手機必須為</a:t>
                      </a:r>
                      <a:r>
                        <a:rPr lang="en-US" altLang="zh-TW" sz="1800" b="0" i="0" u="none" strike="noStrike">
                          <a:effectLst/>
                          <a:latin typeface="Arial" panose="020B0604020202020204" pitchFamily="34" charset="0"/>
                        </a:rPr>
                        <a:t>10</a:t>
                      </a:r>
                      <a:r>
                        <a:rPr lang="zh-TW" altLang="en-US" sz="1800" b="0" i="0" u="none" strike="noStrike">
                          <a:effectLst/>
                          <a:latin typeface="Arial" panose="020B0604020202020204" pitchFamily="34" charset="0"/>
                        </a:rPr>
                        <a:t>碼，以</a:t>
                      </a:r>
                      <a:r>
                        <a:rPr lang="en-US" altLang="zh-TW" sz="1800" b="0" i="0" u="none" strike="noStrike">
                          <a:effectLst/>
                          <a:latin typeface="Arial" panose="020B0604020202020204" pitchFamily="34" charset="0"/>
                        </a:rPr>
                        <a:t>"09"</a:t>
                      </a:r>
                      <a:r>
                        <a:rPr lang="zh-TW" altLang="en-US" sz="1800" b="0" i="0" u="none" strike="noStrike">
                          <a:effectLst/>
                          <a:latin typeface="Arial" panose="020B0604020202020204" pitchFamily="34" charset="0"/>
                        </a:rPr>
                        <a:t>開頭，例如</a:t>
                      </a:r>
                      <a:r>
                        <a:rPr lang="en-US" altLang="zh-TW" sz="1800" b="0" i="0" u="none" strike="noStrike">
                          <a:effectLst/>
                          <a:latin typeface="Arial" panose="020B0604020202020204" pitchFamily="34" charset="0"/>
                        </a:rPr>
                        <a:t>(0912345678)</a:t>
                      </a:r>
                      <a:r>
                        <a:rPr lang="zh-TW" altLang="en-US" sz="1800" b="0" i="0" u="none" strike="noStrike">
                          <a:effectLst/>
                          <a:latin typeface="Arial" panose="020B0604020202020204" pitchFamily="34" charset="0"/>
                        </a:rPr>
                        <a:t>，或室內電話必須為</a:t>
                      </a:r>
                      <a:r>
                        <a:rPr lang="en-US" altLang="zh-TW" sz="1800" b="0" i="0" u="none" strike="noStrike">
                          <a:effectLst/>
                          <a:latin typeface="Arial" panose="020B0604020202020204" pitchFamily="34" charset="0"/>
                        </a:rPr>
                        <a:t>9</a:t>
                      </a:r>
                      <a:r>
                        <a:rPr lang="zh-TW" altLang="en-US" sz="1800" b="0" i="0" u="none" strike="noStrike">
                          <a:effectLst/>
                          <a:latin typeface="Arial" panose="020B0604020202020204" pitchFamily="34" charset="0"/>
                        </a:rPr>
                        <a:t>碼，以</a:t>
                      </a:r>
                      <a:r>
                        <a:rPr lang="en-US" altLang="zh-TW" sz="1800" b="0" i="0" u="none" strike="noStrike">
                          <a:effectLst/>
                          <a:latin typeface="Arial" panose="020B0604020202020204" pitchFamily="34" charset="0"/>
                        </a:rPr>
                        <a:t>"05"</a:t>
                      </a:r>
                      <a:r>
                        <a:rPr lang="zh-TW" altLang="en-US" sz="1800" b="0" i="0" u="none" strike="noStrike">
                          <a:effectLst/>
                          <a:latin typeface="Arial" panose="020B0604020202020204" pitchFamily="34" charset="0"/>
                        </a:rPr>
                        <a:t>開頭，例如</a:t>
                      </a:r>
                      <a:r>
                        <a:rPr lang="en-US" altLang="zh-TW" sz="1800" b="0" i="0" u="none" strike="noStrike">
                          <a:effectLst/>
                          <a:latin typeface="Arial" panose="020B0604020202020204" pitchFamily="34" charset="0"/>
                        </a:rPr>
                        <a:t>(051234567)</a:t>
                      </a:r>
                      <a:r>
                        <a:rPr lang="zh-TW" altLang="en-US" sz="1800" b="0" i="0" u="none" strike="noStrike">
                          <a:effectLst/>
                          <a:latin typeface="Arial" panose="020B0604020202020204" pitchFamily="34" charset="0"/>
                        </a:rPr>
                        <a:t>，有唯一性限制</a:t>
                      </a:r>
                    </a:p>
                  </a:txBody>
                  <a:tcPr marL="83988" marR="83988" marT="38764" marB="38764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6467443"/>
                  </a:ext>
                </a:extLst>
              </a:tr>
              <a:tr h="672936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800" b="0" i="0" u="none" strike="noStrike">
                          <a:effectLst/>
                          <a:latin typeface="Arial" panose="020B0604020202020204" pitchFamily="34" charset="0"/>
                        </a:rPr>
                        <a:t>address</a:t>
                      </a:r>
                      <a:endParaRPr lang="en-US" altLang="zh-TW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3988" marR="83988" marT="38764" marB="38764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800" b="0" i="0" u="none" strike="noStrike">
                          <a:effectLst/>
                          <a:latin typeface="Arial" panose="020B0604020202020204" pitchFamily="34" charset="0"/>
                        </a:rPr>
                        <a:t>VARCHAR(100)</a:t>
                      </a:r>
                      <a:endParaRPr lang="en-US" altLang="zh-TW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3988" marR="83988" marT="38764" marB="38764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1800" b="0" i="0" u="none" strike="noStrike">
                          <a:effectLst/>
                          <a:latin typeface="Arial" panose="020B0604020202020204" pitchFamily="34" charset="0"/>
                        </a:rPr>
                        <a:t>地址</a:t>
                      </a:r>
                    </a:p>
                  </a:txBody>
                  <a:tcPr marL="83988" marR="83988" marT="38764" marB="38764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1800" b="0" i="0" u="none" strike="noStrike">
                          <a:effectLst/>
                          <a:latin typeface="Arial" panose="020B0604020202020204" pitchFamily="34" charset="0"/>
                        </a:rPr>
                        <a:t>否</a:t>
                      </a:r>
                    </a:p>
                  </a:txBody>
                  <a:tcPr marL="83988" marR="83988" marT="38764" marB="38764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1800" b="0" i="0" u="none" strike="noStrike">
                          <a:effectLst/>
                          <a:latin typeface="Arial" panose="020B0604020202020204" pitchFamily="34" charset="0"/>
                        </a:rPr>
                        <a:t>長度為</a:t>
                      </a:r>
                      <a:r>
                        <a:rPr lang="en-US" altLang="zh-TW" sz="1800" b="0" i="0" u="none" strike="noStrike">
                          <a:effectLst/>
                          <a:latin typeface="Arial" panose="020B0604020202020204" pitchFamily="34" charset="0"/>
                        </a:rPr>
                        <a:t>1-100</a:t>
                      </a:r>
                      <a:r>
                        <a:rPr lang="zh-TW" altLang="en-US" sz="1800" b="0" i="0" u="none" strike="noStrike">
                          <a:effectLst/>
                          <a:latin typeface="Arial" panose="020B0604020202020204" pitchFamily="34" charset="0"/>
                        </a:rPr>
                        <a:t>的字元，必須以</a:t>
                      </a:r>
                      <a:r>
                        <a:rPr lang="en-US" altLang="zh-TW" sz="1800" b="0" i="0" u="none" strike="noStrike">
                          <a:effectLst/>
                          <a:latin typeface="Arial" panose="020B0604020202020204" pitchFamily="34" charset="0"/>
                        </a:rPr>
                        <a:t>"</a:t>
                      </a:r>
                      <a:r>
                        <a:rPr lang="zh-TW" altLang="en-US" sz="1800" b="0" i="0" u="none" strike="noStrike">
                          <a:effectLst/>
                          <a:latin typeface="Arial" panose="020B0604020202020204" pitchFamily="34" charset="0"/>
                        </a:rPr>
                        <a:t>雲林縣虎尾鎮</a:t>
                      </a:r>
                      <a:r>
                        <a:rPr lang="en-US" altLang="zh-TW" sz="1800" b="0" i="0" u="none" strike="noStrike">
                          <a:effectLst/>
                          <a:latin typeface="Arial" panose="020B0604020202020204" pitchFamily="34" charset="0"/>
                        </a:rPr>
                        <a:t>"</a:t>
                      </a:r>
                      <a:r>
                        <a:rPr lang="zh-TW" altLang="en-US" sz="1800" b="0" i="0" u="none" strike="noStrike">
                          <a:effectLst/>
                          <a:latin typeface="Arial" panose="020B0604020202020204" pitchFamily="34" charset="0"/>
                        </a:rPr>
                        <a:t>開頭，例如</a:t>
                      </a:r>
                      <a:r>
                        <a:rPr lang="en-US" altLang="zh-TW" sz="1800" b="0" i="0" u="none" strike="noStrike">
                          <a:effectLst/>
                          <a:latin typeface="Arial" panose="020B0604020202020204" pitchFamily="34" charset="0"/>
                        </a:rPr>
                        <a:t>(</a:t>
                      </a:r>
                      <a:r>
                        <a:rPr lang="zh-TW" altLang="en-US" sz="1800" b="0" i="0" u="none" strike="noStrike">
                          <a:effectLst/>
                          <a:latin typeface="Arial" panose="020B0604020202020204" pitchFamily="34" charset="0"/>
                        </a:rPr>
                        <a:t>雲林縣虎尾鎮</a:t>
                      </a:r>
                      <a:r>
                        <a:rPr lang="en-US" altLang="zh-TW" sz="1800" b="0" i="0" u="none" strike="noStrike">
                          <a:effectLst/>
                          <a:latin typeface="Arial" panose="020B0604020202020204" pitchFamily="34" charset="0"/>
                        </a:rPr>
                        <a:t>88</a:t>
                      </a:r>
                      <a:r>
                        <a:rPr lang="zh-TW" altLang="en-US" sz="1800" b="0" i="0" u="none" strike="noStrike">
                          <a:effectLst/>
                          <a:latin typeface="Arial" panose="020B0604020202020204" pitchFamily="34" charset="0"/>
                        </a:rPr>
                        <a:t>號</a:t>
                      </a:r>
                      <a:r>
                        <a:rPr lang="en-US" altLang="zh-TW" sz="1800" b="0" i="0" u="none" strike="noStrike">
                          <a:effectLst/>
                          <a:latin typeface="Arial" panose="020B0604020202020204" pitchFamily="34" charset="0"/>
                        </a:rPr>
                        <a:t>)</a:t>
                      </a:r>
                      <a:r>
                        <a:rPr lang="zh-TW" altLang="en-US" sz="1800" b="0" i="0" u="none" strike="noStrike">
                          <a:effectLst/>
                          <a:latin typeface="Arial" panose="020B0604020202020204" pitchFamily="34" charset="0"/>
                        </a:rPr>
                        <a:t>，不可為空</a:t>
                      </a:r>
                    </a:p>
                  </a:txBody>
                  <a:tcPr marL="83988" marR="83988" marT="38764" marB="38764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8313062"/>
                  </a:ext>
                </a:extLst>
              </a:tr>
              <a:tr h="672936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800" b="0" i="0" u="none" strike="noStrike">
                          <a:effectLst/>
                          <a:latin typeface="Arial" panose="020B0604020202020204" pitchFamily="34" charset="0"/>
                        </a:rPr>
                        <a:t>website</a:t>
                      </a:r>
                      <a:endParaRPr lang="en-US" altLang="zh-TW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3988" marR="83988" marT="38764" marB="38764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800" b="0" i="0" u="none" strike="noStrike">
                          <a:effectLst/>
                          <a:latin typeface="Arial" panose="020B0604020202020204" pitchFamily="34" charset="0"/>
                        </a:rPr>
                        <a:t>VARCHAR(100)</a:t>
                      </a:r>
                      <a:endParaRPr lang="en-US" altLang="zh-TW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3988" marR="83988" marT="38764" marB="38764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1800" b="0" i="0" u="none" strike="noStrike">
                          <a:effectLst/>
                          <a:latin typeface="Arial" panose="020B0604020202020204" pitchFamily="34" charset="0"/>
                        </a:rPr>
                        <a:t>網站</a:t>
                      </a:r>
                    </a:p>
                  </a:txBody>
                  <a:tcPr marL="83988" marR="83988" marT="38764" marB="38764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1800" b="0" i="0" u="none" strike="noStrike">
                          <a:effectLst/>
                          <a:latin typeface="Arial" panose="020B0604020202020204" pitchFamily="34" charset="0"/>
                        </a:rPr>
                        <a:t>是</a:t>
                      </a:r>
                    </a:p>
                  </a:txBody>
                  <a:tcPr marL="83988" marR="83988" marT="38764" marB="38764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1800" b="0" i="0" u="none" strike="noStrike">
                          <a:effectLst/>
                          <a:latin typeface="Arial" panose="020B0604020202020204" pitchFamily="34" charset="0"/>
                        </a:rPr>
                        <a:t>長度為</a:t>
                      </a:r>
                      <a:r>
                        <a:rPr lang="en-US" altLang="zh-TW" sz="1800" b="0" i="0" u="none" strike="noStrike">
                          <a:effectLst/>
                          <a:latin typeface="Arial" panose="020B0604020202020204" pitchFamily="34" charset="0"/>
                        </a:rPr>
                        <a:t>0-100</a:t>
                      </a:r>
                      <a:r>
                        <a:rPr lang="zh-TW" altLang="en-US" sz="1800" b="0" i="0" u="none" strike="noStrike">
                          <a:effectLst/>
                          <a:latin typeface="Arial" panose="020B0604020202020204" pitchFamily="34" charset="0"/>
                        </a:rPr>
                        <a:t>的字元，若不為空，必須以</a:t>
                      </a:r>
                      <a:r>
                        <a:rPr lang="en-US" altLang="zh-TW" sz="1800" b="0" i="0" u="none" strike="noStrike">
                          <a:effectLst/>
                          <a:latin typeface="Arial" panose="020B0604020202020204" pitchFamily="34" charset="0"/>
                        </a:rPr>
                        <a:t>"</a:t>
                      </a:r>
                      <a:r>
                        <a:rPr lang="en-US" sz="1800" b="0" i="0" u="none" strike="noStrike">
                          <a:effectLst/>
                          <a:latin typeface="Arial" panose="020B0604020202020204" pitchFamily="34" charset="0"/>
                        </a:rPr>
                        <a:t>https://"</a:t>
                      </a:r>
                      <a:r>
                        <a:rPr lang="zh-TW" altLang="en-US" sz="1800" b="0" i="0" u="none" strike="noStrike">
                          <a:effectLst/>
                          <a:latin typeface="Arial" panose="020B0604020202020204" pitchFamily="34" charset="0"/>
                        </a:rPr>
                        <a:t>開頭，例如</a:t>
                      </a:r>
                      <a:r>
                        <a:rPr lang="en-US" altLang="zh-TW" sz="1800" b="0" i="0" u="none" strike="noStrike">
                          <a:effectLst/>
                          <a:latin typeface="Arial" panose="020B0604020202020204" pitchFamily="34" charset="0"/>
                        </a:rPr>
                        <a:t>(</a:t>
                      </a:r>
                      <a:r>
                        <a:rPr lang="en-US" sz="1800" b="0" i="0" u="sng" strike="noStrike">
                          <a:solidFill>
                            <a:srgbClr val="0969DA"/>
                          </a:solidFill>
                          <a:effectLst/>
                          <a:latin typeface="Arial" panose="020B0604020202020204" pitchFamily="34" charset="0"/>
                          <a:hlinkClick r:id="rId2"/>
                        </a:rPr>
                        <a:t>https://example.com</a:t>
                      </a:r>
                      <a:r>
                        <a:rPr lang="en-US" sz="1800" b="0" i="0" u="none" strike="noStrike">
                          <a:effectLst/>
                          <a:latin typeface="Arial" panose="020B0604020202020204" pitchFamily="34" charset="0"/>
                        </a:rPr>
                        <a:t>)</a:t>
                      </a:r>
                      <a:endParaRPr lang="en-US" altLang="zh-TW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3988" marR="83988" marT="38764" marB="38764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5295199"/>
                  </a:ext>
                </a:extLst>
              </a:tr>
              <a:tr h="393838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800" b="0" i="0" u="none" strike="noStrike">
                          <a:effectLst/>
                          <a:latin typeface="Arial" panose="020B0604020202020204" pitchFamily="34" charset="0"/>
                        </a:rPr>
                        <a:t>description</a:t>
                      </a:r>
                      <a:endParaRPr lang="en-US" altLang="zh-TW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3988" marR="83988" marT="38764" marB="38764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800" b="0" i="0" u="none" strike="noStrike">
                          <a:effectLst/>
                          <a:latin typeface="Arial" panose="020B0604020202020204" pitchFamily="34" charset="0"/>
                        </a:rPr>
                        <a:t>VARCHAR(1000)</a:t>
                      </a:r>
                      <a:endParaRPr lang="en-US" altLang="zh-TW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3988" marR="83988" marT="38764" marB="38764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1800" b="0" i="0" u="none" strike="noStrike">
                          <a:effectLst/>
                          <a:latin typeface="Arial" panose="020B0604020202020204" pitchFamily="34" charset="0"/>
                        </a:rPr>
                        <a:t>簡介</a:t>
                      </a:r>
                    </a:p>
                  </a:txBody>
                  <a:tcPr marL="83988" marR="83988" marT="38764" marB="38764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1800" b="0" i="0" u="none" strike="noStrike">
                          <a:effectLst/>
                          <a:latin typeface="Arial" panose="020B0604020202020204" pitchFamily="34" charset="0"/>
                        </a:rPr>
                        <a:t>是</a:t>
                      </a:r>
                    </a:p>
                  </a:txBody>
                  <a:tcPr marL="83988" marR="83988" marT="38764" marB="38764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1800" b="0" i="0" u="none" strike="noStrike">
                          <a:effectLst/>
                          <a:latin typeface="Arial" panose="020B0604020202020204" pitchFamily="34" charset="0"/>
                        </a:rPr>
                        <a:t>長度為</a:t>
                      </a:r>
                      <a:r>
                        <a:rPr lang="en-US" altLang="zh-TW" sz="1800" b="0" i="0" u="none" strike="noStrike">
                          <a:effectLst/>
                          <a:latin typeface="Arial" panose="020B0604020202020204" pitchFamily="34" charset="0"/>
                        </a:rPr>
                        <a:t>0-1000</a:t>
                      </a:r>
                      <a:r>
                        <a:rPr lang="zh-TW" altLang="en-US" sz="1800" b="0" i="0" u="none" strike="noStrike">
                          <a:effectLst/>
                          <a:latin typeface="Arial" panose="020B0604020202020204" pitchFamily="34" charset="0"/>
                        </a:rPr>
                        <a:t>的字元</a:t>
                      </a:r>
                    </a:p>
                  </a:txBody>
                  <a:tcPr marL="83988" marR="83988" marT="38764" marB="38764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39536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1738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B37A627-A68F-3344-B288-905C1FB8D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DB Schema(</a:t>
            </a:r>
            <a:r>
              <a:rPr lang="en-US" altLang="zh-TW" sz="4000" err="1">
                <a:solidFill>
                  <a:srgbClr val="FFFFFF"/>
                </a:solidFill>
              </a:rPr>
              <a:t>user_posts</a:t>
            </a:r>
            <a:r>
              <a:rPr lang="en-US" altLang="zh-TW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)</a:t>
            </a: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5F816543-9D28-C6E2-306A-332BF65D51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6863321"/>
              </p:ext>
            </p:extLst>
          </p:nvPr>
        </p:nvGraphicFramePr>
        <p:xfrm>
          <a:off x="432225" y="2082306"/>
          <a:ext cx="11327552" cy="4220138"/>
        </p:xfrm>
        <a:graphic>
          <a:graphicData uri="http://schemas.openxmlformats.org/drawingml/2006/table">
            <a:tbl>
              <a:tblPr/>
              <a:tblGrid>
                <a:gridCol w="1663933">
                  <a:extLst>
                    <a:ext uri="{9D8B030D-6E8A-4147-A177-3AD203B41FA5}">
                      <a16:colId xmlns:a16="http://schemas.microsoft.com/office/drawing/2014/main" val="112239077"/>
                    </a:ext>
                  </a:extLst>
                </a:gridCol>
                <a:gridCol w="2624492">
                  <a:extLst>
                    <a:ext uri="{9D8B030D-6E8A-4147-A177-3AD203B41FA5}">
                      <a16:colId xmlns:a16="http://schemas.microsoft.com/office/drawing/2014/main" val="1679642120"/>
                    </a:ext>
                  </a:extLst>
                </a:gridCol>
                <a:gridCol w="1978871">
                  <a:extLst>
                    <a:ext uri="{9D8B030D-6E8A-4147-A177-3AD203B41FA5}">
                      <a16:colId xmlns:a16="http://schemas.microsoft.com/office/drawing/2014/main" val="1382157873"/>
                    </a:ext>
                  </a:extLst>
                </a:gridCol>
                <a:gridCol w="1978871">
                  <a:extLst>
                    <a:ext uri="{9D8B030D-6E8A-4147-A177-3AD203B41FA5}">
                      <a16:colId xmlns:a16="http://schemas.microsoft.com/office/drawing/2014/main" val="229412833"/>
                    </a:ext>
                  </a:extLst>
                </a:gridCol>
                <a:gridCol w="3081385">
                  <a:extLst>
                    <a:ext uri="{9D8B030D-6E8A-4147-A177-3AD203B41FA5}">
                      <a16:colId xmlns:a16="http://schemas.microsoft.com/office/drawing/2014/main" val="823282851"/>
                    </a:ext>
                  </a:extLst>
                </a:gridCol>
              </a:tblGrid>
              <a:tr h="335934">
                <a:tc>
                  <a:txBody>
                    <a:bodyPr/>
                    <a:lstStyle/>
                    <a:p>
                      <a:r>
                        <a:rPr lang="zh-TW" altLang="en-US" sz="1500" b="1">
                          <a:effectLst/>
                        </a:rPr>
                        <a:t>欄位名稱</a:t>
                      </a:r>
                    </a:p>
                  </a:txBody>
                  <a:tcPr marL="70402" marR="70402" marT="32493" marB="32493" anchor="ctr">
                    <a:lnL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500" b="1">
                          <a:effectLst/>
                        </a:rPr>
                        <a:t>資料型別</a:t>
                      </a:r>
                    </a:p>
                  </a:txBody>
                  <a:tcPr marL="70402" marR="70402" marT="32493" marB="32493" anchor="ctr">
                    <a:lnL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500" b="1">
                          <a:effectLst/>
                        </a:rPr>
                        <a:t>中文說明</a:t>
                      </a:r>
                    </a:p>
                  </a:txBody>
                  <a:tcPr marL="70402" marR="70402" marT="32493" marB="32493" anchor="ctr">
                    <a:lnL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500" b="1">
                          <a:effectLst/>
                        </a:rPr>
                        <a:t>是否為空值</a:t>
                      </a:r>
                    </a:p>
                  </a:txBody>
                  <a:tcPr marL="70402" marR="70402" marT="32493" marB="32493" anchor="ctr">
                    <a:lnL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500" b="1">
                          <a:effectLst/>
                        </a:rPr>
                        <a:t>完整性限制</a:t>
                      </a:r>
                    </a:p>
                  </a:txBody>
                  <a:tcPr marL="70402" marR="70402" marT="32493" marB="32493" anchor="ctr">
                    <a:lnL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9906766"/>
                  </a:ext>
                </a:extLst>
              </a:tr>
              <a:tr h="803084"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post_id</a:t>
                      </a:r>
                    </a:p>
                  </a:txBody>
                  <a:tcPr marL="70402" marR="70402" marT="32493" marB="32493" anchor="ctr">
                    <a:lnL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INTEGER</a:t>
                      </a:r>
                    </a:p>
                  </a:txBody>
                  <a:tcPr marL="70402" marR="70402" marT="32493" marB="32493" anchor="ctr">
                    <a:lnL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500">
                          <a:effectLst/>
                        </a:rPr>
                        <a:t>貼文代號</a:t>
                      </a:r>
                    </a:p>
                  </a:txBody>
                  <a:tcPr marL="70402" marR="70402" marT="32493" marB="32493" anchor="ctr">
                    <a:lnL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500">
                          <a:effectLst/>
                        </a:rPr>
                        <a:t>否</a:t>
                      </a:r>
                    </a:p>
                  </a:txBody>
                  <a:tcPr marL="70402" marR="70402" marT="32493" marB="32493" anchor="ctr">
                    <a:lnL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500">
                          <a:effectLst/>
                        </a:rPr>
                        <a:t>主鍵，自動產生</a:t>
                      </a:r>
                      <a:r>
                        <a:rPr lang="en-US" altLang="zh-TW" sz="1500">
                          <a:effectLst/>
                        </a:rPr>
                        <a:t>(</a:t>
                      </a:r>
                      <a:r>
                        <a:rPr lang="zh-TW" altLang="en-US" sz="1500">
                          <a:effectLst/>
                        </a:rPr>
                        <a:t>從</a:t>
                      </a:r>
                      <a:r>
                        <a:rPr lang="en-US" altLang="zh-TW" sz="1500">
                          <a:effectLst/>
                        </a:rPr>
                        <a:t>1</a:t>
                      </a:r>
                      <a:r>
                        <a:rPr lang="zh-TW" altLang="en-US" sz="1500">
                          <a:effectLst/>
                        </a:rPr>
                        <a:t>開始遞增</a:t>
                      </a:r>
                      <a:r>
                        <a:rPr lang="en-US" altLang="zh-TW" sz="1500">
                          <a:effectLst/>
                        </a:rPr>
                        <a:t>)</a:t>
                      </a:r>
                      <a:r>
                        <a:rPr lang="zh-TW" altLang="en-US" sz="1500">
                          <a:effectLst/>
                        </a:rPr>
                        <a:t>，限制為正整數 </a:t>
                      </a:r>
                      <a:r>
                        <a:rPr lang="en-US" altLang="zh-TW" sz="1500">
                          <a:effectLst/>
                        </a:rPr>
                        <a:t>(UNSIGNED)</a:t>
                      </a:r>
                      <a:r>
                        <a:rPr lang="zh-TW" altLang="en-US" sz="1500">
                          <a:effectLst/>
                        </a:rPr>
                        <a:t>，避免負數</a:t>
                      </a:r>
                    </a:p>
                  </a:txBody>
                  <a:tcPr marL="70402" marR="70402" marT="32493" marB="32493" anchor="ctr">
                    <a:lnL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539055"/>
                  </a:ext>
                </a:extLst>
              </a:tr>
              <a:tr h="803084"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user_id</a:t>
                      </a:r>
                    </a:p>
                  </a:txBody>
                  <a:tcPr marL="70402" marR="70402" marT="32493" marB="32493" anchor="ctr">
                    <a:lnL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INTEGER</a:t>
                      </a:r>
                    </a:p>
                  </a:txBody>
                  <a:tcPr marL="70402" marR="70402" marT="32493" marB="32493" anchor="ctr">
                    <a:lnL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500">
                          <a:effectLst/>
                        </a:rPr>
                        <a:t>使用者代號</a:t>
                      </a:r>
                    </a:p>
                  </a:txBody>
                  <a:tcPr marL="70402" marR="70402" marT="32493" marB="32493" anchor="ctr">
                    <a:lnL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500">
                          <a:effectLst/>
                        </a:rPr>
                        <a:t>否</a:t>
                      </a:r>
                    </a:p>
                  </a:txBody>
                  <a:tcPr marL="70402" marR="70402" marT="32493" marB="32493" anchor="ctr">
                    <a:lnL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500">
                          <a:effectLst/>
                        </a:rPr>
                        <a:t>連接到發送貼文的</a:t>
                      </a:r>
                      <a:r>
                        <a:rPr lang="en-US" sz="1500">
                          <a:effectLst/>
                        </a:rPr>
                        <a:t>users，</a:t>
                      </a:r>
                      <a:r>
                        <a:rPr lang="zh-TW" altLang="en-US" sz="1500">
                          <a:effectLst/>
                        </a:rPr>
                        <a:t>當</a:t>
                      </a:r>
                      <a:r>
                        <a:rPr lang="en-US" sz="1500">
                          <a:effectLst/>
                        </a:rPr>
                        <a:t>users</a:t>
                      </a:r>
                      <a:r>
                        <a:rPr lang="zh-TW" altLang="en-US" sz="1500">
                          <a:effectLst/>
                        </a:rPr>
                        <a:t>的</a:t>
                      </a:r>
                      <a:r>
                        <a:rPr lang="en-US" sz="1500">
                          <a:effectLst/>
                        </a:rPr>
                        <a:t>user_id</a:t>
                      </a:r>
                      <a:r>
                        <a:rPr lang="zh-TW" altLang="en-US" sz="1500">
                          <a:effectLst/>
                        </a:rPr>
                        <a:t>更新，這裡的</a:t>
                      </a:r>
                      <a:r>
                        <a:rPr lang="en-US" sz="1500">
                          <a:effectLst/>
                        </a:rPr>
                        <a:t>user_id</a:t>
                      </a:r>
                      <a:r>
                        <a:rPr lang="zh-TW" altLang="en-US" sz="1500">
                          <a:effectLst/>
                        </a:rPr>
                        <a:t>會跟著更新</a:t>
                      </a:r>
                    </a:p>
                  </a:txBody>
                  <a:tcPr marL="70402" marR="70402" marT="32493" marB="32493" anchor="ctr">
                    <a:lnL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6847002"/>
                  </a:ext>
                </a:extLst>
              </a:tr>
              <a:tr h="803084"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store_id</a:t>
                      </a:r>
                    </a:p>
                  </a:txBody>
                  <a:tcPr marL="70402" marR="70402" marT="32493" marB="32493" anchor="ctr">
                    <a:lnL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INTEGER</a:t>
                      </a:r>
                    </a:p>
                  </a:txBody>
                  <a:tcPr marL="70402" marR="70402" marT="32493" marB="32493" anchor="ctr">
                    <a:lnL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500">
                          <a:effectLst/>
                        </a:rPr>
                        <a:t>店家代號</a:t>
                      </a:r>
                    </a:p>
                  </a:txBody>
                  <a:tcPr marL="70402" marR="70402" marT="32493" marB="32493" anchor="ctr">
                    <a:lnL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500">
                          <a:effectLst/>
                        </a:rPr>
                        <a:t>否</a:t>
                      </a:r>
                    </a:p>
                  </a:txBody>
                  <a:tcPr marL="70402" marR="70402" marT="32493" marB="32493" anchor="ctr">
                    <a:lnL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500">
                          <a:effectLst/>
                        </a:rPr>
                        <a:t>連接到貼文所指的</a:t>
                      </a:r>
                      <a:r>
                        <a:rPr lang="en-US" sz="1500">
                          <a:effectLst/>
                        </a:rPr>
                        <a:t>stores，</a:t>
                      </a:r>
                      <a:r>
                        <a:rPr lang="zh-TW" altLang="en-US" sz="1500">
                          <a:effectLst/>
                        </a:rPr>
                        <a:t>當</a:t>
                      </a:r>
                      <a:r>
                        <a:rPr lang="en-US" sz="1500">
                          <a:effectLst/>
                        </a:rPr>
                        <a:t>stores</a:t>
                      </a:r>
                      <a:r>
                        <a:rPr lang="zh-TW" altLang="en-US" sz="1500">
                          <a:effectLst/>
                        </a:rPr>
                        <a:t>的</a:t>
                      </a:r>
                      <a:r>
                        <a:rPr lang="en-US" sz="1500">
                          <a:effectLst/>
                        </a:rPr>
                        <a:t>store_id</a:t>
                      </a:r>
                      <a:r>
                        <a:rPr lang="zh-TW" altLang="en-US" sz="1500">
                          <a:effectLst/>
                        </a:rPr>
                        <a:t>更新，這裡的</a:t>
                      </a:r>
                      <a:r>
                        <a:rPr lang="en-US" sz="1500">
                          <a:effectLst/>
                        </a:rPr>
                        <a:t>store_id</a:t>
                      </a:r>
                      <a:r>
                        <a:rPr lang="zh-TW" altLang="en-US" sz="1500">
                          <a:effectLst/>
                        </a:rPr>
                        <a:t>會跟著更新</a:t>
                      </a:r>
                    </a:p>
                  </a:txBody>
                  <a:tcPr marL="70402" marR="70402" marT="32493" marB="32493" anchor="ctr">
                    <a:lnL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9151212"/>
                  </a:ext>
                </a:extLst>
              </a:tr>
              <a:tr h="803084"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date</a:t>
                      </a:r>
                    </a:p>
                  </a:txBody>
                  <a:tcPr marL="70402" marR="70402" marT="32493" marB="32493" anchor="ctr">
                    <a:lnL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DATETIME</a:t>
                      </a:r>
                    </a:p>
                  </a:txBody>
                  <a:tcPr marL="70402" marR="70402" marT="32493" marB="32493" anchor="ctr">
                    <a:lnL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500">
                          <a:effectLst/>
                        </a:rPr>
                        <a:t>日期</a:t>
                      </a:r>
                    </a:p>
                  </a:txBody>
                  <a:tcPr marL="70402" marR="70402" marT="32493" marB="32493" anchor="ctr">
                    <a:lnL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500">
                          <a:effectLst/>
                        </a:rPr>
                        <a:t>否</a:t>
                      </a:r>
                    </a:p>
                  </a:txBody>
                  <a:tcPr marL="70402" marR="70402" marT="32493" marB="32493" anchor="ctr">
                    <a:lnL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500">
                          <a:effectLst/>
                        </a:rPr>
                        <a:t>格式為</a:t>
                      </a:r>
                      <a:r>
                        <a:rPr lang="en-US" altLang="zh-TW" sz="1500">
                          <a:effectLst/>
                        </a:rPr>
                        <a:t>(</a:t>
                      </a:r>
                      <a:r>
                        <a:rPr lang="en-US" sz="1500">
                          <a:effectLst/>
                        </a:rPr>
                        <a:t>YYYY-MM-DD HH:MM:SS)，</a:t>
                      </a:r>
                      <a:r>
                        <a:rPr lang="zh-TW" altLang="en-US" sz="1500">
                          <a:effectLst/>
                        </a:rPr>
                        <a:t>例如</a:t>
                      </a:r>
                      <a:r>
                        <a:rPr lang="en-US" altLang="zh-TW" sz="1500">
                          <a:effectLst/>
                        </a:rPr>
                        <a:t>(2025/06/15 00:00:00)</a:t>
                      </a:r>
                    </a:p>
                  </a:txBody>
                  <a:tcPr marL="70402" marR="70402" marT="32493" marB="32493" anchor="ctr">
                    <a:lnL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0329450"/>
                  </a:ext>
                </a:extLst>
              </a:tr>
              <a:tr h="335934"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content</a:t>
                      </a:r>
                    </a:p>
                  </a:txBody>
                  <a:tcPr marL="70402" marR="70402" marT="32493" marB="32493" anchor="ctr">
                    <a:lnL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VARCHAR(1000)</a:t>
                      </a:r>
                    </a:p>
                  </a:txBody>
                  <a:tcPr marL="70402" marR="70402" marT="32493" marB="32493" anchor="ctr">
                    <a:lnL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500">
                          <a:effectLst/>
                        </a:rPr>
                        <a:t>內文</a:t>
                      </a:r>
                    </a:p>
                  </a:txBody>
                  <a:tcPr marL="70402" marR="70402" marT="32493" marB="32493" anchor="ctr">
                    <a:lnL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500">
                          <a:effectLst/>
                        </a:rPr>
                        <a:t>否</a:t>
                      </a:r>
                    </a:p>
                  </a:txBody>
                  <a:tcPr marL="70402" marR="70402" marT="32493" marB="32493" anchor="ctr">
                    <a:lnL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500">
                          <a:effectLst/>
                        </a:rPr>
                        <a:t>長度為</a:t>
                      </a:r>
                      <a:r>
                        <a:rPr lang="en-US" altLang="zh-TW" sz="1500">
                          <a:effectLst/>
                        </a:rPr>
                        <a:t>1-1000</a:t>
                      </a:r>
                      <a:r>
                        <a:rPr lang="zh-TW" altLang="en-US" sz="1500">
                          <a:effectLst/>
                        </a:rPr>
                        <a:t>的文字，不可為空</a:t>
                      </a:r>
                    </a:p>
                  </a:txBody>
                  <a:tcPr marL="70402" marR="70402" marT="32493" marB="32493" anchor="ctr">
                    <a:lnL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2767249"/>
                  </a:ext>
                </a:extLst>
              </a:tr>
              <a:tr h="335934"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picture</a:t>
                      </a:r>
                    </a:p>
                  </a:txBody>
                  <a:tcPr marL="70402" marR="70402" marT="32493" marB="32493" anchor="ctr">
                    <a:lnL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VARCHAR(255)</a:t>
                      </a:r>
                    </a:p>
                  </a:txBody>
                  <a:tcPr marL="70402" marR="70402" marT="32493" marB="32493" anchor="ctr">
                    <a:lnL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500">
                          <a:effectLst/>
                        </a:rPr>
                        <a:t>圖片</a:t>
                      </a:r>
                    </a:p>
                  </a:txBody>
                  <a:tcPr marL="70402" marR="70402" marT="32493" marB="32493" anchor="ctr">
                    <a:lnL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500">
                          <a:effectLst/>
                        </a:rPr>
                        <a:t>是</a:t>
                      </a:r>
                    </a:p>
                  </a:txBody>
                  <a:tcPr marL="70402" marR="70402" marT="32493" marB="32493" anchor="ctr">
                    <a:lnL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500">
                          <a:effectLst/>
                        </a:rPr>
                        <a:t>若不為空，則為檔案的原路徑</a:t>
                      </a:r>
                    </a:p>
                  </a:txBody>
                  <a:tcPr marL="70402" marR="70402" marT="32493" marB="32493" anchor="ctr">
                    <a:lnL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10008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5589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4627F24-EA92-0138-DD7C-0789B3B92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DB Schema(</a:t>
            </a:r>
            <a:r>
              <a:rPr lang="en-US" altLang="zh-TW" sz="4000" kern="120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user_reviews</a:t>
            </a:r>
            <a:r>
              <a:rPr lang="en-US" altLang="zh-TW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)</a:t>
            </a: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D3F42FA6-C13A-75CA-4063-5F606EBF02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2090784"/>
              </p:ext>
            </p:extLst>
          </p:nvPr>
        </p:nvGraphicFramePr>
        <p:xfrm>
          <a:off x="432225" y="1985687"/>
          <a:ext cx="11327552" cy="4413376"/>
        </p:xfrm>
        <a:graphic>
          <a:graphicData uri="http://schemas.openxmlformats.org/drawingml/2006/table">
            <a:tbl>
              <a:tblPr/>
              <a:tblGrid>
                <a:gridCol w="2127917">
                  <a:extLst>
                    <a:ext uri="{9D8B030D-6E8A-4147-A177-3AD203B41FA5}">
                      <a16:colId xmlns:a16="http://schemas.microsoft.com/office/drawing/2014/main" val="2696982579"/>
                    </a:ext>
                  </a:extLst>
                </a:gridCol>
                <a:gridCol w="2830246">
                  <a:extLst>
                    <a:ext uri="{9D8B030D-6E8A-4147-A177-3AD203B41FA5}">
                      <a16:colId xmlns:a16="http://schemas.microsoft.com/office/drawing/2014/main" val="1824314589"/>
                    </a:ext>
                  </a:extLst>
                </a:gridCol>
                <a:gridCol w="1846285">
                  <a:extLst>
                    <a:ext uri="{9D8B030D-6E8A-4147-A177-3AD203B41FA5}">
                      <a16:colId xmlns:a16="http://schemas.microsoft.com/office/drawing/2014/main" val="1964512569"/>
                    </a:ext>
                  </a:extLst>
                </a:gridCol>
                <a:gridCol w="1846285">
                  <a:extLst>
                    <a:ext uri="{9D8B030D-6E8A-4147-A177-3AD203B41FA5}">
                      <a16:colId xmlns:a16="http://schemas.microsoft.com/office/drawing/2014/main" val="456018428"/>
                    </a:ext>
                  </a:extLst>
                </a:gridCol>
                <a:gridCol w="2676819">
                  <a:extLst>
                    <a:ext uri="{9D8B030D-6E8A-4147-A177-3AD203B41FA5}">
                      <a16:colId xmlns:a16="http://schemas.microsoft.com/office/drawing/2014/main" val="2216319500"/>
                    </a:ext>
                  </a:extLst>
                </a:gridCol>
              </a:tblGrid>
              <a:tr h="322868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1500" b="1" i="0" u="none" strike="noStrike">
                          <a:effectLst/>
                          <a:latin typeface="Arial" panose="020B0604020202020204" pitchFamily="34" charset="0"/>
                        </a:rPr>
                        <a:t>欄位名稱</a:t>
                      </a:r>
                      <a:endParaRPr lang="zh-TW" alt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853" marR="68853" marT="31778" marB="31778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1500" b="1" i="0" u="none" strike="noStrike">
                          <a:effectLst/>
                          <a:latin typeface="Arial" panose="020B0604020202020204" pitchFamily="34" charset="0"/>
                        </a:rPr>
                        <a:t>資料型別</a:t>
                      </a:r>
                      <a:endParaRPr lang="zh-TW" alt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853" marR="68853" marT="31778" marB="31778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1500" b="1" i="0" u="none" strike="noStrike">
                          <a:effectLst/>
                          <a:latin typeface="Arial" panose="020B0604020202020204" pitchFamily="34" charset="0"/>
                        </a:rPr>
                        <a:t>中文說明</a:t>
                      </a:r>
                      <a:endParaRPr lang="zh-TW" alt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853" marR="68853" marT="31778" marB="31778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1500" b="1" i="0" u="none" strike="noStrike">
                          <a:effectLst/>
                          <a:latin typeface="Arial" panose="020B0604020202020204" pitchFamily="34" charset="0"/>
                        </a:rPr>
                        <a:t>是否為空值</a:t>
                      </a:r>
                      <a:endParaRPr lang="zh-TW" alt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853" marR="68853" marT="31778" marB="31778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1500" b="1" i="0" u="none" strike="noStrike">
                          <a:effectLst/>
                          <a:latin typeface="Arial" panose="020B0604020202020204" pitchFamily="34" charset="0"/>
                        </a:rPr>
                        <a:t>完整性限制</a:t>
                      </a:r>
                      <a:endParaRPr lang="zh-TW" alt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853" marR="68853" marT="31778" marB="31778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6842456"/>
                  </a:ext>
                </a:extLst>
              </a:tr>
              <a:tr h="551672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500" b="0" i="0" u="none" strike="noStrike">
                          <a:effectLst/>
                          <a:latin typeface="Arial" panose="020B0604020202020204" pitchFamily="34" charset="0"/>
                        </a:rPr>
                        <a:t>reviews_id</a:t>
                      </a:r>
                      <a:endParaRPr lang="en-US" altLang="zh-TW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853" marR="68853" marT="31778" marB="31778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500" b="0" i="0" u="none" strike="noStrike">
                          <a:effectLst/>
                          <a:latin typeface="Arial" panose="020B0604020202020204" pitchFamily="34" charset="0"/>
                        </a:rPr>
                        <a:t>INTEGER</a:t>
                      </a:r>
                      <a:endParaRPr lang="en-US" altLang="zh-TW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853" marR="68853" marT="31778" marB="31778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1500" b="0" i="0" u="none" strike="noStrike">
                          <a:effectLst/>
                          <a:latin typeface="Arial" panose="020B0604020202020204" pitchFamily="34" charset="0"/>
                        </a:rPr>
                        <a:t>評論代號</a:t>
                      </a:r>
                    </a:p>
                  </a:txBody>
                  <a:tcPr marL="68853" marR="68853" marT="31778" marB="31778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1500" b="0" i="0" u="none" strike="noStrike">
                          <a:effectLst/>
                          <a:latin typeface="Arial" panose="020B0604020202020204" pitchFamily="34" charset="0"/>
                        </a:rPr>
                        <a:t>否</a:t>
                      </a:r>
                    </a:p>
                  </a:txBody>
                  <a:tcPr marL="68853" marR="68853" marT="31778" marB="31778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1500" b="0" i="0" u="none" strike="noStrike">
                          <a:effectLst/>
                          <a:latin typeface="Arial" panose="020B0604020202020204" pitchFamily="34" charset="0"/>
                        </a:rPr>
                        <a:t>主鍵，自動產生，限制為正整數 </a:t>
                      </a:r>
                      <a:r>
                        <a:rPr lang="en-US" altLang="zh-TW" sz="1500" b="0" i="0" u="none" strike="noStrike">
                          <a:effectLst/>
                          <a:latin typeface="Arial" panose="020B0604020202020204" pitchFamily="34" charset="0"/>
                        </a:rPr>
                        <a:t>(</a:t>
                      </a:r>
                      <a:r>
                        <a:rPr lang="en-US" sz="1500" b="0" i="0" u="none" strike="noStrike">
                          <a:effectLst/>
                          <a:latin typeface="Arial" panose="020B0604020202020204" pitchFamily="34" charset="0"/>
                        </a:rPr>
                        <a:t>UNSIGNED)</a:t>
                      </a:r>
                      <a:r>
                        <a:rPr lang="zh-TW" altLang="en-US" sz="1500" b="0" i="0" u="none" strike="noStrike">
                          <a:effectLst/>
                          <a:latin typeface="Arial" panose="020B0604020202020204" pitchFamily="34" charset="0"/>
                        </a:rPr>
                        <a:t>，避免負數</a:t>
                      </a:r>
                    </a:p>
                  </a:txBody>
                  <a:tcPr marL="68853" marR="68853" marT="31778" marB="31778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1891077"/>
                  </a:ext>
                </a:extLst>
              </a:tr>
              <a:tr h="780476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500" b="0" i="0" u="none" strike="noStrike">
                          <a:effectLst/>
                          <a:latin typeface="Arial" panose="020B0604020202020204" pitchFamily="34" charset="0"/>
                        </a:rPr>
                        <a:t>user_id</a:t>
                      </a:r>
                      <a:endParaRPr lang="en-US" altLang="zh-TW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853" marR="68853" marT="31778" marB="31778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500" b="0" i="0" u="none" strike="noStrike">
                          <a:effectLst/>
                          <a:latin typeface="Arial" panose="020B0604020202020204" pitchFamily="34" charset="0"/>
                        </a:rPr>
                        <a:t>INTEGER</a:t>
                      </a:r>
                      <a:endParaRPr lang="en-US" altLang="zh-TW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853" marR="68853" marT="31778" marB="31778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1500" b="0" i="0" u="none" strike="noStrike">
                          <a:effectLst/>
                          <a:latin typeface="Arial" panose="020B0604020202020204" pitchFamily="34" charset="0"/>
                        </a:rPr>
                        <a:t>使用者代號</a:t>
                      </a:r>
                    </a:p>
                  </a:txBody>
                  <a:tcPr marL="68853" marR="68853" marT="31778" marB="31778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1500" b="0" i="0" u="none" strike="noStrike">
                          <a:effectLst/>
                          <a:latin typeface="Arial" panose="020B0604020202020204" pitchFamily="34" charset="0"/>
                        </a:rPr>
                        <a:t>否</a:t>
                      </a:r>
                    </a:p>
                  </a:txBody>
                  <a:tcPr marL="68853" marR="68853" marT="31778" marB="31778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1500" b="0" i="0" u="none" strike="noStrike">
                          <a:effectLst/>
                          <a:latin typeface="Arial" panose="020B0604020202020204" pitchFamily="34" charset="0"/>
                        </a:rPr>
                        <a:t>連接到發送評論的</a:t>
                      </a:r>
                      <a:r>
                        <a:rPr lang="en-US" sz="1500" b="0" i="0" u="none" strike="noStrike">
                          <a:effectLst/>
                          <a:latin typeface="Arial" panose="020B0604020202020204" pitchFamily="34" charset="0"/>
                        </a:rPr>
                        <a:t>users，</a:t>
                      </a:r>
                      <a:r>
                        <a:rPr lang="zh-TW" altLang="en-US" sz="1500" b="0" i="0" u="none" strike="noStrike">
                          <a:effectLst/>
                          <a:latin typeface="Arial" panose="020B0604020202020204" pitchFamily="34" charset="0"/>
                        </a:rPr>
                        <a:t>當</a:t>
                      </a:r>
                      <a:r>
                        <a:rPr lang="en-US" sz="1500" b="0" i="0" u="none" strike="noStrike">
                          <a:effectLst/>
                          <a:latin typeface="Arial" panose="020B0604020202020204" pitchFamily="34" charset="0"/>
                        </a:rPr>
                        <a:t>users</a:t>
                      </a:r>
                      <a:r>
                        <a:rPr lang="zh-TW" altLang="en-US" sz="1500" b="0" i="0" u="none" strike="noStrike">
                          <a:effectLst/>
                          <a:latin typeface="Arial" panose="020B0604020202020204" pitchFamily="34" charset="0"/>
                        </a:rPr>
                        <a:t>的</a:t>
                      </a:r>
                      <a:r>
                        <a:rPr lang="en-US" sz="1500" b="0" i="0" u="none" strike="noStrike">
                          <a:effectLst/>
                          <a:latin typeface="Arial" panose="020B0604020202020204" pitchFamily="34" charset="0"/>
                        </a:rPr>
                        <a:t>user_id</a:t>
                      </a:r>
                      <a:r>
                        <a:rPr lang="zh-TW" altLang="en-US" sz="1500" b="0" i="0" u="none" strike="noStrike">
                          <a:effectLst/>
                          <a:latin typeface="Arial" panose="020B0604020202020204" pitchFamily="34" charset="0"/>
                        </a:rPr>
                        <a:t>更新，這裡的</a:t>
                      </a:r>
                      <a:r>
                        <a:rPr lang="en-US" sz="1500" b="0" i="0" u="none" strike="noStrike">
                          <a:effectLst/>
                          <a:latin typeface="Arial" panose="020B0604020202020204" pitchFamily="34" charset="0"/>
                        </a:rPr>
                        <a:t>user_id</a:t>
                      </a:r>
                      <a:r>
                        <a:rPr lang="zh-TW" altLang="en-US" sz="1500" b="0" i="0" u="none" strike="noStrike">
                          <a:effectLst/>
                          <a:latin typeface="Arial" panose="020B0604020202020204" pitchFamily="34" charset="0"/>
                        </a:rPr>
                        <a:t>會跟著更新</a:t>
                      </a:r>
                    </a:p>
                  </a:txBody>
                  <a:tcPr marL="68853" marR="68853" marT="31778" marB="31778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5453236"/>
                  </a:ext>
                </a:extLst>
              </a:tr>
              <a:tr h="780476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500" b="0" i="0" u="none" strike="noStrike">
                          <a:effectLst/>
                          <a:latin typeface="Arial" panose="020B0604020202020204" pitchFamily="34" charset="0"/>
                        </a:rPr>
                        <a:t>store_id</a:t>
                      </a:r>
                      <a:endParaRPr lang="en-US" altLang="zh-TW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853" marR="68853" marT="31778" marB="31778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500" b="0" i="0" u="none" strike="noStrike">
                          <a:effectLst/>
                          <a:latin typeface="Arial" panose="020B0604020202020204" pitchFamily="34" charset="0"/>
                        </a:rPr>
                        <a:t>INTEGER</a:t>
                      </a:r>
                      <a:endParaRPr lang="en-US" altLang="zh-TW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853" marR="68853" marT="31778" marB="31778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1500" b="0" i="0" u="none" strike="noStrike">
                          <a:effectLst/>
                          <a:latin typeface="Arial" panose="020B0604020202020204" pitchFamily="34" charset="0"/>
                        </a:rPr>
                        <a:t>店家代號</a:t>
                      </a:r>
                    </a:p>
                  </a:txBody>
                  <a:tcPr marL="68853" marR="68853" marT="31778" marB="31778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1500" b="0" i="0" u="none" strike="noStrike">
                          <a:effectLst/>
                          <a:latin typeface="Arial" panose="020B0604020202020204" pitchFamily="34" charset="0"/>
                        </a:rPr>
                        <a:t>否</a:t>
                      </a:r>
                    </a:p>
                  </a:txBody>
                  <a:tcPr marL="68853" marR="68853" marT="31778" marB="31778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1500" b="0" i="0" u="none" strike="noStrike">
                          <a:effectLst/>
                          <a:latin typeface="Arial" panose="020B0604020202020204" pitchFamily="34" charset="0"/>
                        </a:rPr>
                        <a:t>連接到被評論的</a:t>
                      </a:r>
                      <a:r>
                        <a:rPr lang="en-US" sz="1500" b="0" i="0" u="none" strike="noStrike">
                          <a:effectLst/>
                          <a:latin typeface="Arial" panose="020B0604020202020204" pitchFamily="34" charset="0"/>
                        </a:rPr>
                        <a:t>stores，</a:t>
                      </a:r>
                      <a:r>
                        <a:rPr lang="zh-TW" altLang="en-US" sz="1500" b="0" i="0" u="none" strike="noStrike">
                          <a:effectLst/>
                          <a:latin typeface="Arial" panose="020B0604020202020204" pitchFamily="34" charset="0"/>
                        </a:rPr>
                        <a:t>當</a:t>
                      </a:r>
                      <a:r>
                        <a:rPr lang="en-US" sz="1500" b="0" i="0" u="none" strike="noStrike">
                          <a:effectLst/>
                          <a:latin typeface="Arial" panose="020B0604020202020204" pitchFamily="34" charset="0"/>
                        </a:rPr>
                        <a:t>stores</a:t>
                      </a:r>
                      <a:r>
                        <a:rPr lang="zh-TW" altLang="en-US" sz="1500" b="0" i="0" u="none" strike="noStrike">
                          <a:effectLst/>
                          <a:latin typeface="Arial" panose="020B0604020202020204" pitchFamily="34" charset="0"/>
                        </a:rPr>
                        <a:t>的</a:t>
                      </a:r>
                      <a:r>
                        <a:rPr lang="en-US" sz="1500" b="0" i="0" u="none" strike="noStrike">
                          <a:effectLst/>
                          <a:latin typeface="Arial" panose="020B0604020202020204" pitchFamily="34" charset="0"/>
                        </a:rPr>
                        <a:t>store_id</a:t>
                      </a:r>
                      <a:r>
                        <a:rPr lang="zh-TW" altLang="en-US" sz="1500" b="0" i="0" u="none" strike="noStrike">
                          <a:effectLst/>
                          <a:latin typeface="Arial" panose="020B0604020202020204" pitchFamily="34" charset="0"/>
                        </a:rPr>
                        <a:t>更新，這裡的</a:t>
                      </a:r>
                      <a:r>
                        <a:rPr lang="en-US" sz="1500" b="0" i="0" u="none" strike="noStrike">
                          <a:effectLst/>
                          <a:latin typeface="Arial" panose="020B0604020202020204" pitchFamily="34" charset="0"/>
                        </a:rPr>
                        <a:t>store_id</a:t>
                      </a:r>
                      <a:r>
                        <a:rPr lang="zh-TW" altLang="en-US" sz="1500" b="0" i="0" u="none" strike="noStrike">
                          <a:effectLst/>
                          <a:latin typeface="Arial" panose="020B0604020202020204" pitchFamily="34" charset="0"/>
                        </a:rPr>
                        <a:t>會跟著更新</a:t>
                      </a:r>
                    </a:p>
                  </a:txBody>
                  <a:tcPr marL="68853" marR="68853" marT="31778" marB="31778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8678261"/>
                  </a:ext>
                </a:extLst>
              </a:tr>
              <a:tr h="322868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500" b="0" i="0" u="none" strike="noStrike">
                          <a:effectLst/>
                          <a:latin typeface="Arial" panose="020B0604020202020204" pitchFamily="34" charset="0"/>
                        </a:rPr>
                        <a:t>title</a:t>
                      </a:r>
                      <a:endParaRPr lang="en-US" altLang="zh-TW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853" marR="68853" marT="31778" marB="31778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500" b="0" i="0" u="none" strike="noStrike">
                          <a:effectLst/>
                          <a:latin typeface="Arial" panose="020B0604020202020204" pitchFamily="34" charset="0"/>
                        </a:rPr>
                        <a:t>VARCHAR(10)</a:t>
                      </a:r>
                      <a:endParaRPr lang="en-US" altLang="zh-TW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853" marR="68853" marT="31778" marB="31778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1500" b="0" i="0" u="none" strike="noStrike">
                          <a:effectLst/>
                          <a:latin typeface="Arial" panose="020B0604020202020204" pitchFamily="34" charset="0"/>
                        </a:rPr>
                        <a:t>標題</a:t>
                      </a:r>
                    </a:p>
                  </a:txBody>
                  <a:tcPr marL="68853" marR="68853" marT="31778" marB="31778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1500" b="0" i="0" u="none" strike="noStrike">
                          <a:effectLst/>
                          <a:latin typeface="Arial" panose="020B0604020202020204" pitchFamily="34" charset="0"/>
                        </a:rPr>
                        <a:t>否</a:t>
                      </a:r>
                    </a:p>
                  </a:txBody>
                  <a:tcPr marL="68853" marR="68853" marT="31778" marB="31778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1500" b="0" i="0" u="none" strike="noStrike">
                          <a:effectLst/>
                          <a:latin typeface="Arial" panose="020B0604020202020204" pitchFamily="34" charset="0"/>
                        </a:rPr>
                        <a:t>長度為</a:t>
                      </a:r>
                      <a:r>
                        <a:rPr lang="en-US" altLang="zh-TW" sz="1500" b="0" i="0" u="none" strike="noStrike">
                          <a:effectLst/>
                          <a:latin typeface="Arial" panose="020B0604020202020204" pitchFamily="34" charset="0"/>
                        </a:rPr>
                        <a:t>1-10</a:t>
                      </a:r>
                      <a:r>
                        <a:rPr lang="zh-TW" altLang="en-US" sz="1500" b="0" i="0" u="none" strike="noStrike">
                          <a:effectLst/>
                          <a:latin typeface="Arial" panose="020B0604020202020204" pitchFamily="34" charset="0"/>
                        </a:rPr>
                        <a:t>的文字，不可為空</a:t>
                      </a:r>
                    </a:p>
                  </a:txBody>
                  <a:tcPr marL="68853" marR="68853" marT="31778" marB="31778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7397980"/>
                  </a:ext>
                </a:extLst>
              </a:tr>
              <a:tr h="780476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500" b="0" i="0" u="none" strike="noStrike">
                          <a:effectLst/>
                          <a:latin typeface="Arial" panose="020B0604020202020204" pitchFamily="34" charset="0"/>
                        </a:rPr>
                        <a:t>score_date</a:t>
                      </a:r>
                      <a:endParaRPr lang="en-US" altLang="zh-TW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853" marR="68853" marT="31778" marB="31778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500" b="0" i="0" u="none" strike="noStrike">
                          <a:effectLst/>
                          <a:latin typeface="Arial" panose="020B0604020202020204" pitchFamily="34" charset="0"/>
                        </a:rPr>
                        <a:t>DATETIME</a:t>
                      </a:r>
                      <a:endParaRPr lang="en-US" altLang="zh-TW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853" marR="68853" marT="31778" marB="31778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1500" b="0" i="0" u="none" strike="noStrike">
                          <a:effectLst/>
                          <a:latin typeface="Arial" panose="020B0604020202020204" pitchFamily="34" charset="0"/>
                        </a:rPr>
                        <a:t>評價日期</a:t>
                      </a:r>
                    </a:p>
                  </a:txBody>
                  <a:tcPr marL="68853" marR="68853" marT="31778" marB="31778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1500" b="0" i="0" u="none" strike="noStrike">
                          <a:effectLst/>
                          <a:latin typeface="Arial" panose="020B0604020202020204" pitchFamily="34" charset="0"/>
                        </a:rPr>
                        <a:t>否</a:t>
                      </a:r>
                    </a:p>
                  </a:txBody>
                  <a:tcPr marL="68853" marR="68853" marT="31778" marB="31778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1500" b="0" i="0" u="none" strike="noStrike">
                          <a:effectLst/>
                          <a:latin typeface="Arial" panose="020B0604020202020204" pitchFamily="34" charset="0"/>
                        </a:rPr>
                        <a:t>格式為</a:t>
                      </a:r>
                      <a:r>
                        <a:rPr lang="en-US" altLang="zh-TW" sz="1500" b="0" i="0" u="none" strike="noStrike">
                          <a:effectLst/>
                          <a:latin typeface="Arial" panose="020B0604020202020204" pitchFamily="34" charset="0"/>
                        </a:rPr>
                        <a:t>(</a:t>
                      </a:r>
                      <a:r>
                        <a:rPr lang="en-US" sz="1500" b="0" i="0" u="none" strike="noStrike">
                          <a:effectLst/>
                          <a:latin typeface="Arial" panose="020B0604020202020204" pitchFamily="34" charset="0"/>
                        </a:rPr>
                        <a:t>YYYY-MM-DD HH:MM:SS)，</a:t>
                      </a:r>
                      <a:r>
                        <a:rPr lang="zh-TW" altLang="en-US" sz="1500" b="0" i="0" u="none" strike="noStrike">
                          <a:effectLst/>
                          <a:latin typeface="Arial" panose="020B0604020202020204" pitchFamily="34" charset="0"/>
                        </a:rPr>
                        <a:t>例如</a:t>
                      </a:r>
                      <a:r>
                        <a:rPr lang="en-US" altLang="zh-TW" sz="1500" b="0" i="0" u="none" strike="noStrike">
                          <a:effectLst/>
                          <a:latin typeface="Arial" panose="020B0604020202020204" pitchFamily="34" charset="0"/>
                        </a:rPr>
                        <a:t>(2025/06/15 00:00:00)</a:t>
                      </a:r>
                      <a:endParaRPr lang="zh-TW" alt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853" marR="68853" marT="31778" marB="31778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1524399"/>
                  </a:ext>
                </a:extLst>
              </a:tr>
              <a:tr h="551672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500" b="0" i="0" u="none" strike="noStrike">
                          <a:effectLst/>
                          <a:latin typeface="Arial" panose="020B0604020202020204" pitchFamily="34" charset="0"/>
                        </a:rPr>
                        <a:t>content</a:t>
                      </a:r>
                      <a:endParaRPr lang="en-US" altLang="zh-TW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853" marR="68853" marT="31778" marB="31778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500" b="0" i="0" u="none" strike="noStrike">
                          <a:effectLst/>
                          <a:latin typeface="Arial" panose="020B0604020202020204" pitchFamily="34" charset="0"/>
                        </a:rPr>
                        <a:t>VARCHAR(100)</a:t>
                      </a:r>
                      <a:endParaRPr lang="en-US" altLang="zh-TW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853" marR="68853" marT="31778" marB="31778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1500" b="0" i="0" u="none" strike="noStrike">
                          <a:effectLst/>
                          <a:latin typeface="Arial" panose="020B0604020202020204" pitchFamily="34" charset="0"/>
                        </a:rPr>
                        <a:t>內文</a:t>
                      </a:r>
                    </a:p>
                  </a:txBody>
                  <a:tcPr marL="68853" marR="68853" marT="31778" marB="31778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1500" b="0" i="0" u="none" strike="noStrike">
                          <a:effectLst/>
                          <a:latin typeface="Arial" panose="020B0604020202020204" pitchFamily="34" charset="0"/>
                        </a:rPr>
                        <a:t>否</a:t>
                      </a:r>
                    </a:p>
                  </a:txBody>
                  <a:tcPr marL="68853" marR="68853" marT="31778" marB="31778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1500" b="0" i="0" u="none" strike="noStrike">
                          <a:effectLst/>
                          <a:latin typeface="Arial" panose="020B0604020202020204" pitchFamily="34" charset="0"/>
                        </a:rPr>
                        <a:t>長度為</a:t>
                      </a:r>
                      <a:r>
                        <a:rPr lang="en-US" altLang="zh-TW" sz="1500" b="0" i="0" u="none" strike="noStrike">
                          <a:effectLst/>
                          <a:latin typeface="Arial" panose="020B0604020202020204" pitchFamily="34" charset="0"/>
                        </a:rPr>
                        <a:t>1-100</a:t>
                      </a:r>
                      <a:r>
                        <a:rPr lang="zh-TW" altLang="en-US" sz="1500" b="0" i="0" u="none" strike="noStrike">
                          <a:effectLst/>
                          <a:latin typeface="Arial" panose="020B0604020202020204" pitchFamily="34" charset="0"/>
                        </a:rPr>
                        <a:t>的文字，不可為空</a:t>
                      </a:r>
                    </a:p>
                  </a:txBody>
                  <a:tcPr marL="68853" marR="68853" marT="31778" marB="31778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8440209"/>
                  </a:ext>
                </a:extLst>
              </a:tr>
              <a:tr h="322868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500" b="0" i="0" u="none" strike="noStrike">
                          <a:effectLst/>
                          <a:latin typeface="Arial" panose="020B0604020202020204" pitchFamily="34" charset="0"/>
                        </a:rPr>
                        <a:t>score</a:t>
                      </a:r>
                      <a:endParaRPr lang="en-US" altLang="zh-TW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853" marR="68853" marT="31778" marB="31778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500" b="0" i="0" u="none" strike="noStrike">
                          <a:effectLst/>
                          <a:latin typeface="Arial" panose="020B0604020202020204" pitchFamily="34" charset="0"/>
                        </a:rPr>
                        <a:t>INTEGER</a:t>
                      </a:r>
                      <a:endParaRPr lang="en-US" altLang="zh-TW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853" marR="68853" marT="31778" marB="31778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1500" b="0" i="0" u="none" strike="noStrike">
                          <a:effectLst/>
                          <a:latin typeface="Arial" panose="020B0604020202020204" pitchFamily="34" charset="0"/>
                        </a:rPr>
                        <a:t>評分</a:t>
                      </a:r>
                    </a:p>
                  </a:txBody>
                  <a:tcPr marL="68853" marR="68853" marT="31778" marB="31778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1500" b="0" i="0" u="none" strike="noStrike">
                          <a:effectLst/>
                          <a:latin typeface="Arial" panose="020B0604020202020204" pitchFamily="34" charset="0"/>
                        </a:rPr>
                        <a:t>否</a:t>
                      </a:r>
                    </a:p>
                  </a:txBody>
                  <a:tcPr marL="68853" marR="68853" marT="31778" marB="31778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1500" b="0" i="0" u="none" strike="noStrike">
                          <a:effectLst/>
                          <a:latin typeface="Arial" panose="020B0604020202020204" pitchFamily="34" charset="0"/>
                        </a:rPr>
                        <a:t>分數介於</a:t>
                      </a:r>
                      <a:r>
                        <a:rPr lang="en-US" altLang="zh-TW" sz="1500" b="0" i="0" u="none" strike="noStrike">
                          <a:effectLst/>
                          <a:latin typeface="Arial" panose="020B0604020202020204" pitchFamily="34" charset="0"/>
                        </a:rPr>
                        <a:t>1-10</a:t>
                      </a:r>
                      <a:r>
                        <a:rPr lang="zh-TW" altLang="en-US" sz="1500" b="0" i="0" u="none" strike="noStrike">
                          <a:effectLst/>
                          <a:latin typeface="Arial" panose="020B0604020202020204" pitchFamily="34" charset="0"/>
                        </a:rPr>
                        <a:t>分，不可為空</a:t>
                      </a:r>
                    </a:p>
                  </a:txBody>
                  <a:tcPr marL="68853" marR="68853" marT="31778" marB="31778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05373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9976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B28C281-DAC6-690B-6366-C5D132470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TW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ER Diagram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6F52EE5-2346-A1A2-5F8C-B3D209877D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049" y="1749387"/>
            <a:ext cx="7225748" cy="4263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01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75DDD35-BB59-6D7C-7AD3-AA0D9E68A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67990" y="312234"/>
            <a:ext cx="6873894" cy="1105651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SQL</a:t>
            </a:r>
          </a:p>
        </p:txBody>
      </p:sp>
      <p:pic>
        <p:nvPicPr>
          <p:cNvPr id="10" name="內容版面配置區 9" descr="一張含有 文字, 字型, 螢幕擷取畫面 的圖片&#10;&#10;AI 產生的內容可能不正確。">
            <a:extLst>
              <a:ext uri="{FF2B5EF4-FFF2-40B4-BE49-F238E27FC236}">
                <a16:creationId xmlns:a16="http://schemas.microsoft.com/office/drawing/2014/main" id="{89EB4681-197E-B821-89C9-4D73DE8C4D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25" y="2212259"/>
            <a:ext cx="11327549" cy="3851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516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E28DF24-D6FC-D7F4-5AAD-22030DD9F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SQL</a:t>
            </a:r>
          </a:p>
        </p:txBody>
      </p:sp>
      <p:pic>
        <p:nvPicPr>
          <p:cNvPr id="5" name="內容版面配置區 4" descr="一張含有 文字, 螢幕擷取畫面, 字型 的圖片&#10;&#10;AI 產生的內容可能不正確。">
            <a:extLst>
              <a:ext uri="{FF2B5EF4-FFF2-40B4-BE49-F238E27FC236}">
                <a16:creationId xmlns:a16="http://schemas.microsoft.com/office/drawing/2014/main" id="{7383139A-F1F6-ED71-4F61-B56ABE1B5F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25" y="2054298"/>
            <a:ext cx="11327549" cy="427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826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914</Words>
  <Application>Microsoft Office PowerPoint</Application>
  <PresentationFormat>寬螢幕</PresentationFormat>
  <Paragraphs>164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1" baseType="lpstr">
      <vt:lpstr>Aptos</vt:lpstr>
      <vt:lpstr>Aptos Display</vt:lpstr>
      <vt:lpstr>Arial</vt:lpstr>
      <vt:lpstr>Office 佈景主題</vt:lpstr>
      <vt:lpstr> 虎科大 美食評論系統   </vt:lpstr>
      <vt:lpstr>系統需求  </vt:lpstr>
      <vt:lpstr>DB Schema(users)</vt:lpstr>
      <vt:lpstr>DB Schema(stores)</vt:lpstr>
      <vt:lpstr>DB Schema(user_posts)</vt:lpstr>
      <vt:lpstr>DB Schema(user_reviews)</vt:lpstr>
      <vt:lpstr>ER Diagram</vt:lpstr>
      <vt:lpstr>SQL</vt:lpstr>
      <vt:lpstr>SQL</vt:lpstr>
      <vt:lpstr>SQL</vt:lpstr>
      <vt:lpstr>SQL</vt:lpstr>
      <vt:lpstr>View (查看所有使用者所發布的貼文數量)</vt:lpstr>
      <vt:lpstr>View (查看所有使用者所發布的貼文數量)</vt:lpstr>
      <vt:lpstr>View (查看所有店家的總評價平均分數、總評價和總貼文數量)</vt:lpstr>
      <vt:lpstr>View (查看所有店家的總評價平均分數、總評價和總貼文數量)</vt:lpstr>
      <vt:lpstr>View (查看所有貼文並附上店家以及貼文的使用者資訊)</vt:lpstr>
      <vt:lpstr>View (查看所有貼文並附上店家以及貼文的使用者資訊)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guolin ruan</dc:creator>
  <cp:lastModifiedBy>guolin ruan</cp:lastModifiedBy>
  <cp:revision>2</cp:revision>
  <dcterms:created xsi:type="dcterms:W3CDTF">2025-06-10T08:30:26Z</dcterms:created>
  <dcterms:modified xsi:type="dcterms:W3CDTF">2025-06-11T01:28:32Z</dcterms:modified>
</cp:coreProperties>
</file>