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12697-99A0-4154-834B-AE7F59E22788}" v="282" dt="2025-06-10T13:25:13.562"/>
    <p1510:client id="{21B4D975-0A70-428E-822D-E5CC5E3994FC}" v="175" dt="2025-06-10T12:47:0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士雋 Tsai" userId="abe2ce678c443107" providerId="LiveId" clId="{21B4D975-0A70-428E-822D-E5CC5E3994FC}"/>
    <pc:docChg chg="undo custSel modSld">
      <pc:chgData name="士雋 Tsai" userId="abe2ce678c443107" providerId="LiveId" clId="{21B4D975-0A70-428E-822D-E5CC5E3994FC}" dt="2025-06-10T12:47:05.455" v="176" actId="20577"/>
      <pc:docMkLst>
        <pc:docMk/>
      </pc:docMkLst>
      <pc:sldChg chg="modSp mod">
        <pc:chgData name="士雋 Tsai" userId="abe2ce678c443107" providerId="LiveId" clId="{21B4D975-0A70-428E-822D-E5CC5E3994FC}" dt="2025-06-10T12:47:05.455" v="176" actId="20577"/>
        <pc:sldMkLst>
          <pc:docMk/>
          <pc:sldMk cId="2117221394" sldId="257"/>
        </pc:sldMkLst>
        <pc:spChg chg="mod">
          <ac:chgData name="士雋 Tsai" userId="abe2ce678c443107" providerId="LiveId" clId="{21B4D975-0A70-428E-822D-E5CC5E3994FC}" dt="2025-06-10T12:47:05.455" v="176" actId="20577"/>
          <ac:spMkLst>
            <pc:docMk/>
            <pc:sldMk cId="2117221394" sldId="257"/>
            <ac:spMk id="3" creationId="{C6044C23-3199-41CC-28B8-43E7F751381D}"/>
          </ac:spMkLst>
        </pc:spChg>
      </pc:sldChg>
      <pc:sldChg chg="modSp mod">
        <pc:chgData name="士雋 Tsai" userId="abe2ce678c443107" providerId="LiveId" clId="{21B4D975-0A70-428E-822D-E5CC5E3994FC}" dt="2025-06-10T10:56:15.490" v="1" actId="14734"/>
        <pc:sldMkLst>
          <pc:docMk/>
          <pc:sldMk cId="2143330866" sldId="259"/>
        </pc:sldMkLst>
        <pc:graphicFrameChg chg="modGraphic">
          <ac:chgData name="士雋 Tsai" userId="abe2ce678c443107" providerId="LiveId" clId="{21B4D975-0A70-428E-822D-E5CC5E3994FC}" dt="2025-06-10T10:56:15.490" v="1" actId="14734"/>
          <ac:graphicFrameMkLst>
            <pc:docMk/>
            <pc:sldMk cId="2143330866" sldId="259"/>
            <ac:graphicFrameMk id="7" creationId="{CA8FC0BC-2B21-1D85-88B8-77D5D4EBB690}"/>
          </ac:graphicFrameMkLst>
        </pc:graphicFrameChg>
      </pc:sldChg>
    </pc:docChg>
  </pc:docChgLst>
  <pc:docChgLst>
    <pc:chgData name="guolin ruan" userId="88c8f52e4ef229d3" providerId="LiveId" clId="{20B12697-99A0-4154-834B-AE7F59E22788}"/>
    <pc:docChg chg="undo custSel addSld delSld modSld sldOrd">
      <pc:chgData name="guolin ruan" userId="88c8f52e4ef229d3" providerId="LiveId" clId="{20B12697-99A0-4154-834B-AE7F59E22788}" dt="2025-06-10T13:25:13.562" v="389" actId="1076"/>
      <pc:docMkLst>
        <pc:docMk/>
      </pc:docMkLst>
      <pc:sldChg chg="modSp mod">
        <pc:chgData name="guolin ruan" userId="88c8f52e4ef229d3" providerId="LiveId" clId="{20B12697-99A0-4154-834B-AE7F59E22788}" dt="2025-06-10T12:43:02.754" v="308" actId="20577"/>
        <pc:sldMkLst>
          <pc:docMk/>
          <pc:sldMk cId="2398120081" sldId="256"/>
        </pc:sldMkLst>
        <pc:spChg chg="mod">
          <ac:chgData name="guolin ruan" userId="88c8f52e4ef229d3" providerId="LiveId" clId="{20B12697-99A0-4154-834B-AE7F59E22788}" dt="2025-06-10T12:43:02.754" v="308" actId="20577"/>
          <ac:spMkLst>
            <pc:docMk/>
            <pc:sldMk cId="2398120081" sldId="256"/>
            <ac:spMk id="2" creationId="{B92C4327-99D4-8224-86EF-4FD24B5365C7}"/>
          </ac:spMkLst>
        </pc:spChg>
        <pc:spChg chg="mod">
          <ac:chgData name="guolin ruan" userId="88c8f52e4ef229d3" providerId="LiveId" clId="{20B12697-99A0-4154-834B-AE7F59E22788}" dt="2025-06-10T12:42:43.413" v="303" actId="20577"/>
          <ac:spMkLst>
            <pc:docMk/>
            <pc:sldMk cId="2398120081" sldId="256"/>
            <ac:spMk id="3" creationId="{2ECF8744-8F65-336B-72AA-75E382A8F392}"/>
          </ac:spMkLst>
        </pc:spChg>
      </pc:sldChg>
      <pc:sldChg chg="modSp mod">
        <pc:chgData name="guolin ruan" userId="88c8f52e4ef229d3" providerId="LiveId" clId="{20B12697-99A0-4154-834B-AE7F59E22788}" dt="2025-06-10T12:43:39.232" v="313" actId="14100"/>
        <pc:sldMkLst>
          <pc:docMk/>
          <pc:sldMk cId="2117221394" sldId="257"/>
        </pc:sldMkLst>
        <pc:spChg chg="mod">
          <ac:chgData name="guolin ruan" userId="88c8f52e4ef229d3" providerId="LiveId" clId="{20B12697-99A0-4154-834B-AE7F59E22788}" dt="2025-06-10T12:43:22.223" v="311" actId="20577"/>
          <ac:spMkLst>
            <pc:docMk/>
            <pc:sldMk cId="2117221394" sldId="257"/>
            <ac:spMk id="2" creationId="{314A155B-FC7E-4A22-AF97-39E7B3655526}"/>
          </ac:spMkLst>
        </pc:spChg>
        <pc:spChg chg="mod">
          <ac:chgData name="guolin ruan" userId="88c8f52e4ef229d3" providerId="LiveId" clId="{20B12697-99A0-4154-834B-AE7F59E22788}" dt="2025-06-10T12:43:39.232" v="313" actId="14100"/>
          <ac:spMkLst>
            <pc:docMk/>
            <pc:sldMk cId="2117221394" sldId="257"/>
            <ac:spMk id="3" creationId="{C6044C23-3199-41CC-28B8-43E7F751381D}"/>
          </ac:spMkLst>
        </pc:spChg>
      </pc:sldChg>
      <pc:sldChg chg="addSp delSp modSp new mod setBg">
        <pc:chgData name="guolin ruan" userId="88c8f52e4ef229d3" providerId="LiveId" clId="{20B12697-99A0-4154-834B-AE7F59E22788}" dt="2025-06-10T09:35:50.238" v="41" actId="1076"/>
        <pc:sldMkLst>
          <pc:docMk/>
          <pc:sldMk cId="3969516075" sldId="263"/>
        </pc:sldMkLst>
        <pc:spChg chg="mod">
          <ac:chgData name="guolin ruan" userId="88c8f52e4ef229d3" providerId="LiveId" clId="{20B12697-99A0-4154-834B-AE7F59E22788}" dt="2025-06-10T09:35:50.238" v="41" actId="1076"/>
          <ac:spMkLst>
            <pc:docMk/>
            <pc:sldMk cId="3969516075" sldId="263"/>
            <ac:spMk id="2" creationId="{275DDD35-BB59-6D7C-7AD3-AA0D9E68AA63}"/>
          </ac:spMkLst>
        </pc:spChg>
        <pc:spChg chg="add del mod">
          <ac:chgData name="guolin ruan" userId="88c8f52e4ef229d3" providerId="LiveId" clId="{20B12697-99A0-4154-834B-AE7F59E22788}" dt="2025-06-10T09:31:51.001" v="10" actId="931"/>
          <ac:spMkLst>
            <pc:docMk/>
            <pc:sldMk cId="3969516075" sldId="263"/>
            <ac:spMk id="3" creationId="{B6575E69-85ED-C23B-7145-D24428E030E2}"/>
          </ac:spMkLst>
        </pc:spChg>
        <pc:spChg chg="add mod">
          <ac:chgData name="guolin ruan" userId="88c8f52e4ef229d3" providerId="LiveId" clId="{20B12697-99A0-4154-834B-AE7F59E22788}" dt="2025-06-10T09:30:40.753" v="5"/>
          <ac:spMkLst>
            <pc:docMk/>
            <pc:sldMk cId="3969516075" sldId="263"/>
            <ac:spMk id="4" creationId="{87C5B538-1887-C04E-A890-94D1CEB6821E}"/>
          </ac:spMkLst>
        </pc:spChg>
        <pc:spChg chg="add del mod">
          <ac:chgData name="guolin ruan" userId="88c8f52e4ef229d3" providerId="LiveId" clId="{20B12697-99A0-4154-834B-AE7F59E22788}" dt="2025-06-10T09:33:01.852" v="15" actId="931"/>
          <ac:spMkLst>
            <pc:docMk/>
            <pc:sldMk cId="3969516075" sldId="263"/>
            <ac:spMk id="8" creationId="{74EBA054-E4A3-DFEC-7B90-CA8A0399B3DE}"/>
          </ac:spMkLst>
        </pc:spChg>
        <pc:spChg chg="add del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11" creationId="{6753252F-4873-4F63-801D-CC719279A7D5}"/>
          </ac:spMkLst>
        </pc:spChg>
        <pc:spChg chg="add del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13" creationId="{047C8CCB-F95D-4249-92DD-651249D3535A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18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0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2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4" creationId="{A7009A0A-BEF5-4EAC-AF15-E4F9F002E239}"/>
          </ac:spMkLst>
        </pc:spChg>
        <pc:picChg chg="add del mod">
          <ac:chgData name="guolin ruan" userId="88c8f52e4ef229d3" providerId="LiveId" clId="{20B12697-99A0-4154-834B-AE7F59E22788}" dt="2025-06-10T09:32:54.074" v="14" actId="478"/>
          <ac:picMkLst>
            <pc:docMk/>
            <pc:sldMk cId="3969516075" sldId="263"/>
            <ac:picMk id="6" creationId="{EB096362-FD21-39CA-4E27-4C289FAEECC4}"/>
          </ac:picMkLst>
        </pc:picChg>
        <pc:picChg chg="add mod">
          <ac:chgData name="guolin ruan" userId="88c8f52e4ef229d3" providerId="LiveId" clId="{20B12697-99A0-4154-834B-AE7F59E22788}" dt="2025-06-10T09:34:51.641" v="34" actId="1035"/>
          <ac:picMkLst>
            <pc:docMk/>
            <pc:sldMk cId="3969516075" sldId="263"/>
            <ac:picMk id="10" creationId="{89EB4681-197E-B821-89C9-4D73DE8C4DD1}"/>
          </ac:picMkLst>
        </pc:picChg>
      </pc:sldChg>
      <pc:sldChg chg="addSp delSp modSp new mod setBg">
        <pc:chgData name="guolin ruan" userId="88c8f52e4ef229d3" providerId="LiveId" clId="{20B12697-99A0-4154-834B-AE7F59E22788}" dt="2025-06-10T09:36:38.576" v="50" actId="26606"/>
        <pc:sldMkLst>
          <pc:docMk/>
          <pc:sldMk cId="1012826654" sldId="264"/>
        </pc:sldMkLst>
        <pc:spChg chg="mod">
          <ac:chgData name="guolin ruan" userId="88c8f52e4ef229d3" providerId="LiveId" clId="{20B12697-99A0-4154-834B-AE7F59E22788}" dt="2025-06-10T09:34:29.525" v="27" actId="26606"/>
          <ac:spMkLst>
            <pc:docMk/>
            <pc:sldMk cId="1012826654" sldId="264"/>
            <ac:spMk id="2" creationId="{AE28DF24-D6FC-D7F4-5AAD-22030DD9FA82}"/>
          </ac:spMkLst>
        </pc:spChg>
        <pc:spChg chg="del">
          <ac:chgData name="guolin ruan" userId="88c8f52e4ef229d3" providerId="LiveId" clId="{20B12697-99A0-4154-834B-AE7F59E22788}" dt="2025-06-10T09:34:22.928" v="23" actId="931"/>
          <ac:spMkLst>
            <pc:docMk/>
            <pc:sldMk cId="1012826654" sldId="264"/>
            <ac:spMk id="3" creationId="{2606D940-C5B2-0731-192A-0D9DFF6F050D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0" creationId="{A8384FB5-9ADC-4DDC-881B-597D56F5B15D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2" creationId="{1199E1B1-A8C0-4FE8-A5A8-1CB41D69F857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4" creationId="{84A8DE83-DE75-4B41-9DB4-A7EC0B0DEC0B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6" creationId="{A7009A0A-BEF5-4EAC-AF15-E4F9F002E239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1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3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5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7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4:29.525" v="27" actId="26606"/>
          <ac:picMkLst>
            <pc:docMk/>
            <pc:sldMk cId="1012826654" sldId="264"/>
            <ac:picMk id="5" creationId="{7383139A-F1F6-ED71-4F61-B56ABE1B5F48}"/>
          </ac:picMkLst>
        </pc:picChg>
      </pc:sldChg>
      <pc:sldChg chg="addSp delSp modSp new mod setBg">
        <pc:chgData name="guolin ruan" userId="88c8f52e4ef229d3" providerId="LiveId" clId="{20B12697-99A0-4154-834B-AE7F59E22788}" dt="2025-06-10T09:36:33.211" v="49" actId="26606"/>
        <pc:sldMkLst>
          <pc:docMk/>
          <pc:sldMk cId="409159536" sldId="265"/>
        </pc:sldMkLst>
        <pc:spChg chg="mo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2" creationId="{51708AA3-09E2-E523-B0CB-A188E0D5C47F}"/>
          </ac:spMkLst>
        </pc:spChg>
        <pc:spChg chg="del">
          <ac:chgData name="guolin ruan" userId="88c8f52e4ef229d3" providerId="LiveId" clId="{20B12697-99A0-4154-834B-AE7F59E22788}" dt="2025-06-10T09:36:30.866" v="46" actId="931"/>
          <ac:spMkLst>
            <pc:docMk/>
            <pc:sldMk cId="409159536" sldId="265"/>
            <ac:spMk id="3" creationId="{F63B1FE6-175C-1BF8-D43E-C28E13C0F7B8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0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2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4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6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6:33.211" v="49" actId="26606"/>
          <ac:picMkLst>
            <pc:docMk/>
            <pc:sldMk cId="409159536" sldId="265"/>
            <ac:picMk id="5" creationId="{8DA028F6-90C8-D591-CA3F-C540AEB07ADC}"/>
          </ac:picMkLst>
        </pc:picChg>
      </pc:sldChg>
      <pc:sldChg chg="addSp delSp modSp new del mod">
        <pc:chgData name="guolin ruan" userId="88c8f52e4ef229d3" providerId="LiveId" clId="{20B12697-99A0-4154-834B-AE7F59E22788}" dt="2025-06-10T09:38:12.565" v="63" actId="2696"/>
        <pc:sldMkLst>
          <pc:docMk/>
          <pc:sldMk cId="3159569593" sldId="266"/>
        </pc:sldMkLst>
        <pc:spChg chg="mod">
          <ac:chgData name="guolin ruan" userId="88c8f52e4ef229d3" providerId="LiveId" clId="{20B12697-99A0-4154-834B-AE7F59E22788}" dt="2025-06-10T09:37:30.600" v="54" actId="20577"/>
          <ac:spMkLst>
            <pc:docMk/>
            <pc:sldMk cId="3159569593" sldId="266"/>
            <ac:spMk id="2" creationId="{3C1EC475-6B61-71D3-4844-2171FE50B1FC}"/>
          </ac:spMkLst>
        </pc:spChg>
        <pc:spChg chg="del">
          <ac:chgData name="guolin ruan" userId="88c8f52e4ef229d3" providerId="LiveId" clId="{20B12697-99A0-4154-834B-AE7F59E22788}" dt="2025-06-10T09:37:37.985" v="55" actId="931"/>
          <ac:spMkLst>
            <pc:docMk/>
            <pc:sldMk cId="3159569593" sldId="266"/>
            <ac:spMk id="3" creationId="{5C191A43-7B3E-CE49-CED5-59B876AA7E17}"/>
          </ac:spMkLst>
        </pc:spChg>
        <pc:spChg chg="add del mod">
          <ac:chgData name="guolin ruan" userId="88c8f52e4ef229d3" providerId="LiveId" clId="{20B12697-99A0-4154-834B-AE7F59E22788}" dt="2025-06-10T09:37:57.006" v="59" actId="931"/>
          <ac:spMkLst>
            <pc:docMk/>
            <pc:sldMk cId="3159569593" sldId="266"/>
            <ac:spMk id="7" creationId="{0A959199-2CE8-33C5-7808-4877DB70120A}"/>
          </ac:spMkLst>
        </pc:spChg>
        <pc:spChg chg="add mod">
          <ac:chgData name="guolin ruan" userId="88c8f52e4ef229d3" providerId="LiveId" clId="{20B12697-99A0-4154-834B-AE7F59E22788}" dt="2025-06-10T09:38:05.359" v="62" actId="478"/>
          <ac:spMkLst>
            <pc:docMk/>
            <pc:sldMk cId="3159569593" sldId="266"/>
            <ac:spMk id="11" creationId="{00491500-8390-DB7B-798A-58985CC0AE05}"/>
          </ac:spMkLst>
        </pc:spChg>
        <pc:picChg chg="add del mod">
          <ac:chgData name="guolin ruan" userId="88c8f52e4ef229d3" providerId="LiveId" clId="{20B12697-99A0-4154-834B-AE7F59E22788}" dt="2025-06-10T09:37:49.731" v="58" actId="478"/>
          <ac:picMkLst>
            <pc:docMk/>
            <pc:sldMk cId="3159569593" sldId="266"/>
            <ac:picMk id="5" creationId="{88F988EC-F322-0CE1-9000-763BC2FEBD41}"/>
          </ac:picMkLst>
        </pc:picChg>
        <pc:picChg chg="add del mod">
          <ac:chgData name="guolin ruan" userId="88c8f52e4ef229d3" providerId="LiveId" clId="{20B12697-99A0-4154-834B-AE7F59E22788}" dt="2025-06-10T09:38:05.359" v="62" actId="478"/>
          <ac:picMkLst>
            <pc:docMk/>
            <pc:sldMk cId="3159569593" sldId="266"/>
            <ac:picMk id="9" creationId="{71E4FA0F-2B19-7440-8F0C-A73E887D0949}"/>
          </ac:picMkLst>
        </pc:picChg>
      </pc:sldChg>
      <pc:sldChg chg="addSp delSp modSp add mod">
        <pc:chgData name="guolin ruan" userId="88c8f52e4ef229d3" providerId="LiveId" clId="{20B12697-99A0-4154-834B-AE7F59E22788}" dt="2025-06-10T09:38:52.683" v="71" actId="1035"/>
        <pc:sldMkLst>
          <pc:docMk/>
          <pc:sldMk cId="3571247731" sldId="266"/>
        </pc:sldMkLst>
        <pc:spChg chg="add del mod">
          <ac:chgData name="guolin ruan" userId="88c8f52e4ef229d3" providerId="LiveId" clId="{20B12697-99A0-4154-834B-AE7F59E22788}" dt="2025-06-10T09:38:25.211" v="66" actId="931"/>
          <ac:spMkLst>
            <pc:docMk/>
            <pc:sldMk cId="3571247731" sldId="266"/>
            <ac:spMk id="4" creationId="{CEB0224D-7A25-02A3-0CAD-A5537A9F76D4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0" creationId="{C675814B-6ECD-66E9-0378-7381B641B685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2" creationId="{8EBE3032-4F84-BF47-5921-68990BD893B9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4" creationId="{017B751F-58DF-476F-3F95-89A7F47B3F14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6" creationId="{619ABD20-0B01-2F9F-ACA0-4AA19B20FCD0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1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3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5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7" creationId="{A7009A0A-BEF5-4EAC-AF15-E4F9F002E239}"/>
          </ac:spMkLst>
        </pc:spChg>
        <pc:picChg chg="del">
          <ac:chgData name="guolin ruan" userId="88c8f52e4ef229d3" providerId="LiveId" clId="{20B12697-99A0-4154-834B-AE7F59E22788}" dt="2025-06-10T09:38:18.259" v="65" actId="478"/>
          <ac:picMkLst>
            <pc:docMk/>
            <pc:sldMk cId="3571247731" sldId="266"/>
            <ac:picMk id="5" creationId="{68E86BFF-E2F0-88AB-1DE2-8F85FB3D918C}"/>
          </ac:picMkLst>
        </pc:picChg>
        <pc:picChg chg="add mod">
          <ac:chgData name="guolin ruan" userId="88c8f52e4ef229d3" providerId="LiveId" clId="{20B12697-99A0-4154-834B-AE7F59E22788}" dt="2025-06-10T09:38:52.683" v="71" actId="1035"/>
          <ac:picMkLst>
            <pc:docMk/>
            <pc:sldMk cId="3571247731" sldId="266"/>
            <ac:picMk id="7" creationId="{8855F262-3E15-28B7-E679-72082BBF262D}"/>
          </ac:picMkLst>
        </pc:picChg>
      </pc:sldChg>
      <pc:sldChg chg="addSp delSp modSp new del mod setBg">
        <pc:chgData name="guolin ruan" userId="88c8f52e4ef229d3" providerId="LiveId" clId="{20B12697-99A0-4154-834B-AE7F59E22788}" dt="2025-06-10T12:29:16.977" v="84" actId="47"/>
        <pc:sldMkLst>
          <pc:docMk/>
          <pc:sldMk cId="1887708293" sldId="267"/>
        </pc:sldMkLst>
        <pc:spChg chg="mo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2" creationId="{8603387B-C5FC-C519-F95E-B855CF92F44E}"/>
          </ac:spMkLst>
        </pc:spChg>
        <pc:spChg chg="del">
          <ac:chgData name="guolin ruan" userId="88c8f52e4ef229d3" providerId="LiveId" clId="{20B12697-99A0-4154-834B-AE7F59E22788}" dt="2025-06-10T12:27:48.639" v="79"/>
          <ac:spMkLst>
            <pc:docMk/>
            <pc:sldMk cId="1887708293" sldId="267"/>
            <ac:spMk id="3" creationId="{DBF6A0C6-61AC-C09B-637B-9A331FC284EE}"/>
          </ac:spMkLst>
        </pc:spChg>
        <pc:spChg chg="add del mod">
          <ac:chgData name="guolin ruan" userId="88c8f52e4ef229d3" providerId="LiveId" clId="{20B12697-99A0-4154-834B-AE7F59E22788}" dt="2025-06-10T12:28:29.006" v="82"/>
          <ac:spMkLst>
            <pc:docMk/>
            <pc:sldMk cId="1887708293" sldId="267"/>
            <ac:spMk id="4" creationId="{467C2ED6-3EE6-B28F-6C1D-6050734B44B6}"/>
          </ac:spMkLst>
        </pc:spChg>
        <pc:spChg chg="add del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51" creationId="{5E395AE0-8789-FAD6-A987-32E65C185100}"/>
          </ac:spMkLst>
        </pc:spChg>
        <pc:spChg chg="ad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57" creationId="{F703E1DD-1FDA-143A-06C2-3E551643D735}"/>
          </ac:spMkLst>
        </pc:spChg>
        <pc:spChg chg="ad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60" creationId="{A8908DB7-C3A6-4FCB-9820-CEE02B398C4A}"/>
          </ac:spMkLst>
        </pc:spChg>
        <pc:spChg chg="ad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62" creationId="{535742DD-1B16-4E9D-B715-0D74B4574A68}"/>
          </ac:spMkLst>
        </pc:spChg>
        <pc:picChg chg="add del mod">
          <ac:chgData name="guolin ruan" userId="88c8f52e4ef229d3" providerId="LiveId" clId="{20B12697-99A0-4154-834B-AE7F59E22788}" dt="2025-06-10T12:28:27.183" v="81" actId="478"/>
          <ac:picMkLst>
            <pc:docMk/>
            <pc:sldMk cId="1887708293" sldId="267"/>
            <ac:picMk id="6146" creationId="{EBBA00FE-63C8-240F-3314-CF8A37DDCD0F}"/>
          </ac:picMkLst>
        </pc:picChg>
        <pc:picChg chg="add mod">
          <ac:chgData name="guolin ruan" userId="88c8f52e4ef229d3" providerId="LiveId" clId="{20B12697-99A0-4154-834B-AE7F59E22788}" dt="2025-06-10T12:29:03.512" v="83" actId="26606"/>
          <ac:picMkLst>
            <pc:docMk/>
            <pc:sldMk cId="1887708293" sldId="267"/>
            <ac:picMk id="6148" creationId="{B60DB693-9B5F-1259-CA7E-0DED6D9D4AC8}"/>
          </ac:picMkLst>
        </pc:picChg>
        <pc:cxnChg chg="add del">
          <ac:chgData name="guolin ruan" userId="88c8f52e4ef229d3" providerId="LiveId" clId="{20B12697-99A0-4154-834B-AE7F59E22788}" dt="2025-06-10T12:29:03.512" v="83" actId="26606"/>
          <ac:cxnSpMkLst>
            <pc:docMk/>
            <pc:sldMk cId="1887708293" sldId="267"/>
            <ac:cxnSpMk id="6153" creationId="{7667AA61-5C27-F30F-D229-06CBE5709F33}"/>
          </ac:cxnSpMkLst>
        </pc:cxnChg>
      </pc:sldChg>
      <pc:sldChg chg="addSp delSp modSp add mod ord">
        <pc:chgData name="guolin ruan" userId="88c8f52e4ef229d3" providerId="LiveId" clId="{20B12697-99A0-4154-834B-AE7F59E22788}" dt="2025-06-10T12:45:10.921" v="314" actId="255"/>
        <pc:sldMkLst>
          <pc:docMk/>
          <pc:sldMk cId="3979960445" sldId="267"/>
        </pc:sldMkLst>
        <pc:spChg chg="mod">
          <ac:chgData name="guolin ruan" userId="88c8f52e4ef229d3" providerId="LiveId" clId="{20B12697-99A0-4154-834B-AE7F59E22788}" dt="2025-06-10T12:45:10.921" v="314" actId="255"/>
          <ac:spMkLst>
            <pc:docMk/>
            <pc:sldMk cId="3979960445" sldId="267"/>
            <ac:spMk id="2" creationId="{581AFA6A-6055-1E80-9F26-FDD9A2C46603}"/>
          </ac:spMkLst>
        </pc:spChg>
        <pc:spChg chg="add del mod">
          <ac:chgData name="guolin ruan" userId="88c8f52e4ef229d3" providerId="LiveId" clId="{20B12697-99A0-4154-834B-AE7F59E22788}" dt="2025-06-10T12:30:24.856" v="97"/>
          <ac:spMkLst>
            <pc:docMk/>
            <pc:sldMk cId="3979960445" sldId="267"/>
            <ac:spMk id="4" creationId="{F9B7AD5E-15A0-BA11-523E-B65A4F133A8A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15" creationId="{8DD38AF6-3826-71F7-E08F-317DD9E84C02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17" creationId="{9FE5E5A2-D499-3C43-9C6A-BAD74CF03EA7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19" creationId="{CAE04A7F-B341-B96D-1BE7-3188BB0245D6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21" creationId="{8CC5AEE8-CDF9-4A2E-29B5-A051841D22AA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23" creationId="{5AB27CAF-D26C-D84F-F25F-888673EE2662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74" creationId="{BE7ED1F4-19EF-4BC2-A6EA-DF1525142B28}"/>
          </ac:spMkLst>
        </pc:spChg>
        <pc:spChg chg="add del">
          <ac:chgData name="guolin ruan" userId="88c8f52e4ef229d3" providerId="LiveId" clId="{20B12697-99A0-4154-834B-AE7F59E22788}" dt="2025-06-10T12:30:45.862" v="101" actId="26606"/>
          <ac:spMkLst>
            <pc:docMk/>
            <pc:sldMk cId="3979960445" sldId="267"/>
            <ac:spMk id="7176" creationId="{09F6F6B6-A4CA-0269-2CE3-36ED95275DDE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77" creationId="{17BD7CC6-2F7F-4587-8E92-D041AB2CEB32}"/>
          </ac:spMkLst>
        </pc:spChg>
        <pc:spChg chg="add del">
          <ac:chgData name="guolin ruan" userId="88c8f52e4ef229d3" providerId="LiveId" clId="{20B12697-99A0-4154-834B-AE7F59E22788}" dt="2025-06-10T12:30:45.862" v="101" actId="26606"/>
          <ac:spMkLst>
            <pc:docMk/>
            <pc:sldMk cId="3979960445" sldId="267"/>
            <ac:spMk id="7179" creationId="{A8908DB7-C3A6-4FCB-9820-CEE02B398C4A}"/>
          </ac:spMkLst>
        </pc:spChg>
        <pc:spChg chg="add del">
          <ac:chgData name="guolin ruan" userId="88c8f52e4ef229d3" providerId="LiveId" clId="{20B12697-99A0-4154-834B-AE7F59E22788}" dt="2025-06-10T12:30:45.862" v="101" actId="26606"/>
          <ac:spMkLst>
            <pc:docMk/>
            <pc:sldMk cId="3979960445" sldId="267"/>
            <ac:spMk id="7181" creationId="{535742DD-1B16-4E9D-B715-0D74B4574A68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89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203" creationId="{90AE89EB-4F51-4181-9475-7E1048FB378A}"/>
          </ac:spMkLst>
        </pc:spChg>
        <pc:picChg chg="del">
          <ac:chgData name="guolin ruan" userId="88c8f52e4ef229d3" providerId="LiveId" clId="{20B12697-99A0-4154-834B-AE7F59E22788}" dt="2025-06-10T12:29:56.052" v="94" actId="478"/>
          <ac:picMkLst>
            <pc:docMk/>
            <pc:sldMk cId="3979960445" sldId="267"/>
            <ac:picMk id="5" creationId="{CE125199-D926-F9CA-5930-3663B9DF48F8}"/>
          </ac:picMkLst>
        </pc:picChg>
        <pc:picChg chg="add del">
          <ac:chgData name="guolin ruan" userId="88c8f52e4ef229d3" providerId="LiveId" clId="{20B12697-99A0-4154-834B-AE7F59E22788}" dt="2025-06-10T12:30:09.351" v="96" actId="478"/>
          <ac:picMkLst>
            <pc:docMk/>
            <pc:sldMk cId="3979960445" sldId="267"/>
            <ac:picMk id="7170" creationId="{3306A8B7-013F-DB66-BDB5-030BE3C41978}"/>
          </ac:picMkLst>
        </pc:picChg>
        <pc:picChg chg="add mod">
          <ac:chgData name="guolin ruan" userId="88c8f52e4ef229d3" providerId="LiveId" clId="{20B12697-99A0-4154-834B-AE7F59E22788}" dt="2025-06-10T12:31:01.333" v="104" actId="1076"/>
          <ac:picMkLst>
            <pc:docMk/>
            <pc:sldMk cId="3979960445" sldId="267"/>
            <ac:picMk id="7172" creationId="{4BD64445-9BDE-2405-E827-55DAD13D6184}"/>
          </ac:picMkLst>
        </pc:picChg>
      </pc:sldChg>
      <pc:sldChg chg="addSp delSp modSp add mod">
        <pc:chgData name="guolin ruan" userId="88c8f52e4ef229d3" providerId="LiveId" clId="{20B12697-99A0-4154-834B-AE7F59E22788}" dt="2025-06-10T12:46:17.478" v="325" actId="1076"/>
        <pc:sldMkLst>
          <pc:docMk/>
          <pc:sldMk cId="1856270380" sldId="268"/>
        </pc:sldMkLst>
        <pc:spChg chg="mod">
          <ac:chgData name="guolin ruan" userId="88c8f52e4ef229d3" providerId="LiveId" clId="{20B12697-99A0-4154-834B-AE7F59E22788}" dt="2025-06-10T12:46:17.478" v="325" actId="1076"/>
          <ac:spMkLst>
            <pc:docMk/>
            <pc:sldMk cId="1856270380" sldId="268"/>
            <ac:spMk id="2" creationId="{EC53D9CC-585F-0C6C-81B3-672272C46AA0}"/>
          </ac:spMkLst>
        </pc:spChg>
        <pc:spChg chg="add del mod">
          <ac:chgData name="guolin ruan" userId="88c8f52e4ef229d3" providerId="LiveId" clId="{20B12697-99A0-4154-834B-AE7F59E22788}" dt="2025-06-10T12:35:44.426" v="174"/>
          <ac:spMkLst>
            <pc:docMk/>
            <pc:sldMk cId="1856270380" sldId="268"/>
            <ac:spMk id="3" creationId="{1E615478-AFCF-4C85-46FA-C256C2DB364B}"/>
          </ac:spMkLst>
        </pc:spChg>
        <pc:spChg chg="add del mod">
          <ac:chgData name="guolin ruan" userId="88c8f52e4ef229d3" providerId="LiveId" clId="{20B12697-99A0-4154-834B-AE7F59E22788}" dt="2025-06-10T12:35:46.631" v="175"/>
          <ac:spMkLst>
            <pc:docMk/>
            <pc:sldMk cId="1856270380" sldId="268"/>
            <ac:spMk id="4" creationId="{6B8AD1DD-FE06-D4E0-2E3B-AB5B206A60DE}"/>
          </ac:spMkLst>
        </pc:spChg>
        <pc:spChg chg="add del mod">
          <ac:chgData name="guolin ruan" userId="88c8f52e4ef229d3" providerId="LiveId" clId="{20B12697-99A0-4154-834B-AE7F59E22788}" dt="2025-06-10T12:36:13.260" v="176"/>
          <ac:spMkLst>
            <pc:docMk/>
            <pc:sldMk cId="1856270380" sldId="268"/>
            <ac:spMk id="5" creationId="{1A44FA94-7737-3B53-438E-F38FE31C6A88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15" creationId="{03404CAF-E794-E962-E1C2-CC7874CD142C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17" creationId="{86D04560-4902-00CC-3B86-E04747B931B2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19" creationId="{8A1B7DC9-B5AE-F808-5FF1-9D912A7368F1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21" creationId="{CD25A3B7-B442-858B-7D18-DEC262EF4CA8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23" creationId="{46AF7D43-8467-E7DA-8D2D-C48DBC10C3FE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03" creationId="{17BD7CC6-2F7F-4587-8E92-D041AB2CEB32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05" creationId="{BE7ED1F4-19EF-4BC2-A6EA-DF1525142B28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15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29" creationId="{90AE89EB-4F51-4181-9475-7E1048FB378A}"/>
          </ac:spMkLst>
        </pc:spChg>
        <pc:picChg chg="del">
          <ac:chgData name="guolin ruan" userId="88c8f52e4ef229d3" providerId="LiveId" clId="{20B12697-99A0-4154-834B-AE7F59E22788}" dt="2025-06-10T12:35:28.726" v="145" actId="478"/>
          <ac:picMkLst>
            <pc:docMk/>
            <pc:sldMk cId="1856270380" sldId="268"/>
            <ac:picMk id="7172" creationId="{63F6325B-A082-2762-BC88-2EFAE703BC05}"/>
          </ac:picMkLst>
        </pc:picChg>
        <pc:picChg chg="add mod">
          <ac:chgData name="guolin ruan" userId="88c8f52e4ef229d3" providerId="LiveId" clId="{20B12697-99A0-4154-834B-AE7F59E22788}" dt="2025-06-10T12:36:56.026" v="189" actId="1076"/>
          <ac:picMkLst>
            <pc:docMk/>
            <pc:sldMk cId="1856270380" sldId="268"/>
            <ac:picMk id="8198" creationId="{CCF39059-35E7-185D-D7A7-C8288E82B9F8}"/>
          </ac:picMkLst>
        </pc:picChg>
      </pc:sldChg>
      <pc:sldChg chg="modSp add del mod">
        <pc:chgData name="guolin ruan" userId="88c8f52e4ef229d3" providerId="LiveId" clId="{20B12697-99A0-4154-834B-AE7F59E22788}" dt="2025-06-10T12:33:44.590" v="131" actId="47"/>
        <pc:sldMkLst>
          <pc:docMk/>
          <pc:sldMk cId="3094853002" sldId="268"/>
        </pc:sldMkLst>
        <pc:spChg chg="mod">
          <ac:chgData name="guolin ruan" userId="88c8f52e4ef229d3" providerId="LiveId" clId="{20B12697-99A0-4154-834B-AE7F59E22788}" dt="2025-06-10T12:32:42.822" v="121" actId="1076"/>
          <ac:spMkLst>
            <pc:docMk/>
            <pc:sldMk cId="3094853002" sldId="268"/>
            <ac:spMk id="2" creationId="{BCEA2A25-C808-A61D-B3CD-1B5963D20128}"/>
          </ac:spMkLst>
        </pc:spChg>
      </pc:sldChg>
      <pc:sldChg chg="addSp delSp modSp add mod">
        <pc:chgData name="guolin ruan" userId="88c8f52e4ef229d3" providerId="LiveId" clId="{20B12697-99A0-4154-834B-AE7F59E22788}" dt="2025-06-10T13:24:34.973" v="381"/>
        <pc:sldMkLst>
          <pc:docMk/>
          <pc:sldMk cId="3487998014" sldId="269"/>
        </pc:sldMkLst>
        <pc:spChg chg="mod">
          <ac:chgData name="guolin ruan" userId="88c8f52e4ef229d3" providerId="LiveId" clId="{20B12697-99A0-4154-834B-AE7F59E22788}" dt="2025-06-10T13:24:34.973" v="381"/>
          <ac:spMkLst>
            <pc:docMk/>
            <pc:sldMk cId="3487998014" sldId="269"/>
            <ac:spMk id="2" creationId="{D5EC0437-16AE-5A02-F23A-89080356B491}"/>
          </ac:spMkLst>
        </pc:spChg>
        <pc:spChg chg="add del mod">
          <ac:chgData name="guolin ruan" userId="88c8f52e4ef229d3" providerId="LiveId" clId="{20B12697-99A0-4154-834B-AE7F59E22788}" dt="2025-06-10T12:37:32.152" v="194"/>
          <ac:spMkLst>
            <pc:docMk/>
            <pc:sldMk cId="3487998014" sldId="269"/>
            <ac:spMk id="3" creationId="{D5A6A94F-7AEA-55C7-44DC-28A646BDBEE1}"/>
          </ac:spMkLst>
        </pc:spChg>
        <pc:spChg chg="add del mod">
          <ac:chgData name="guolin ruan" userId="88c8f52e4ef229d3" providerId="LiveId" clId="{20B12697-99A0-4154-834B-AE7F59E22788}" dt="2025-06-10T12:38:22.013" v="204"/>
          <ac:spMkLst>
            <pc:docMk/>
            <pc:sldMk cId="3487998014" sldId="269"/>
            <ac:spMk id="4" creationId="{2E60E01D-58FF-93CA-22B6-7F4E45A994CF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15" creationId="{F4AEA17D-D501-279E-ACC6-00D5B666D69C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17" creationId="{48EF4794-4B5B-2FEF-27E5-23A2A1FBE498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19" creationId="{14538166-450F-C585-687F-2BA4E15B4E5B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21" creationId="{56287BD2-D437-A3DC-7741-6700F974015F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23" creationId="{FF020290-642E-113D-F65D-A538E7CBD674}"/>
          </ac:spMkLst>
        </pc:spChg>
        <pc:spChg chg="add del">
          <ac:chgData name="guolin ruan" userId="88c8f52e4ef229d3" providerId="LiveId" clId="{20B12697-99A0-4154-834B-AE7F59E22788}" dt="2025-06-10T12:38:28.753" v="205" actId="26606"/>
          <ac:spMkLst>
            <pc:docMk/>
            <pc:sldMk cId="3487998014" sldId="269"/>
            <ac:spMk id="9225" creationId="{5E395AE0-8789-FAD6-A987-32E65C185100}"/>
          </ac:spMkLst>
        </pc:spChg>
        <pc:spChg chg="add del">
          <ac:chgData name="guolin ruan" userId="88c8f52e4ef229d3" providerId="LiveId" clId="{20B12697-99A0-4154-834B-AE7F59E22788}" dt="2025-06-10T12:39:44.650" v="220" actId="26606"/>
          <ac:spMkLst>
            <pc:docMk/>
            <pc:sldMk cId="3487998014" sldId="269"/>
            <ac:spMk id="9232" creationId="{33ADEAE5-B080-4DEC-819A-00E41A93F881}"/>
          </ac:spMkLst>
        </pc:spChg>
        <pc:spChg chg="add del">
          <ac:chgData name="guolin ruan" userId="88c8f52e4ef229d3" providerId="LiveId" clId="{20B12697-99A0-4154-834B-AE7F59E22788}" dt="2025-06-10T12:39:44.650" v="220" actId="26606"/>
          <ac:spMkLst>
            <pc:docMk/>
            <pc:sldMk cId="3487998014" sldId="269"/>
            <ac:spMk id="9234" creationId="{D9FB580A-BA0E-4D5E-90F4-C42767A78389}"/>
          </ac:spMkLst>
        </pc:spChg>
        <pc:spChg chg="add del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39" creationId="{9D227AA9-5993-4378-946E-E7CBFBBA6962}"/>
          </ac:spMkLst>
        </pc:spChg>
        <pc:spChg chg="add del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45" creationId="{7EA2FCBD-319F-4A4F-9834-E50E3DD2A028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50" creationId="{17BD7CC6-2F7F-4587-8E92-D041AB2CEB32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52" creationId="{BE7ED1F4-19EF-4BC2-A6EA-DF1525142B28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62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76" creationId="{90AE89EB-4F51-4181-9475-7E1048FB378A}"/>
          </ac:spMkLst>
        </pc:spChg>
        <pc:grpChg chg="add del">
          <ac:chgData name="guolin ruan" userId="88c8f52e4ef229d3" providerId="LiveId" clId="{20B12697-99A0-4154-834B-AE7F59E22788}" dt="2025-06-10T12:39:54.641" v="221" actId="26606"/>
          <ac:grpSpMkLst>
            <pc:docMk/>
            <pc:sldMk cId="3487998014" sldId="269"/>
            <ac:grpSpMk id="9241" creationId="{02E8B24A-E924-4EA4-951E-022F5DCF4279}"/>
          </ac:grpSpMkLst>
        </pc:grpChg>
        <pc:grpChg chg="add">
          <ac:chgData name="guolin ruan" userId="88c8f52e4ef229d3" providerId="LiveId" clId="{20B12697-99A0-4154-834B-AE7F59E22788}" dt="2025-06-10T12:39:54.641" v="221" actId="26606"/>
          <ac:grpSpMkLst>
            <pc:docMk/>
            <pc:sldMk cId="3487998014" sldId="269"/>
            <ac:grpSpMk id="9284" creationId="{91CD8CAA-4614-4393-ADD7-7FDFD8ABD762}"/>
          </ac:grpSpMkLst>
        </pc:grpChg>
        <pc:picChg chg="del">
          <ac:chgData name="guolin ruan" userId="88c8f52e4ef229d3" providerId="LiveId" clId="{20B12697-99A0-4154-834B-AE7F59E22788}" dt="2025-06-10T12:37:26.516" v="191" actId="478"/>
          <ac:picMkLst>
            <pc:docMk/>
            <pc:sldMk cId="3487998014" sldId="269"/>
            <ac:picMk id="8198" creationId="{F5C6F391-6B58-0F33-96E2-B23CE363D241}"/>
          </ac:picMkLst>
        </pc:picChg>
        <pc:picChg chg="add del">
          <ac:chgData name="guolin ruan" userId="88c8f52e4ef229d3" providerId="LiveId" clId="{20B12697-99A0-4154-834B-AE7F59E22788}" dt="2025-06-10T12:37:30.675" v="193" actId="478"/>
          <ac:picMkLst>
            <pc:docMk/>
            <pc:sldMk cId="3487998014" sldId="269"/>
            <ac:picMk id="9218" creationId="{79C4D050-6D57-FBF6-DDDD-D76A6BA955E0}"/>
          </ac:picMkLst>
        </pc:picChg>
        <pc:picChg chg="add del mod">
          <ac:chgData name="guolin ruan" userId="88c8f52e4ef229d3" providerId="LiveId" clId="{20B12697-99A0-4154-834B-AE7F59E22788}" dt="2025-06-10T12:38:20.355" v="203" actId="478"/>
          <ac:picMkLst>
            <pc:docMk/>
            <pc:sldMk cId="3487998014" sldId="269"/>
            <ac:picMk id="9220" creationId="{A3083404-2BF3-7BED-AB8F-1897CDDBF7AD}"/>
          </ac:picMkLst>
        </pc:picChg>
        <pc:picChg chg="add mod">
          <ac:chgData name="guolin ruan" userId="88c8f52e4ef229d3" providerId="LiveId" clId="{20B12697-99A0-4154-834B-AE7F59E22788}" dt="2025-06-10T12:39:54.641" v="221" actId="26606"/>
          <ac:picMkLst>
            <pc:docMk/>
            <pc:sldMk cId="3487998014" sldId="269"/>
            <ac:picMk id="9222" creationId="{29AFD724-F978-C451-D6B6-C23611407D57}"/>
          </ac:picMkLst>
        </pc:picChg>
        <pc:cxnChg chg="add del">
          <ac:chgData name="guolin ruan" userId="88c8f52e4ef229d3" providerId="LiveId" clId="{20B12697-99A0-4154-834B-AE7F59E22788}" dt="2025-06-10T12:38:28.753" v="205" actId="26606"/>
          <ac:cxnSpMkLst>
            <pc:docMk/>
            <pc:sldMk cId="3487998014" sldId="269"/>
            <ac:cxnSpMk id="9227" creationId="{7667AA61-5C27-F30F-D229-06CBE5709F33}"/>
          </ac:cxnSpMkLst>
        </pc:cxnChg>
      </pc:sldChg>
      <pc:sldChg chg="addSp delSp modSp new mod setBg">
        <pc:chgData name="guolin ruan" userId="88c8f52e4ef229d3" providerId="LiveId" clId="{20B12697-99A0-4154-834B-AE7F59E22788}" dt="2025-06-10T13:23:55.268" v="375" actId="207"/>
        <pc:sldMkLst>
          <pc:docMk/>
          <pc:sldMk cId="3552496807" sldId="270"/>
        </pc:sldMkLst>
        <pc:spChg chg="mod">
          <ac:chgData name="guolin ruan" userId="88c8f52e4ef229d3" providerId="LiveId" clId="{20B12697-99A0-4154-834B-AE7F59E22788}" dt="2025-06-10T13:23:55.268" v="375" actId="207"/>
          <ac:spMkLst>
            <pc:docMk/>
            <pc:sldMk cId="3552496807" sldId="270"/>
            <ac:spMk id="2" creationId="{01DD38C7-1E81-F10C-472F-55359B527B6B}"/>
          </ac:spMkLst>
        </pc:spChg>
        <pc:spChg chg="del">
          <ac:chgData name="guolin ruan" userId="88c8f52e4ef229d3" providerId="LiveId" clId="{20B12697-99A0-4154-834B-AE7F59E22788}" dt="2025-06-10T13:19:25.868" v="327" actId="22"/>
          <ac:spMkLst>
            <pc:docMk/>
            <pc:sldMk cId="3552496807" sldId="270"/>
            <ac:spMk id="3" creationId="{EA551CC6-3338-28BF-BE64-781463F7EE74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0" creationId="{E914257E-1E2A-4AC7-89EC-1FB65C9C0A0D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2" creationId="{03E1C8F1-97F5-489C-8308-958F09657254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4" creationId="{DEB62645-D4DA-4E99-8344-B1536F63D108}"/>
          </ac:spMkLst>
        </pc:spChg>
        <pc:picChg chg="add mod ord">
          <ac:chgData name="guolin ruan" userId="88c8f52e4ef229d3" providerId="LiveId" clId="{20B12697-99A0-4154-834B-AE7F59E22788}" dt="2025-06-10T13:20:00.114" v="337" actId="26606"/>
          <ac:picMkLst>
            <pc:docMk/>
            <pc:sldMk cId="3552496807" sldId="270"/>
            <ac:picMk id="5" creationId="{1E0651BF-1968-0987-A7FB-FAF0F8A26AFF}"/>
          </ac:picMkLst>
        </pc:picChg>
      </pc:sldChg>
      <pc:sldChg chg="addSp delSp modSp new mod setBg">
        <pc:chgData name="guolin ruan" userId="88c8f52e4ef229d3" providerId="LiveId" clId="{20B12697-99A0-4154-834B-AE7F59E22788}" dt="2025-06-10T13:25:13.562" v="389" actId="1076"/>
        <pc:sldMkLst>
          <pc:docMk/>
          <pc:sldMk cId="3815619767" sldId="271"/>
        </pc:sldMkLst>
        <pc:spChg chg="mod">
          <ac:chgData name="guolin ruan" userId="88c8f52e4ef229d3" providerId="LiveId" clId="{20B12697-99A0-4154-834B-AE7F59E22788}" dt="2025-06-10T13:25:13.562" v="389" actId="1076"/>
          <ac:spMkLst>
            <pc:docMk/>
            <pc:sldMk cId="3815619767" sldId="271"/>
            <ac:spMk id="2" creationId="{1FA163D5-CC25-F7EB-D3C2-32459293F1BF}"/>
          </ac:spMkLst>
        </pc:spChg>
        <pc:spChg chg="del">
          <ac:chgData name="guolin ruan" userId="88c8f52e4ef229d3" providerId="LiveId" clId="{20B12697-99A0-4154-834B-AE7F59E22788}" dt="2025-06-10T13:21:06.902" v="346" actId="22"/>
          <ac:spMkLst>
            <pc:docMk/>
            <pc:sldMk cId="3815619767" sldId="271"/>
            <ac:spMk id="3" creationId="{A44997F6-4120-AB97-F4B8-73DA4CC181C5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0" creationId="{E914257E-1E2A-4AC7-89EC-1FB65C9C0A0D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2" creationId="{03E1C8F1-97F5-489C-8308-958F09657254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4" creationId="{DEB62645-D4DA-4E99-8344-B1536F63D108}"/>
          </ac:spMkLst>
        </pc:spChg>
        <pc:picChg chg="add mod ord">
          <ac:chgData name="guolin ruan" userId="88c8f52e4ef229d3" providerId="LiveId" clId="{20B12697-99A0-4154-834B-AE7F59E22788}" dt="2025-06-10T13:21:13.294" v="347" actId="26606"/>
          <ac:picMkLst>
            <pc:docMk/>
            <pc:sldMk cId="3815619767" sldId="271"/>
            <ac:picMk id="5" creationId="{948E7092-3CFD-BC2C-6030-5BF5F2712273}"/>
          </ac:picMkLst>
        </pc:picChg>
      </pc:sldChg>
      <pc:sldChg chg="addSp delSp modSp new mod setBg">
        <pc:chgData name="guolin ruan" userId="88c8f52e4ef229d3" providerId="LiveId" clId="{20B12697-99A0-4154-834B-AE7F59E22788}" dt="2025-06-10T13:25:06.872" v="388" actId="27636"/>
        <pc:sldMkLst>
          <pc:docMk/>
          <pc:sldMk cId="2442778405" sldId="272"/>
        </pc:sldMkLst>
        <pc:spChg chg="mod">
          <ac:chgData name="guolin ruan" userId="88c8f52e4ef229d3" providerId="LiveId" clId="{20B12697-99A0-4154-834B-AE7F59E22788}" dt="2025-06-10T13:25:06.872" v="388" actId="27636"/>
          <ac:spMkLst>
            <pc:docMk/>
            <pc:sldMk cId="2442778405" sldId="272"/>
            <ac:spMk id="2" creationId="{8591FF98-03DF-C397-F6B6-AA132A147EB2}"/>
          </ac:spMkLst>
        </pc:spChg>
        <pc:spChg chg="del">
          <ac:chgData name="guolin ruan" userId="88c8f52e4ef229d3" providerId="LiveId" clId="{20B12697-99A0-4154-834B-AE7F59E22788}" dt="2025-06-10T13:21:47.645" v="353" actId="22"/>
          <ac:spMkLst>
            <pc:docMk/>
            <pc:sldMk cId="2442778405" sldId="272"/>
            <ac:spMk id="3" creationId="{AB5A200A-90B1-FBDB-3AB1-5AB9AFAC27AF}"/>
          </ac:spMkLst>
        </pc:spChg>
        <pc:spChg chg="add del mod">
          <ac:chgData name="guolin ruan" userId="88c8f52e4ef229d3" providerId="LiveId" clId="{20B12697-99A0-4154-834B-AE7F59E22788}" dt="2025-06-10T13:22:19.739" v="357" actId="22"/>
          <ac:spMkLst>
            <pc:docMk/>
            <pc:sldMk cId="2442778405" sldId="272"/>
            <ac:spMk id="7" creationId="{B8F257D6-2D2E-9BAB-B2BF-25442EEE2294}"/>
          </ac:spMkLst>
        </pc:spChg>
        <pc:spChg chg="add del">
          <ac:chgData name="guolin ruan" userId="88c8f52e4ef229d3" providerId="LiveId" clId="{20B12697-99A0-4154-834B-AE7F59E22788}" dt="2025-06-10T13:22:30.387" v="359" actId="478"/>
          <ac:spMkLst>
            <pc:docMk/>
            <pc:sldMk cId="2442778405" sldId="272"/>
            <ac:spMk id="15" creationId="{08E26A35-DC39-32AD-9C46-B8F341BA77D5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18" creationId="{7FF47CB7-972F-479F-A36D-9E72D26EC8DA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20" creationId="{0D153B68-5844-490D-8E67-F616D6D721CA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22" creationId="{9A0D773F-7A7D-4DBB-9DEA-86BB8B8F4BC8}"/>
          </ac:spMkLst>
        </pc:spChg>
        <pc:picChg chg="add del mod ord">
          <ac:chgData name="guolin ruan" userId="88c8f52e4ef229d3" providerId="LiveId" clId="{20B12697-99A0-4154-834B-AE7F59E22788}" dt="2025-06-10T13:22:12.280" v="354" actId="478"/>
          <ac:picMkLst>
            <pc:docMk/>
            <pc:sldMk cId="2442778405" sldId="272"/>
            <ac:picMk id="5" creationId="{EFDFAAA9-6BC6-A737-86E6-D402A070FD79}"/>
          </ac:picMkLst>
        </pc:picChg>
        <pc:picChg chg="add del">
          <ac:chgData name="guolin ruan" userId="88c8f52e4ef229d3" providerId="LiveId" clId="{20B12697-99A0-4154-834B-AE7F59E22788}" dt="2025-06-10T13:22:17.975" v="356" actId="478"/>
          <ac:picMkLst>
            <pc:docMk/>
            <pc:sldMk cId="2442778405" sldId="272"/>
            <ac:picMk id="9" creationId="{1829B96D-AC13-F02E-4AF8-8124DBFD9A07}"/>
          </ac:picMkLst>
        </pc:picChg>
        <pc:picChg chg="add mod ord">
          <ac:chgData name="guolin ruan" userId="88c8f52e4ef229d3" providerId="LiveId" clId="{20B12697-99A0-4154-834B-AE7F59E22788}" dt="2025-06-10T13:23:27.035" v="371" actId="1076"/>
          <ac:picMkLst>
            <pc:docMk/>
            <pc:sldMk cId="2442778405" sldId="272"/>
            <ac:picMk id="11" creationId="{7B62AB7E-1744-8AAE-9336-469CB37BBA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C7AB-A9DC-93D7-9D03-7668E4E4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FE08BB-5C90-5E8E-AA88-49578377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5D4E4-3462-E3FD-D806-8E3A343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15F392-3244-19D0-71F1-8A28941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21B1E-62D2-0AC2-13A7-C7703866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1B7F2-348F-AC54-45AE-22D5B50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02A293-2FDC-50CC-B74B-C51FD819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5A203-7F29-05F5-AF8D-78A9EACC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D8148-BEF6-92BB-836D-5B7CAE46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D98287-5DF7-9CC1-83A6-2D1D98F1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8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0657E6-6444-CA54-800D-5405BCCDF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377AF-8BB6-C9FD-A967-7E8C5C65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BCBFB-9AB8-4F31-CB15-8E116F9B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F11B0-31E0-B379-FEEB-F4CC9F7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81440-18B9-83BE-5C4F-68FA19C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EA83C-3F11-01A5-1F80-3E20EA1E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AC47D-1B55-2B6C-0921-68984C61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DDEE37-E75E-0E37-6D12-3016CDAA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80153E-BEDC-363E-0FF9-81CD28D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66139B-E4C3-53DF-EBDD-B42DC62A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1DF63-F9DC-9A12-A626-1EC60B1F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EAB82F-8751-E930-2A81-F60F0816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7DCF3F-8937-824D-B981-C6F495EF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2063F4-0B79-A9C8-7958-F66C845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620D9-EABC-8837-8DF6-757CF95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106C5-7D5D-36B0-DF15-01DFD7D5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51C51-7BA0-0BD2-C295-EA0A68D2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EB83D4-5772-DE9C-F3AF-AFB4D8918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21723F-CB72-A06E-BD00-2936B67C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71C42D-3E91-C9D4-CE90-2F091CB4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0DE25E-C9C5-A171-C379-F6A3B2DF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674C9-1FA1-539A-8822-60DB2D5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BD5C9-4D8A-2740-B25E-F431255B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5605E-5F2B-DB51-048F-5C422CDB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65650F-AB58-B371-E9F5-C0581E942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4DF93B-3B7B-6504-9D1D-B9FBEC334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A9FB2C-2A8D-4C78-7B85-74238A2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129FE2-B2AB-6BB9-54B6-49CA1B0A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9362F5-1764-B98D-AE98-D2D628FA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7B46E-7F00-FBE1-9E72-068D94EB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356B3C-1997-30A4-D18A-58236E21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8DD517-295E-4BC1-CE73-1EA16E6F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7559DD-30A0-86E6-6D0D-9182873F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042F3D-DF91-283F-C11B-7963382C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127EC9-CEC0-8E8C-5947-0E6B8B0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B7878-175F-462F-3D26-06479BE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6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96738-D04B-DDEE-8E26-6994D6BD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39214-39AB-64C8-04DF-3D62533A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9EBFFB-ADF6-9736-7877-EF2DA857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6A905-6CB2-5AA8-9EC3-9F6618C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3F481-40F7-4FEA-A1AE-2CB7AED7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CE8781-599F-C4FB-1EBF-CA7980C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5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F170-E43B-4600-8F45-CB3F9399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457253-569D-FDDC-BC53-62F278EE0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AFDCDF-0D07-CAA1-E8F6-88427461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97ECA3-EAC8-EC77-B207-E57153D3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52AE18-72F3-A7BB-9231-4C23CA0D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408E4D-9DD1-D1DE-78C7-D72B7E80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5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F617FA-4EC9-3F8C-2D6A-EC7ED7C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C9220-94A0-9C16-A6AC-53673F42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6B122-712D-E9CC-3E03-4F06519D6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F34C8-5B6F-4D11-AE15-C73C0B50EB54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BCC59-ED8B-43CC-E2B7-1ED3ACD4F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C1245-FA22-5565-6CD2-6442A75AF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41143200@nfu.edu.t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2C4327-99D4-8224-86EF-4FD24B53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85" y="511383"/>
            <a:ext cx="3710643" cy="42931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虎科大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美食評論系統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zh-TW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CF8744-8F65-336B-72AA-75E382A8F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TW" sz="3000"/>
              <a:t>G13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3000"/>
              <a:t>組員</a:t>
            </a:r>
            <a:r>
              <a:rPr lang="en-US" altLang="zh-TW" sz="3000"/>
              <a:t>:</a:t>
            </a:r>
          </a:p>
          <a:p>
            <a:pPr algn="l"/>
            <a:r>
              <a:rPr lang="en-US" altLang="zh-TW" sz="2000"/>
              <a:t>	41143217   </a:t>
            </a:r>
            <a:r>
              <a:rPr lang="zh-TW" altLang="en-US" sz="2000"/>
              <a:t>阮國霖</a:t>
            </a:r>
            <a:endParaRPr lang="en-US" altLang="zh-TW" sz="2000"/>
          </a:p>
          <a:p>
            <a:pPr algn="l"/>
            <a:r>
              <a:rPr lang="en-US" altLang="zh-TW" sz="2000"/>
              <a:t>	41143218   </a:t>
            </a:r>
            <a:r>
              <a:rPr lang="zh-TW" altLang="en-US" sz="2000"/>
              <a:t>周羿廷</a:t>
            </a:r>
            <a:endParaRPr lang="en-US" altLang="zh-TW" sz="2000"/>
          </a:p>
          <a:p>
            <a:pPr algn="l"/>
            <a:r>
              <a:rPr lang="en-US" altLang="zh-TW" sz="2000"/>
              <a:t>	41143250   </a:t>
            </a:r>
            <a:r>
              <a:rPr lang="zh-TW" altLang="en-US" sz="2000"/>
              <a:t>蔡士雋</a:t>
            </a:r>
          </a:p>
        </p:txBody>
      </p:sp>
    </p:spTree>
    <p:extLst>
      <p:ext uri="{BB962C8B-B14F-4D97-AF65-F5344CB8AC3E}">
        <p14:creationId xmlns:p14="http://schemas.microsoft.com/office/powerpoint/2010/main" val="23981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08AA3-09E2-E523-B0CB-A188E0D5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8DA028F6-90C8-D591-CA3F-C540AEB0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39255"/>
            <a:ext cx="11327549" cy="41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EF84-6A55-BA4F-4646-F12AE0F0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28A87B-A306-93A0-F367-B2DC0502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7" name="內容版面配置區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8855F262-3E15-28B7-E679-72082BBF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3" y="1905937"/>
            <a:ext cx="10404159" cy="45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DD38C7-1E81-F10C-472F-55359B52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查看所有使用者所發布的貼文數量</a:t>
            </a:r>
            <a:r>
              <a:rPr lang="en-US" altLang="zh-TW" sz="3600" b="1"/>
              <a:t>)</a:t>
            </a:r>
            <a:endParaRPr lang="en-US" altLang="zh-TW" sz="3600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0651BF-1968-0987-A7FB-FAF0F8A26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86" y="2072640"/>
            <a:ext cx="9122952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F6CCD-B50E-86B9-A7ED-5A212C7A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Rectangle 717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5" name="Group 7180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182" name="Oval 7181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Oval 7182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4" name="Oval 7183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5" name="Oval 7184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6" name="Oval 7185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7" name="Oval 7186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9" name="Rectangle 7188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91" name="Group 719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92" name="Straight Connector 7191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3" name="Straight Connector 7192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4" name="Straight Connector 7193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5" name="Straight Connector 7194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7" name="Group 7196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98" name="Straight Connector 7197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9" name="Straight Connector 7198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Straight Connector 7199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1" name="Straight Connector 7200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03" name="Rectangle 7202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05" name="Group 7204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206" name="Straight Connector 7205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Straight Connector 7206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Straight Connector 7207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9" name="Straight Connector 7208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81AFA6A-6055-1E80-9F26-FDD9A2C4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11562360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查看所有使用者所發布的貼文數量</a:t>
            </a:r>
            <a:r>
              <a:rPr lang="en-US" altLang="zh-TW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BD64445-9BDE-2405-E827-55DAD13D6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251" y="617779"/>
            <a:ext cx="9329281" cy="32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11" name="Group 7210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7212" name="Straight Connector 7211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3" name="Straight Connector 7212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4" name="Straight Connector 7213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5" name="Straight Connector 7214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9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FA163D5-CC25-F7EB-D3C2-3245929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503464"/>
            <a:ext cx="10545435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查看所有店家的總評價平均分數、總評價和總貼文數量</a:t>
            </a:r>
            <a:r>
              <a:rPr lang="en-US" altLang="zh-TW" sz="3600" b="1"/>
              <a:t>)</a:t>
            </a:r>
            <a:endParaRPr lang="en-US" altLang="zh-TW" sz="3600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8E7092-3CFD-BC2C-6030-5BF5F271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193" y="2072640"/>
            <a:ext cx="747173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67187-E3F4-1EBD-2D5F-C3EBF283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8202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Oval 8208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0" name="Oval 8209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1" name="Oval 8210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2" name="Oval 8211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3" name="Oval 8212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15" name="Rectangle 8214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7" name="Group 8216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18" name="Straight Connector 8217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Straight Connector 8218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Straight Connector 8219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Straight Connector 8220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3" name="Group 8222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24" name="Straight Connector 8223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5" name="Straight Connector 8224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6" name="Straight Connector 8225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7" name="Straight Connector 8226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9" name="Rectangle 8228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31" name="Group 8230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32" name="Straight Connector 8231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Straight Connector 8232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Straight Connector 8233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Straight Connector 8234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C53D9CC-585F-0C6C-81B3-672272C4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25" y="4183227"/>
            <a:ext cx="12864979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查看所有店家的總評價平均分數、總評價和總貼文數量</a:t>
            </a:r>
            <a:r>
              <a:rPr lang="en-US" altLang="zh-TW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CF39059-35E7-185D-D7A7-C8288E82B9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651051"/>
            <a:ext cx="10843065" cy="319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37" name="Group 8236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8238" name="Straight Connector 8237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Straight Connector 8238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Straight Connector 8239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Straight Connector 8240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27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91FF98-03DF-C397-F6B6-AA132A14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12" y="239482"/>
            <a:ext cx="11766176" cy="1330841"/>
          </a:xfrm>
        </p:spPr>
        <p:txBody>
          <a:bodyPr>
            <a:normAutofit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查看所有貼文並附上店家以及貼文的使用者資訊</a:t>
            </a:r>
            <a:r>
              <a:rPr lang="en-US" altLang="zh-TW" sz="3600" b="1"/>
              <a:t>)</a:t>
            </a:r>
            <a:endParaRPr lang="zh-TW" altLang="en-US" sz="360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B62AB7E-1744-8AAE-9336-469CB37B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9" y="2125157"/>
            <a:ext cx="8100470" cy="402093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E9256-5C64-2A69-AFED-3CE25CB8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0" name="Rectangle 924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2" name="Rectangle 925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4" name="Group 925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255" name="Oval 925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6" name="Oval 925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7" name="Oval 925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8" name="Oval 925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9" name="Oval 925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0" name="Oval 925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62" name="Rectangle 926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64" name="Group 926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65" name="Straight Connector 926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6" name="Straight Connector 926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7" name="Straight Connector 926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8" name="Straight Connector 926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70" name="Group 926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71" name="Straight Connector 927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2" name="Straight Connector 927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3" name="Straight Connector 927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4" name="Straight Connector 927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76" name="Rectangle 927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78" name="Group 927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279" name="Straight Connector 927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0" name="Straight Connector 927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1" name="Straight Connector 928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2" name="Straight Connector 928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5EC0437-16AE-5A02-F23A-8908035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4038037"/>
            <a:ext cx="11459692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查看所有貼文並附上店家以及貼文的使用者資訊</a:t>
            </a:r>
            <a:r>
              <a:rPr lang="en-US" altLang="zh-TW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22" name="Picture 6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29AFD724-F978-C451-D6B6-C23611407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r="11499" b="-1"/>
          <a:stretch>
            <a:fillRect/>
          </a:stretch>
        </p:blipFill>
        <p:spPr bwMode="auto">
          <a:xfrm>
            <a:off x="1390748" y="617779"/>
            <a:ext cx="9324287" cy="32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84" name="Group 928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9285" name="Straight Connector 928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6" name="Straight Connector 928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7" name="Straight Connector 928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8" name="Straight Connector 928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9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A155B-FC7E-4A22-AF97-39E7B365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系統需求</a:t>
            </a:r>
            <a:br>
              <a:rPr lang="en-US" altLang="zh-TW" sz="4000">
                <a:solidFill>
                  <a:srgbClr val="FFFFFF"/>
                </a:solidFill>
              </a:rPr>
            </a:br>
            <a:br>
              <a:rPr lang="en-US" altLang="zh-TW" sz="4000">
                <a:solidFill>
                  <a:srgbClr val="FFFFFF"/>
                </a:solidFill>
              </a:rPr>
            </a:b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44C23-3199-41CC-28B8-43E7F751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755032"/>
            <a:ext cx="7220730" cy="5299260"/>
          </a:xfrm>
        </p:spPr>
        <p:txBody>
          <a:bodyPr anchor="ctr">
            <a:normAutofit/>
          </a:bodyPr>
          <a:lstStyle/>
          <a:p>
            <a:r>
              <a:rPr lang="zh-TW" altLang="en-US"/>
              <a:t>本系統是一款以「在地美食推薦與交流」為核心的應用平台，主要提供兩大功能板塊：美食清單推薦系統與社群互動分享平台。系統旨在協助客人使用者快速找到優質店家、分享個人用餐經驗，也進一步給使用者了解店家資訊，除了可以對店家進行評分簡單評價外，並藉由社群互動促進資訊交流與在地美食文化推廣</a:t>
            </a:r>
            <a:r>
              <a:rPr lang="zh-TW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722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28C281-DAC6-690B-6366-C5D13247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F52EE5-2346-A1A2-5F8C-B3D209877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49" y="1749387"/>
            <a:ext cx="7225748" cy="42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4C75E4-8894-15CA-A2FA-AA605D58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>
                <a:solidFill>
                  <a:srgbClr val="FFFFFF"/>
                </a:solidFill>
              </a:rPr>
              <a:t>users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CA8FC0BC-2B21-1D85-88B8-77D5D4EBB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65636"/>
              </p:ext>
            </p:extLst>
          </p:nvPr>
        </p:nvGraphicFramePr>
        <p:xfrm>
          <a:off x="528608" y="1972092"/>
          <a:ext cx="11134783" cy="4452162"/>
        </p:xfrm>
        <a:graphic>
          <a:graphicData uri="http://schemas.openxmlformats.org/drawingml/2006/table">
            <a:tbl>
              <a:tblPr/>
              <a:tblGrid>
                <a:gridCol w="1807501">
                  <a:extLst>
                    <a:ext uri="{9D8B030D-6E8A-4147-A177-3AD203B41FA5}">
                      <a16:colId xmlns:a16="http://schemas.microsoft.com/office/drawing/2014/main" val="4223623571"/>
                    </a:ext>
                  </a:extLst>
                </a:gridCol>
                <a:gridCol w="1903447">
                  <a:extLst>
                    <a:ext uri="{9D8B030D-6E8A-4147-A177-3AD203B41FA5}">
                      <a16:colId xmlns:a16="http://schemas.microsoft.com/office/drawing/2014/main" val="2297046430"/>
                    </a:ext>
                  </a:extLst>
                </a:gridCol>
                <a:gridCol w="1281054">
                  <a:extLst>
                    <a:ext uri="{9D8B030D-6E8A-4147-A177-3AD203B41FA5}">
                      <a16:colId xmlns:a16="http://schemas.microsoft.com/office/drawing/2014/main" val="729909650"/>
                    </a:ext>
                  </a:extLst>
                </a:gridCol>
                <a:gridCol w="1281054">
                  <a:extLst>
                    <a:ext uri="{9D8B030D-6E8A-4147-A177-3AD203B41FA5}">
                      <a16:colId xmlns:a16="http://schemas.microsoft.com/office/drawing/2014/main" val="3107570688"/>
                    </a:ext>
                  </a:extLst>
                </a:gridCol>
                <a:gridCol w="4861727">
                  <a:extLst>
                    <a:ext uri="{9D8B030D-6E8A-4147-A177-3AD203B41FA5}">
                      <a16:colId xmlns:a16="http://schemas.microsoft.com/office/drawing/2014/main" val="165132096"/>
                    </a:ext>
                  </a:extLst>
                </a:gridCol>
              </a:tblGrid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740299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使用者代號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主鍵，自動產生，限制為正整數（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UNSIGNED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），避免負數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8776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user_name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VARCHAR(50)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使用者姓名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1-50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的字元，不可為空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91980"/>
                  </a:ext>
                </a:extLst>
              </a:tr>
              <a:tr h="9222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電子郵件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的字元，必須符合電子郵件格式，例如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TW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41143200@</a:t>
                      </a:r>
                      <a:r>
                        <a:rPr lang="en-US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nfu.edu.tw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)，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不可為空，有唯一性約束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99163"/>
                  </a:ext>
                </a:extLst>
              </a:tr>
              <a:tr h="9222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phone_number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電話號碼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阿拉伯數字，必須剛好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碼，必須符合電話格式，以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"09"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(0912345678)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，不可為空，有唯一性約束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3527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SET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身分類別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分為客戶身分、老闆身分，預設值設為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客戶身分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1AF386-C617-1181-5ED5-481F5AEA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>
                <a:solidFill>
                  <a:srgbClr val="FFFFFF"/>
                </a:solidFill>
              </a:rPr>
              <a:t>stores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432F7C52-1FBD-5502-5C86-325BBE2E4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82505"/>
              </p:ext>
            </p:extLst>
          </p:nvPr>
        </p:nvGraphicFramePr>
        <p:xfrm>
          <a:off x="432225" y="1976649"/>
          <a:ext cx="11327551" cy="4431453"/>
        </p:xfrm>
        <a:graphic>
          <a:graphicData uri="http://schemas.openxmlformats.org/drawingml/2006/table">
            <a:tbl>
              <a:tblPr/>
              <a:tblGrid>
                <a:gridCol w="1529868">
                  <a:extLst>
                    <a:ext uri="{9D8B030D-6E8A-4147-A177-3AD203B41FA5}">
                      <a16:colId xmlns:a16="http://schemas.microsoft.com/office/drawing/2014/main" val="3603025040"/>
                    </a:ext>
                  </a:extLst>
                </a:gridCol>
                <a:gridCol w="2094072">
                  <a:extLst>
                    <a:ext uri="{9D8B030D-6E8A-4147-A177-3AD203B41FA5}">
                      <a16:colId xmlns:a16="http://schemas.microsoft.com/office/drawing/2014/main" val="123157795"/>
                    </a:ext>
                  </a:extLst>
                </a:gridCol>
                <a:gridCol w="1232681">
                  <a:extLst>
                    <a:ext uri="{9D8B030D-6E8A-4147-A177-3AD203B41FA5}">
                      <a16:colId xmlns:a16="http://schemas.microsoft.com/office/drawing/2014/main" val="1423089958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365793035"/>
                    </a:ext>
                  </a:extLst>
                </a:gridCol>
                <a:gridCol w="5005667">
                  <a:extLst>
                    <a:ext uri="{9D8B030D-6E8A-4147-A177-3AD203B41FA5}">
                      <a16:colId xmlns:a16="http://schemas.microsoft.com/office/drawing/2014/main" val="3459851266"/>
                    </a:ext>
                  </a:extLst>
                </a:gridCol>
              </a:tblGrid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689592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店家代號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從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開始遞增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，限制為正整數 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UNSIGNED)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，避免負數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051875"/>
                  </a:ext>
                </a:extLst>
              </a:tr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store_name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店家名稱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的字元，不可為空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23025"/>
                  </a:ext>
                </a:extLst>
              </a:tr>
              <a:tr h="123113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tel_number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電話號碼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阿拉伯數字，必須符合電話格式，手機必須為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"09"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(0912345678)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，或室內電話必須為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"05"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(051234567)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，有唯一性限制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467443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地址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的字元，必須以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雲林縣虎尾鎮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雲林縣虎尾鎮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號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13062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website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網站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0-100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的字元，若不為空，必須以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https://"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https://example.com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295199"/>
                  </a:ext>
                </a:extLst>
              </a:tr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簡介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0-1000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5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7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7A627-A68F-3344-B288-905C1FB8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 err="1">
                <a:solidFill>
                  <a:srgbClr val="FFFFFF"/>
                </a:solidFill>
              </a:rPr>
              <a:t>user_posts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816543-9D28-C6E2-306A-332BF65D5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63321"/>
              </p:ext>
            </p:extLst>
          </p:nvPr>
        </p:nvGraphicFramePr>
        <p:xfrm>
          <a:off x="432225" y="2082306"/>
          <a:ext cx="11327552" cy="4220138"/>
        </p:xfrm>
        <a:graphic>
          <a:graphicData uri="http://schemas.openxmlformats.org/drawingml/2006/table">
            <a:tbl>
              <a:tblPr/>
              <a:tblGrid>
                <a:gridCol w="1663933">
                  <a:extLst>
                    <a:ext uri="{9D8B030D-6E8A-4147-A177-3AD203B41FA5}">
                      <a16:colId xmlns:a16="http://schemas.microsoft.com/office/drawing/2014/main" val="112239077"/>
                    </a:ext>
                  </a:extLst>
                </a:gridCol>
                <a:gridCol w="2624492">
                  <a:extLst>
                    <a:ext uri="{9D8B030D-6E8A-4147-A177-3AD203B41FA5}">
                      <a16:colId xmlns:a16="http://schemas.microsoft.com/office/drawing/2014/main" val="1679642120"/>
                    </a:ext>
                  </a:extLst>
                </a:gridCol>
                <a:gridCol w="1978871">
                  <a:extLst>
                    <a:ext uri="{9D8B030D-6E8A-4147-A177-3AD203B41FA5}">
                      <a16:colId xmlns:a16="http://schemas.microsoft.com/office/drawing/2014/main" val="1382157873"/>
                    </a:ext>
                  </a:extLst>
                </a:gridCol>
                <a:gridCol w="1978871">
                  <a:extLst>
                    <a:ext uri="{9D8B030D-6E8A-4147-A177-3AD203B41FA5}">
                      <a16:colId xmlns:a16="http://schemas.microsoft.com/office/drawing/2014/main" val="229412833"/>
                    </a:ext>
                  </a:extLst>
                </a:gridCol>
                <a:gridCol w="3081385">
                  <a:extLst>
                    <a:ext uri="{9D8B030D-6E8A-4147-A177-3AD203B41FA5}">
                      <a16:colId xmlns:a16="http://schemas.microsoft.com/office/drawing/2014/main" val="823282851"/>
                    </a:ext>
                  </a:extLst>
                </a:gridCol>
              </a:tblGrid>
              <a:tr h="335934"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欄位名稱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資料型別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中文說明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是否為空值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完整性限制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06766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post_id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貼文代號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主鍵，自動產生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zh-TW" altLang="en-US" sz="1500">
                          <a:effectLst/>
                        </a:rPr>
                        <a:t>從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開始遞增</a:t>
                      </a:r>
                      <a:r>
                        <a:rPr lang="en-US" altLang="zh-TW" sz="1500">
                          <a:effectLst/>
                        </a:rPr>
                        <a:t>)</a:t>
                      </a:r>
                      <a:r>
                        <a:rPr lang="zh-TW" altLang="en-US" sz="1500">
                          <a:effectLst/>
                        </a:rPr>
                        <a:t>，限制為正整數 </a:t>
                      </a:r>
                      <a:r>
                        <a:rPr lang="en-US" altLang="zh-TW" sz="1500">
                          <a:effectLst/>
                        </a:rPr>
                        <a:t>(UNSIGNED)</a:t>
                      </a:r>
                      <a:r>
                        <a:rPr lang="zh-TW" altLang="en-US" sz="1500">
                          <a:effectLst/>
                        </a:rPr>
                        <a:t>，避免負數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9055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user_id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使用者代號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連接到發送貼文的</a:t>
                      </a:r>
                      <a:r>
                        <a:rPr lang="en-US" sz="1500">
                          <a:effectLst/>
                        </a:rPr>
                        <a:t>users，</a:t>
                      </a:r>
                      <a:r>
                        <a:rPr lang="zh-TW" altLang="en-US" sz="1500">
                          <a:effectLst/>
                        </a:rPr>
                        <a:t>當</a:t>
                      </a:r>
                      <a:r>
                        <a:rPr lang="en-US" sz="1500">
                          <a:effectLst/>
                        </a:rPr>
                        <a:t>users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user_id</a:t>
                      </a:r>
                      <a:r>
                        <a:rPr lang="zh-TW" altLang="en-US" sz="1500">
                          <a:effectLst/>
                        </a:rPr>
                        <a:t>更新，這裡的</a:t>
                      </a:r>
                      <a:r>
                        <a:rPr lang="en-US" sz="1500">
                          <a:effectLst/>
                        </a:rPr>
                        <a:t>user_id</a:t>
                      </a:r>
                      <a:r>
                        <a:rPr lang="zh-TW" altLang="en-US" sz="1500">
                          <a:effectLst/>
                        </a:rPr>
                        <a:t>會跟著更新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47002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store_id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店家代號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連接到貼文所指的</a:t>
                      </a:r>
                      <a:r>
                        <a:rPr lang="en-US" sz="1500">
                          <a:effectLst/>
                        </a:rPr>
                        <a:t>stores，</a:t>
                      </a:r>
                      <a:r>
                        <a:rPr lang="zh-TW" altLang="en-US" sz="1500">
                          <a:effectLst/>
                        </a:rPr>
                        <a:t>當</a:t>
                      </a:r>
                      <a:r>
                        <a:rPr lang="en-US" sz="1500">
                          <a:effectLst/>
                        </a:rPr>
                        <a:t>stores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store_id</a:t>
                      </a:r>
                      <a:r>
                        <a:rPr lang="zh-TW" altLang="en-US" sz="1500">
                          <a:effectLst/>
                        </a:rPr>
                        <a:t>更新，這裡的</a:t>
                      </a:r>
                      <a:r>
                        <a:rPr lang="en-US" sz="1500">
                          <a:effectLst/>
                        </a:rPr>
                        <a:t>store_id</a:t>
                      </a:r>
                      <a:r>
                        <a:rPr lang="zh-TW" altLang="en-US" sz="1500">
                          <a:effectLst/>
                        </a:rPr>
                        <a:t>會跟著更新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51212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DATETIME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日期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格式為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en-US" sz="1500">
                          <a:effectLst/>
                        </a:rPr>
                        <a:t>YYYY-MM-DD HH:MM:SS)，</a:t>
                      </a:r>
                      <a:r>
                        <a:rPr lang="zh-TW" altLang="en-US" sz="1500">
                          <a:effectLst/>
                        </a:rPr>
                        <a:t>例如</a:t>
                      </a:r>
                      <a:r>
                        <a:rPr lang="en-US" altLang="zh-TW" sz="1500">
                          <a:effectLst/>
                        </a:rPr>
                        <a:t>(2025/06/15 00:00:00)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29450"/>
                  </a:ext>
                </a:extLst>
              </a:tr>
              <a:tr h="3359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content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VARCHAR(1000)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內文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長度為</a:t>
                      </a:r>
                      <a:r>
                        <a:rPr lang="en-US" altLang="zh-TW" sz="1500">
                          <a:effectLst/>
                        </a:rPr>
                        <a:t>1-1000</a:t>
                      </a:r>
                      <a:r>
                        <a:rPr lang="zh-TW" altLang="en-US" sz="1500">
                          <a:effectLst/>
                        </a:rPr>
                        <a:t>的文字，不可為空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67249"/>
                  </a:ext>
                </a:extLst>
              </a:tr>
              <a:tr h="3359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picture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VARCHAR(255)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圖片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若不為空，則為檔案的原路徑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0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8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627F24-EA92-0138-DD7C-0789B3B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user_reviews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3F42FA6-C13A-75CA-4063-5F606EBF0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090784"/>
              </p:ext>
            </p:extLst>
          </p:nvPr>
        </p:nvGraphicFramePr>
        <p:xfrm>
          <a:off x="432225" y="1985687"/>
          <a:ext cx="11327552" cy="4413376"/>
        </p:xfrm>
        <a:graphic>
          <a:graphicData uri="http://schemas.openxmlformats.org/drawingml/2006/table">
            <a:tbl>
              <a:tblPr/>
              <a:tblGrid>
                <a:gridCol w="2127917">
                  <a:extLst>
                    <a:ext uri="{9D8B030D-6E8A-4147-A177-3AD203B41FA5}">
                      <a16:colId xmlns:a16="http://schemas.microsoft.com/office/drawing/2014/main" val="2696982579"/>
                    </a:ext>
                  </a:extLst>
                </a:gridCol>
                <a:gridCol w="2830246">
                  <a:extLst>
                    <a:ext uri="{9D8B030D-6E8A-4147-A177-3AD203B41FA5}">
                      <a16:colId xmlns:a16="http://schemas.microsoft.com/office/drawing/2014/main" val="1824314589"/>
                    </a:ext>
                  </a:extLst>
                </a:gridCol>
                <a:gridCol w="1846285">
                  <a:extLst>
                    <a:ext uri="{9D8B030D-6E8A-4147-A177-3AD203B41FA5}">
                      <a16:colId xmlns:a16="http://schemas.microsoft.com/office/drawing/2014/main" val="1964512569"/>
                    </a:ext>
                  </a:extLst>
                </a:gridCol>
                <a:gridCol w="1846285">
                  <a:extLst>
                    <a:ext uri="{9D8B030D-6E8A-4147-A177-3AD203B41FA5}">
                      <a16:colId xmlns:a16="http://schemas.microsoft.com/office/drawing/2014/main" val="456018428"/>
                    </a:ext>
                  </a:extLst>
                </a:gridCol>
                <a:gridCol w="2676819">
                  <a:extLst>
                    <a:ext uri="{9D8B030D-6E8A-4147-A177-3AD203B41FA5}">
                      <a16:colId xmlns:a16="http://schemas.microsoft.com/office/drawing/2014/main" val="2216319500"/>
                    </a:ext>
                  </a:extLst>
                </a:gridCol>
              </a:tblGrid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42456"/>
                  </a:ext>
                </a:extLst>
              </a:tr>
              <a:tr h="5516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reviews_id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評論代號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主鍵，自動產生，限制為正整數 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UNSIGNED)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，避免負數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891077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使用者代號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連接到發送評論的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users，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當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更新，這裡的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會跟著更新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53236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店家代號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連接到被評論的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stores，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當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stores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更新，這裡的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會跟著更新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678261"/>
                  </a:ext>
                </a:extLst>
              </a:tr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標題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的文字，不可為空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97980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score_date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評價日期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格式為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YYYY-MM-DD HH:MM:SS)，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例如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(2025/06/15 00:00:00)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524399"/>
                  </a:ext>
                </a:extLst>
              </a:tr>
              <a:tr h="5516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content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內文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的文字，不可為空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40209"/>
                  </a:ext>
                </a:extLst>
              </a:tr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score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評分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分數介於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分，不可為空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97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5DDD35-BB59-6D7C-7AD3-AA0D9E68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990" y="312234"/>
            <a:ext cx="6873894" cy="11056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10" name="內容版面配置區 9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89EB4681-197E-B821-89C9-4D73DE8C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212259"/>
            <a:ext cx="11327549" cy="38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28DF24-D6FC-D7F4-5AAD-22030DD9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383139A-F1F6-ED71-4F61-B56ABE1B5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佈景主題</vt:lpstr>
      <vt:lpstr> 虎科大 美食評論系統   </vt:lpstr>
      <vt:lpstr>系統需求  </vt:lpstr>
      <vt:lpstr>ER Diagram</vt:lpstr>
      <vt:lpstr>DB Schema(users)</vt:lpstr>
      <vt:lpstr>DB Schema(stores)</vt:lpstr>
      <vt:lpstr>DB Schema(user_posts)</vt:lpstr>
      <vt:lpstr>DB Schema(user_reviews)</vt:lpstr>
      <vt:lpstr>SQL</vt:lpstr>
      <vt:lpstr>SQL</vt:lpstr>
      <vt:lpstr>SQL</vt:lpstr>
      <vt:lpstr>SQL</vt:lpstr>
      <vt:lpstr>View (查看所有使用者所發布的貼文數量)</vt:lpstr>
      <vt:lpstr>View (查看所有使用者所發布的貼文數量)</vt:lpstr>
      <vt:lpstr>View (查看所有店家的總評價平均分數、總評價和總貼文數量)</vt:lpstr>
      <vt:lpstr>View (查看所有店家的總評價平均分數、總評價和總貼文數量)</vt:lpstr>
      <vt:lpstr>View (查看所有貼文並附上店家以及貼文的使用者資訊)</vt:lpstr>
      <vt:lpstr>View (查看所有貼文並附上店家以及貼文的使用者資訊)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guolin ruan</dc:creator>
  <cp:revision>1</cp:revision>
  <dcterms:created xsi:type="dcterms:W3CDTF">2025-06-10T08:30:26Z</dcterms:created>
  <dcterms:modified xsi:type="dcterms:W3CDTF">2025-06-10T13:25:32Z</dcterms:modified>
</cp:coreProperties>
</file>