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os Tsiompikas" userId="5f55b93e-c4fb-427d-a572-41ddb8971fc6" providerId="ADAL" clId="{0B717FB7-A4DB-4BFD-8C2B-FD72B708BDF6}"/>
    <pc:docChg chg="custSel addSld modSld">
      <pc:chgData name="Dimitrios Tsiompikas" userId="5f55b93e-c4fb-427d-a572-41ddb8971fc6" providerId="ADAL" clId="{0B717FB7-A4DB-4BFD-8C2B-FD72B708BDF6}" dt="2023-12-15T14:01:02.274" v="2039" actId="20577"/>
      <pc:docMkLst>
        <pc:docMk/>
      </pc:docMkLst>
      <pc:sldChg chg="modSp new mod">
        <pc:chgData name="Dimitrios Tsiompikas" userId="5f55b93e-c4fb-427d-a572-41ddb8971fc6" providerId="ADAL" clId="{0B717FB7-A4DB-4BFD-8C2B-FD72B708BDF6}" dt="2023-12-15T09:51:27.561" v="415" actId="20577"/>
        <pc:sldMkLst>
          <pc:docMk/>
          <pc:sldMk cId="3003626220" sldId="256"/>
        </pc:sldMkLst>
        <pc:spChg chg="mod">
          <ac:chgData name="Dimitrios Tsiompikas" userId="5f55b93e-c4fb-427d-a572-41ddb8971fc6" providerId="ADAL" clId="{0B717FB7-A4DB-4BFD-8C2B-FD72B708BDF6}" dt="2023-12-15T09:13:53.718" v="18"/>
          <ac:spMkLst>
            <pc:docMk/>
            <pc:sldMk cId="3003626220" sldId="256"/>
            <ac:spMk id="2" creationId="{A7AAF5DD-3020-8F86-CF88-C9DAF52FF2C1}"/>
          </ac:spMkLst>
        </pc:spChg>
        <pc:spChg chg="mod">
          <ac:chgData name="Dimitrios Tsiompikas" userId="5f55b93e-c4fb-427d-a572-41ddb8971fc6" providerId="ADAL" clId="{0B717FB7-A4DB-4BFD-8C2B-FD72B708BDF6}" dt="2023-12-15T09:51:27.561" v="415" actId="20577"/>
          <ac:spMkLst>
            <pc:docMk/>
            <pc:sldMk cId="3003626220" sldId="256"/>
            <ac:spMk id="3" creationId="{7316941D-50D7-12A3-F6D9-57BDD5D3A0AE}"/>
          </ac:spMkLst>
        </pc:spChg>
      </pc:sldChg>
      <pc:sldChg chg="modSp new mod">
        <pc:chgData name="Dimitrios Tsiompikas" userId="5f55b93e-c4fb-427d-a572-41ddb8971fc6" providerId="ADAL" clId="{0B717FB7-A4DB-4BFD-8C2B-FD72B708BDF6}" dt="2023-12-15T14:01:02.274" v="2039" actId="20577"/>
        <pc:sldMkLst>
          <pc:docMk/>
          <pc:sldMk cId="2642269589" sldId="257"/>
        </pc:sldMkLst>
        <pc:spChg chg="mod">
          <ac:chgData name="Dimitrios Tsiompikas" userId="5f55b93e-c4fb-427d-a572-41ddb8971fc6" providerId="ADAL" clId="{0B717FB7-A4DB-4BFD-8C2B-FD72B708BDF6}" dt="2023-12-15T09:27:51.587" v="200" actId="20577"/>
          <ac:spMkLst>
            <pc:docMk/>
            <pc:sldMk cId="2642269589" sldId="257"/>
            <ac:spMk id="2" creationId="{F42C1514-4029-7CB3-E007-B396AD905DCF}"/>
          </ac:spMkLst>
        </pc:spChg>
        <pc:spChg chg="mod">
          <ac:chgData name="Dimitrios Tsiompikas" userId="5f55b93e-c4fb-427d-a572-41ddb8971fc6" providerId="ADAL" clId="{0B717FB7-A4DB-4BFD-8C2B-FD72B708BDF6}" dt="2023-12-15T14:01:02.274" v="2039" actId="20577"/>
          <ac:spMkLst>
            <pc:docMk/>
            <pc:sldMk cId="2642269589" sldId="257"/>
            <ac:spMk id="3" creationId="{E69662E2-D308-0D17-7628-A7FB78BB78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58D6-EE5C-BB95-76E4-AF8AF94E4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A541E5-CE2F-7A55-9D13-1ACF69FF8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5724B4-8E05-C5A9-6DA8-5B33D113CDFB}"/>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5" name="Footer Placeholder 4">
            <a:extLst>
              <a:ext uri="{FF2B5EF4-FFF2-40B4-BE49-F238E27FC236}">
                <a16:creationId xmlns:a16="http://schemas.microsoft.com/office/drawing/2014/main" id="{49B4FC9A-0D0C-C6B1-E5FD-50248AB3F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6142A-8E04-28CC-2727-B2A6B2A4B7CF}"/>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2825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ECA6-A553-CE40-900C-FA94705D20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BD28F-BE41-2691-DE0D-989DB2F63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5DDB6-481F-BB76-7260-F00F5233DE81}"/>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5" name="Footer Placeholder 4">
            <a:extLst>
              <a:ext uri="{FF2B5EF4-FFF2-40B4-BE49-F238E27FC236}">
                <a16:creationId xmlns:a16="http://schemas.microsoft.com/office/drawing/2014/main" id="{3477C94D-7BBA-0558-FC76-872F5EEE3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8E774-CD3C-F5C4-444F-C172CC2E4697}"/>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33416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F450B1-999E-F45E-C657-4C3B0D84B6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948958-5E56-47EF-C274-1583AD458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E84DB-E377-FBBB-416E-7731084ECD97}"/>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5" name="Footer Placeholder 4">
            <a:extLst>
              <a:ext uri="{FF2B5EF4-FFF2-40B4-BE49-F238E27FC236}">
                <a16:creationId xmlns:a16="http://schemas.microsoft.com/office/drawing/2014/main" id="{0905A39E-D802-96DE-000F-FEA898083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80EE2-F977-8B99-9875-2855622C5CB1}"/>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02444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8607-85AE-D345-F66D-77BAD7D93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37611-C666-0950-BEFF-5C9A9AA4AC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64C44-4024-CCAE-55FA-13AA31325AB7}"/>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5" name="Footer Placeholder 4">
            <a:extLst>
              <a:ext uri="{FF2B5EF4-FFF2-40B4-BE49-F238E27FC236}">
                <a16:creationId xmlns:a16="http://schemas.microsoft.com/office/drawing/2014/main" id="{B5346367-9236-05AE-EE6B-527F91ED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F9BB2-86B8-E6DF-F27B-CDFC628DC358}"/>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49989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B581-EF70-78A8-320A-116B8B39F1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E4ABC6-32D5-F97B-43EA-E72697E92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F2058-D63B-AD3E-A432-3B82259E8A35}"/>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5" name="Footer Placeholder 4">
            <a:extLst>
              <a:ext uri="{FF2B5EF4-FFF2-40B4-BE49-F238E27FC236}">
                <a16:creationId xmlns:a16="http://schemas.microsoft.com/office/drawing/2014/main" id="{78B23BC6-47F4-AA5D-FAD2-7AAE865F7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066A7-7B50-2563-96BB-1B99B2F42D3D}"/>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95310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B137-980F-D0EE-1F89-7CF070E82B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4E9F70-FF51-EAFA-0E35-B0145863A4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6A9BD3-757A-B475-774E-031BAF30C7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6A3869-F5D0-4DF9-DB3F-A0A41CB8EBF2}"/>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6" name="Footer Placeholder 5">
            <a:extLst>
              <a:ext uri="{FF2B5EF4-FFF2-40B4-BE49-F238E27FC236}">
                <a16:creationId xmlns:a16="http://schemas.microsoft.com/office/drawing/2014/main" id="{39B32AE2-4BF1-EF25-D82B-A63F022BD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B9990-81B1-50F0-A783-C2A78BEC59E9}"/>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5903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6B03-9BAA-F26D-8479-D0726C7D9D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DB8F67-1D56-B87D-A2BE-7C893357A3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F2C00-8B06-DC2C-CC23-681AC30F7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AA451-738D-7785-4822-B10C31EE5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9CDE4-0976-0583-AB50-07A915F1A3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94AD12-7206-A58F-AEAF-ABA09EC9571F}"/>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8" name="Footer Placeholder 7">
            <a:extLst>
              <a:ext uri="{FF2B5EF4-FFF2-40B4-BE49-F238E27FC236}">
                <a16:creationId xmlns:a16="http://schemas.microsoft.com/office/drawing/2014/main" id="{EFE59F2E-CAEF-3648-AB54-118A61BB62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0B80A-C7CB-1098-AEB4-7BCF438E3319}"/>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404133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CFB0-9696-646D-3D8F-45CA6A8853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EFF4D2-B915-886A-7095-41314ADC0DC6}"/>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4" name="Footer Placeholder 3">
            <a:extLst>
              <a:ext uri="{FF2B5EF4-FFF2-40B4-BE49-F238E27FC236}">
                <a16:creationId xmlns:a16="http://schemas.microsoft.com/office/drawing/2014/main" id="{FE6AFD42-E48E-5A78-0BEB-1841C705DF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3DADCA-C98B-1FF1-4F8A-75A8EFCF82E2}"/>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362018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7F708-51A8-82D0-036E-5239AE5D343B}"/>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3" name="Footer Placeholder 2">
            <a:extLst>
              <a:ext uri="{FF2B5EF4-FFF2-40B4-BE49-F238E27FC236}">
                <a16:creationId xmlns:a16="http://schemas.microsoft.com/office/drawing/2014/main" id="{3FAD10F9-8FA4-BA8E-60A2-54D619EB4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3A47DF-C31E-1AE4-7AB9-F50B3A535647}"/>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129663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5A1E-4198-6097-88DC-54FA7DECB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B59E84-AA13-CD4C-B3D6-566935AC1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A11706-75C4-C4F6-F748-79A626BFE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FD3AF-82CA-802B-0E7A-FB164F432398}"/>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6" name="Footer Placeholder 5">
            <a:extLst>
              <a:ext uri="{FF2B5EF4-FFF2-40B4-BE49-F238E27FC236}">
                <a16:creationId xmlns:a16="http://schemas.microsoft.com/office/drawing/2014/main" id="{3F384154-55D9-2C4F-552C-D91F2A0F0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9F7C00-09B9-155E-5C4F-A0D2BF4D4E05}"/>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37335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8423-085A-3930-5924-3DAE80408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6ED1AC-32FA-25C0-C2C8-94A8868B1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CEDCC-23DF-F670-7BFF-4E1468358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AD975-9797-D25D-2DA1-08E9BEF2ED35}"/>
              </a:ext>
            </a:extLst>
          </p:cNvPr>
          <p:cNvSpPr>
            <a:spLocks noGrp="1"/>
          </p:cNvSpPr>
          <p:nvPr>
            <p:ph type="dt" sz="half" idx="10"/>
          </p:nvPr>
        </p:nvSpPr>
        <p:spPr/>
        <p:txBody>
          <a:bodyPr/>
          <a:lstStyle/>
          <a:p>
            <a:fld id="{08BB0585-CC32-464C-A60E-20652B4AAC8A}" type="datetimeFigureOut">
              <a:rPr lang="en-US" smtClean="0"/>
              <a:t>12/15/2023</a:t>
            </a:fld>
            <a:endParaRPr lang="en-US"/>
          </a:p>
        </p:txBody>
      </p:sp>
      <p:sp>
        <p:nvSpPr>
          <p:cNvPr id="6" name="Footer Placeholder 5">
            <a:extLst>
              <a:ext uri="{FF2B5EF4-FFF2-40B4-BE49-F238E27FC236}">
                <a16:creationId xmlns:a16="http://schemas.microsoft.com/office/drawing/2014/main" id="{2F352793-1A93-4CC7-0EEA-2C9B23C61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31051-8218-A7E0-9F17-A6A8DCC213B7}"/>
              </a:ext>
            </a:extLst>
          </p:cNvPr>
          <p:cNvSpPr>
            <a:spLocks noGrp="1"/>
          </p:cNvSpPr>
          <p:nvPr>
            <p:ph type="sldNum" sz="quarter" idx="12"/>
          </p:nvPr>
        </p:nvSpPr>
        <p:spPr/>
        <p:txBody>
          <a:bodyPr/>
          <a:lstStyle/>
          <a:p>
            <a:fld id="{A291CA65-B3B3-4AE9-9945-AF04768BC154}" type="slidenum">
              <a:rPr lang="en-US" smtClean="0"/>
              <a:t>‹#›</a:t>
            </a:fld>
            <a:endParaRPr lang="en-US"/>
          </a:p>
        </p:txBody>
      </p:sp>
    </p:spTree>
    <p:extLst>
      <p:ext uri="{BB962C8B-B14F-4D97-AF65-F5344CB8AC3E}">
        <p14:creationId xmlns:p14="http://schemas.microsoft.com/office/powerpoint/2010/main" val="289479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72929-421D-D6D9-4C46-79786ED7B3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A20E84-7BA7-A64D-838A-125125347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7AD7C-13BB-3BF3-E3F8-6188F73D6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B0585-CC32-464C-A60E-20652B4AAC8A}" type="datetimeFigureOut">
              <a:rPr lang="en-US" smtClean="0"/>
              <a:t>12/15/2023</a:t>
            </a:fld>
            <a:endParaRPr lang="en-US"/>
          </a:p>
        </p:txBody>
      </p:sp>
      <p:sp>
        <p:nvSpPr>
          <p:cNvPr id="5" name="Footer Placeholder 4">
            <a:extLst>
              <a:ext uri="{FF2B5EF4-FFF2-40B4-BE49-F238E27FC236}">
                <a16:creationId xmlns:a16="http://schemas.microsoft.com/office/drawing/2014/main" id="{C0C9278A-7416-85B0-379E-17C4A9F2F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45CEC5-6E31-C66F-3BBD-F3AF34142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1CA65-B3B3-4AE9-9945-AF04768BC154}" type="slidenum">
              <a:rPr lang="en-US" smtClean="0"/>
              <a:t>‹#›</a:t>
            </a:fld>
            <a:endParaRPr lang="en-US"/>
          </a:p>
        </p:txBody>
      </p:sp>
    </p:spTree>
    <p:extLst>
      <p:ext uri="{BB962C8B-B14F-4D97-AF65-F5344CB8AC3E}">
        <p14:creationId xmlns:p14="http://schemas.microsoft.com/office/powerpoint/2010/main" val="409201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F5DD-3020-8F86-CF88-C9DAF52FF2C1}"/>
              </a:ext>
            </a:extLst>
          </p:cNvPr>
          <p:cNvSpPr>
            <a:spLocks noGrp="1"/>
          </p:cNvSpPr>
          <p:nvPr>
            <p:ph type="ctrTitle"/>
          </p:nvPr>
        </p:nvSpPr>
        <p:spPr>
          <a:xfrm>
            <a:off x="1355324" y="190208"/>
            <a:ext cx="9144000" cy="2387600"/>
          </a:xfrm>
        </p:spPr>
        <p:txBody>
          <a:bodyPr/>
          <a:lstStyle/>
          <a:p>
            <a:r>
              <a:rPr lang="en-US" dirty="0" err="1"/>
              <a:t>LogGPT</a:t>
            </a:r>
            <a:r>
              <a:rPr lang="en-US" dirty="0"/>
              <a:t>: Log Anomaly Detection via GPT</a:t>
            </a:r>
          </a:p>
        </p:txBody>
      </p:sp>
      <p:sp>
        <p:nvSpPr>
          <p:cNvPr id="3" name="Subtitle 2">
            <a:extLst>
              <a:ext uri="{FF2B5EF4-FFF2-40B4-BE49-F238E27FC236}">
                <a16:creationId xmlns:a16="http://schemas.microsoft.com/office/drawing/2014/main" id="{7316941D-50D7-12A3-F6D9-57BDD5D3A0AE}"/>
              </a:ext>
            </a:extLst>
          </p:cNvPr>
          <p:cNvSpPr>
            <a:spLocks noGrp="1"/>
          </p:cNvSpPr>
          <p:nvPr>
            <p:ph type="subTitle" idx="1"/>
          </p:nvPr>
        </p:nvSpPr>
        <p:spPr>
          <a:xfrm>
            <a:off x="1444101" y="2803048"/>
            <a:ext cx="9144000" cy="1813340"/>
          </a:xfrm>
        </p:spPr>
        <p:txBody>
          <a:bodyPr>
            <a:normAutofit/>
          </a:bodyPr>
          <a:lstStyle/>
          <a:p>
            <a:r>
              <a:rPr lang="en-US" dirty="0"/>
              <a:t>Authors: </a:t>
            </a:r>
          </a:p>
          <a:p>
            <a:r>
              <a:rPr lang="en-US" dirty="0"/>
              <a:t>Xiao Han, Utah State University</a:t>
            </a:r>
          </a:p>
          <a:p>
            <a:r>
              <a:rPr lang="en-US" dirty="0" err="1"/>
              <a:t>Shuhan</a:t>
            </a:r>
            <a:r>
              <a:rPr lang="en-US" dirty="0"/>
              <a:t> Yuan, Utah State University</a:t>
            </a:r>
          </a:p>
          <a:p>
            <a:r>
              <a:rPr lang="en-US" dirty="0"/>
              <a:t>Mohamed </a:t>
            </a:r>
            <a:r>
              <a:rPr lang="en-US" dirty="0" err="1"/>
              <a:t>Trabelsi</a:t>
            </a:r>
            <a:r>
              <a:rPr lang="en-US" dirty="0"/>
              <a:t>, Nokia Bell Labs</a:t>
            </a:r>
          </a:p>
        </p:txBody>
      </p:sp>
    </p:spTree>
    <p:extLst>
      <p:ext uri="{BB962C8B-B14F-4D97-AF65-F5344CB8AC3E}">
        <p14:creationId xmlns:p14="http://schemas.microsoft.com/office/powerpoint/2010/main" val="300362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1514-4029-7CB3-E007-B396AD905DC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69662E2-D308-0D17-7628-A7FB78BB78B8}"/>
              </a:ext>
            </a:extLst>
          </p:cNvPr>
          <p:cNvSpPr>
            <a:spLocks noGrp="1"/>
          </p:cNvSpPr>
          <p:nvPr>
            <p:ph idx="1"/>
          </p:nvPr>
        </p:nvSpPr>
        <p:spPr/>
        <p:txBody>
          <a:bodyPr>
            <a:normAutofit lnSpcReduction="10000"/>
          </a:bodyPr>
          <a:lstStyle/>
          <a:p>
            <a:pPr marL="0" indent="0">
              <a:buNone/>
            </a:pPr>
            <a:r>
              <a:rPr lang="en-US" sz="1800" dirty="0"/>
              <a:t>The purpose of the paper is to propose a faster and better solution to the currently existing methods for Log anomaly detection. The motivation for the authors is that detecting anomalies through log data is paramount to ensuring proper computer system functionality, system security , debugging system errors and preventing data breaches. </a:t>
            </a:r>
          </a:p>
          <a:p>
            <a:pPr marL="0" indent="0">
              <a:buNone/>
            </a:pPr>
            <a:r>
              <a:rPr lang="en-US" sz="1800" dirty="0"/>
              <a:t>Currently, LSTM neural networks, transformers (like BERT) and some classic ML algorithms like Principal Component Analysis and Support Vector Machines are mostly used to predict long-term sequences in log data. Long-term sequences are the series of events (or just one event) that lead to another event. In the anomaly detection case for log systems, the Machine learning model tries to predict long-term sequences that lead to an error or a security breach.</a:t>
            </a:r>
          </a:p>
          <a:p>
            <a:pPr marL="0" indent="0">
              <a:buNone/>
            </a:pPr>
            <a:endParaRPr lang="en-US" sz="1800" dirty="0"/>
          </a:p>
          <a:p>
            <a:pPr marL="0" indent="0">
              <a:buNone/>
            </a:pPr>
            <a:r>
              <a:rPr lang="en-US" sz="1800" dirty="0"/>
              <a:t>The authors took the initiative to test the newly found technology of Generative Pre-trained Transformers (GPTs) on Log anomaly detection , since there is a gap between language modelling (which is prediction of the next word based on a given set of words) and anomaly detection, calling it </a:t>
            </a:r>
            <a:r>
              <a:rPr lang="en-US" sz="1800" dirty="0" err="1"/>
              <a:t>LogGPT</a:t>
            </a:r>
            <a:r>
              <a:rPr lang="en-US" sz="1800" dirty="0"/>
              <a:t>. </a:t>
            </a:r>
            <a:r>
              <a:rPr lang="en-US" sz="1800" dirty="0" err="1"/>
              <a:t>LogGPT’s</a:t>
            </a:r>
            <a:r>
              <a:rPr lang="en-US" sz="1800" dirty="0"/>
              <a:t> purpose is to predict the next log entry based on the previous sequence </a:t>
            </a:r>
            <a:r>
              <a:rPr lang="en-US" sz="1800"/>
              <a:t>(prompt). </a:t>
            </a:r>
            <a:r>
              <a:rPr lang="en-US" sz="1800" dirty="0"/>
              <a:t>The authors fine-tuned the model using reinforcement learning which will be seen in detail later on and three datasets were used to train, test and evaluate </a:t>
            </a:r>
            <a:r>
              <a:rPr lang="en-US" sz="1800" dirty="0" err="1"/>
              <a:t>LogGPT</a:t>
            </a:r>
            <a:r>
              <a:rPr lang="en-US" sz="1800" dirty="0"/>
              <a:t>.</a:t>
            </a:r>
          </a:p>
        </p:txBody>
      </p:sp>
    </p:spTree>
    <p:extLst>
      <p:ext uri="{BB962C8B-B14F-4D97-AF65-F5344CB8AC3E}">
        <p14:creationId xmlns:p14="http://schemas.microsoft.com/office/powerpoint/2010/main" val="2642269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266</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LogGPT: Log Anomaly Detection via GPT</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LogGPT: Log Anomaly Detection via GPT</dc:title>
  <dc:creator>Dimitrios Tsiompikas</dc:creator>
  <cp:lastModifiedBy>Dimitrios Tsiompikas</cp:lastModifiedBy>
  <cp:revision>1</cp:revision>
  <dcterms:created xsi:type="dcterms:W3CDTF">2023-12-15T09:00:43Z</dcterms:created>
  <dcterms:modified xsi:type="dcterms:W3CDTF">2023-12-15T14:01:02Z</dcterms:modified>
</cp:coreProperties>
</file>