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95" r:id="rId3"/>
    <p:sldId id="320" r:id="rId4"/>
    <p:sldId id="322" r:id="rId5"/>
    <p:sldId id="323" r:id="rId6"/>
    <p:sldId id="324" r:id="rId7"/>
    <p:sldId id="325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9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wpilib.org/en/stable/docs/software/can-devices/can-address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Wright4089/FIRSTRobots/tree/master/Code/TornadoPlatypus/CAN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712-1159-4FD0-8763-102ED58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Microcontrollers and the CAN bus.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E71F-2A5E-472C-BF49-22A152F4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Jim Wright</a:t>
            </a:r>
          </a:p>
          <a:p>
            <a:r>
              <a:rPr lang="en-US" dirty="0"/>
              <a:t>The Whidbey Island Wild Cats 2980</a:t>
            </a:r>
          </a:p>
        </p:txBody>
      </p:sp>
    </p:spTree>
    <p:extLst>
      <p:ext uri="{BB962C8B-B14F-4D97-AF65-F5344CB8AC3E}">
        <p14:creationId xmlns:p14="http://schemas.microsoft.com/office/powerpoint/2010/main" val="155084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LED Arrays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13925" cy="4195481"/>
          </a:xfrm>
        </p:spPr>
        <p:txBody>
          <a:bodyPr>
            <a:normAutofit/>
          </a:bodyPr>
          <a:lstStyle/>
          <a:p>
            <a:r>
              <a:rPr lang="en-US" sz="2600" dirty="0"/>
              <a:t>The CANDLE can run a LED strip.</a:t>
            </a:r>
          </a:p>
          <a:p>
            <a:r>
              <a:rPr lang="en-US" sz="2600" dirty="0"/>
              <a:t>An Adafruit CAN board can drive an LED array.</a:t>
            </a:r>
            <a:endParaRPr lang="en-US" sz="2400" dirty="0"/>
          </a:p>
          <a:p>
            <a:endParaRPr lang="en-US" sz="26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EA084-E338-54FD-0208-C3BFAD29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316" y="1715677"/>
            <a:ext cx="4816928" cy="36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WPI CAN specification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order to use a microprocessor on the FRC CAN bus, there is a specific ID to use.</a:t>
            </a:r>
          </a:p>
          <a:p>
            <a:r>
              <a:rPr lang="en-US" sz="2600" dirty="0"/>
              <a:t>If you use this specification tools like </a:t>
            </a:r>
            <a:r>
              <a:rPr lang="en-US" sz="2600" dirty="0" err="1"/>
              <a:t>RevRobotics</a:t>
            </a:r>
            <a:r>
              <a:rPr lang="en-US" sz="2600" dirty="0"/>
              <a:t> Hardware Client will be able to understand what it is.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78112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WPI CAN specification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https://docs.wpilib.org/en/stable/docs/software/can-devices/can-addressing.html</a:t>
            </a:r>
            <a:endParaRPr lang="en-US" sz="2400" dirty="0"/>
          </a:p>
          <a:p>
            <a:endParaRPr lang="en-US" sz="24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3C6FE-81E3-88B8-6B9C-15BB3276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70536"/>
            <a:ext cx="10258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WPI CAN specification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5CF44-A3EA-4664-6001-FABBCF74AC76}"/>
              </a:ext>
            </a:extLst>
          </p:cNvPr>
          <p:cNvSpPr txBox="1"/>
          <p:nvPr/>
        </p:nvSpPr>
        <p:spPr>
          <a:xfrm>
            <a:off x="646111" y="1292919"/>
            <a:ext cx="3463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Device Types</a:t>
            </a:r>
          </a:p>
          <a:p>
            <a:endParaRPr lang="en-US" dirty="0"/>
          </a:p>
          <a:p>
            <a:r>
              <a:rPr lang="en-US" dirty="0"/>
              <a:t>Broadcast Messages 0</a:t>
            </a:r>
          </a:p>
          <a:p>
            <a:r>
              <a:rPr lang="en-US" dirty="0"/>
              <a:t>Robot Controller 1</a:t>
            </a:r>
          </a:p>
          <a:p>
            <a:r>
              <a:rPr lang="en-US" dirty="0"/>
              <a:t>Motor Controller 2</a:t>
            </a:r>
          </a:p>
          <a:p>
            <a:r>
              <a:rPr lang="en-US" dirty="0"/>
              <a:t>Relay Controller 3</a:t>
            </a:r>
          </a:p>
          <a:p>
            <a:r>
              <a:rPr lang="en-US" dirty="0"/>
              <a:t>Gyro Sensor 4</a:t>
            </a:r>
          </a:p>
          <a:p>
            <a:r>
              <a:rPr lang="en-US" dirty="0"/>
              <a:t>Accelerometer 5</a:t>
            </a:r>
          </a:p>
          <a:p>
            <a:r>
              <a:rPr lang="en-US" dirty="0"/>
              <a:t>Ultrasonic Sensor 6</a:t>
            </a:r>
          </a:p>
          <a:p>
            <a:r>
              <a:rPr lang="en-US" dirty="0"/>
              <a:t>Gear Tooth Sensor 7</a:t>
            </a:r>
          </a:p>
          <a:p>
            <a:r>
              <a:rPr lang="en-US" dirty="0"/>
              <a:t>Power Distribution Module 8</a:t>
            </a:r>
          </a:p>
          <a:p>
            <a:r>
              <a:rPr lang="en-US" dirty="0"/>
              <a:t>Pneumatics Controller 9</a:t>
            </a:r>
          </a:p>
          <a:p>
            <a:r>
              <a:rPr lang="en-US" dirty="0"/>
              <a:t>Miscellaneous 10</a:t>
            </a:r>
          </a:p>
          <a:p>
            <a:r>
              <a:rPr lang="en-US" dirty="0"/>
              <a:t>IO Breakout 11</a:t>
            </a:r>
          </a:p>
          <a:p>
            <a:r>
              <a:rPr lang="en-US" dirty="0"/>
              <a:t>Reserved 12-30</a:t>
            </a:r>
          </a:p>
          <a:p>
            <a:r>
              <a:rPr lang="en-US" dirty="0"/>
              <a:t>Firmware Update 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88A28-180A-AB68-7EFD-2EBDD5FA7DED}"/>
              </a:ext>
            </a:extLst>
          </p:cNvPr>
          <p:cNvSpPr txBox="1"/>
          <p:nvPr/>
        </p:nvSpPr>
        <p:spPr>
          <a:xfrm>
            <a:off x="3791933" y="1161169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Manufacturer</a:t>
            </a:r>
          </a:p>
          <a:p>
            <a:endParaRPr lang="en-US" dirty="0"/>
          </a:p>
          <a:p>
            <a:r>
              <a:rPr lang="en-US" dirty="0"/>
              <a:t>Broadcast 0</a:t>
            </a:r>
          </a:p>
          <a:p>
            <a:r>
              <a:rPr lang="en-US" dirty="0"/>
              <a:t>NI 1</a:t>
            </a:r>
          </a:p>
          <a:p>
            <a:r>
              <a:rPr lang="en-US" dirty="0"/>
              <a:t>Luminary Micro 2</a:t>
            </a:r>
          </a:p>
          <a:p>
            <a:r>
              <a:rPr lang="en-US" dirty="0"/>
              <a:t>DEKA 3</a:t>
            </a:r>
          </a:p>
          <a:p>
            <a:r>
              <a:rPr lang="en-US" dirty="0"/>
              <a:t>CTR Electronics 4</a:t>
            </a:r>
          </a:p>
          <a:p>
            <a:r>
              <a:rPr lang="en-US" dirty="0"/>
              <a:t>REV Robotics 5</a:t>
            </a:r>
          </a:p>
          <a:p>
            <a:r>
              <a:rPr lang="en-US" dirty="0"/>
              <a:t>Grapple 6</a:t>
            </a:r>
          </a:p>
          <a:p>
            <a:r>
              <a:rPr lang="en-US" dirty="0" err="1"/>
              <a:t>MindSensors</a:t>
            </a:r>
            <a:r>
              <a:rPr lang="en-US" dirty="0"/>
              <a:t> 7</a:t>
            </a:r>
          </a:p>
          <a:p>
            <a:r>
              <a:rPr lang="en-US" dirty="0"/>
              <a:t>Team Use 8</a:t>
            </a:r>
          </a:p>
          <a:p>
            <a:r>
              <a:rPr lang="en-US" dirty="0"/>
              <a:t>Kauai Labs 9</a:t>
            </a:r>
          </a:p>
          <a:p>
            <a:r>
              <a:rPr lang="en-US" dirty="0" err="1"/>
              <a:t>Copperforge</a:t>
            </a:r>
            <a:r>
              <a:rPr lang="en-US" dirty="0"/>
              <a:t> 10</a:t>
            </a:r>
          </a:p>
          <a:p>
            <a:r>
              <a:rPr lang="en-US" dirty="0"/>
              <a:t>Playing With Fusion 11</a:t>
            </a:r>
          </a:p>
          <a:p>
            <a:r>
              <a:rPr lang="en-US" dirty="0" err="1"/>
              <a:t>Studica</a:t>
            </a:r>
            <a:r>
              <a:rPr lang="en-US" dirty="0"/>
              <a:t> 12</a:t>
            </a:r>
          </a:p>
          <a:p>
            <a:r>
              <a:rPr lang="en-US" dirty="0"/>
              <a:t>The Thrifty Bot 13</a:t>
            </a:r>
          </a:p>
          <a:p>
            <a:r>
              <a:rPr lang="en-US" dirty="0"/>
              <a:t>Redux Robotics 14</a:t>
            </a:r>
          </a:p>
          <a:p>
            <a:r>
              <a:rPr lang="en-US" dirty="0"/>
              <a:t>Reserved 15-255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513D-EED1-6DE2-A42F-9DA8EF098EA0}"/>
              </a:ext>
            </a:extLst>
          </p:cNvPr>
          <p:cNvSpPr txBox="1"/>
          <p:nvPr/>
        </p:nvSpPr>
        <p:spPr>
          <a:xfrm>
            <a:off x="6839147" y="1227044"/>
            <a:ext cx="43410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Class</a:t>
            </a:r>
          </a:p>
          <a:p>
            <a:endParaRPr lang="en-US" dirty="0"/>
          </a:p>
          <a:p>
            <a:r>
              <a:rPr lang="en-US" dirty="0"/>
              <a:t>Voltage Control Mode 0</a:t>
            </a:r>
          </a:p>
          <a:p>
            <a:r>
              <a:rPr lang="en-US" dirty="0"/>
              <a:t>Speed Control Mode 1</a:t>
            </a:r>
          </a:p>
          <a:p>
            <a:r>
              <a:rPr lang="en-US" dirty="0"/>
              <a:t>Voltage Compensation Mode 2</a:t>
            </a:r>
          </a:p>
          <a:p>
            <a:r>
              <a:rPr lang="en-US" dirty="0"/>
              <a:t>Position Control Mode 3</a:t>
            </a:r>
          </a:p>
          <a:p>
            <a:r>
              <a:rPr lang="en-US" dirty="0"/>
              <a:t>Current Control Mode 4</a:t>
            </a:r>
          </a:p>
          <a:p>
            <a:r>
              <a:rPr lang="en-US" dirty="0"/>
              <a:t>Status  5</a:t>
            </a:r>
          </a:p>
          <a:p>
            <a:r>
              <a:rPr lang="en-US" dirty="0"/>
              <a:t>Periodic Status 6</a:t>
            </a:r>
          </a:p>
          <a:p>
            <a:r>
              <a:rPr lang="en-US" dirty="0"/>
              <a:t>Configuration 7</a:t>
            </a:r>
          </a:p>
          <a:p>
            <a:r>
              <a:rPr lang="en-US" dirty="0"/>
              <a:t>Ack 8</a:t>
            </a:r>
          </a:p>
        </p:txBody>
      </p:sp>
    </p:spTree>
    <p:extLst>
      <p:ext uri="{BB962C8B-B14F-4D97-AF65-F5344CB8AC3E}">
        <p14:creationId xmlns:p14="http://schemas.microsoft.com/office/powerpoint/2010/main" val="21835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WPI CAN specification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0xA080040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200" dirty="0"/>
              <a:t>Miscellaneous 10</a:t>
            </a:r>
          </a:p>
          <a:p>
            <a:pPr lvl="1"/>
            <a:r>
              <a:rPr lang="en-US" sz="2200" dirty="0"/>
              <a:t>Team Use 8</a:t>
            </a:r>
          </a:p>
          <a:p>
            <a:pPr lvl="1"/>
            <a:r>
              <a:rPr lang="en-US" sz="2200" dirty="0"/>
              <a:t>API 1 (to receive)</a:t>
            </a:r>
          </a:p>
          <a:p>
            <a:pPr lvl="1"/>
            <a:r>
              <a:rPr lang="en-US" sz="2200" dirty="0"/>
              <a:t>API 2 (to send to)</a:t>
            </a:r>
          </a:p>
          <a:p>
            <a:pPr lvl="1"/>
            <a:r>
              <a:rPr lang="en-US" sz="2200" dirty="0"/>
              <a:t>Device 0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D87ED-96ED-6A62-439C-99E6C2F5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5" y="1538615"/>
            <a:ext cx="6413548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4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ADAFruit</a:t>
            </a:r>
            <a:r>
              <a:rPr lang="en-US" sz="4400" dirty="0"/>
              <a:t> Feather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Follow </a:t>
            </a:r>
            <a:r>
              <a:rPr lang="en-US" sz="2600" dirty="0" err="1"/>
              <a:t>ADAfruits</a:t>
            </a:r>
            <a:r>
              <a:rPr lang="en-US" sz="2600" dirty="0"/>
              <a:t> pages to setup the Microprocessor on the Arduino IDE</a:t>
            </a:r>
          </a:p>
          <a:p>
            <a:r>
              <a:rPr lang="en-US" sz="2600" dirty="0"/>
              <a:t>Also add the </a:t>
            </a:r>
            <a:r>
              <a:rPr lang="en-US" sz="2600" dirty="0" err="1"/>
              <a:t>ADAFruit</a:t>
            </a:r>
            <a:r>
              <a:rPr lang="en-US" sz="2600" dirty="0"/>
              <a:t> CAN library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73596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ADAFruit</a:t>
            </a:r>
            <a:r>
              <a:rPr lang="en-US" sz="4400" dirty="0"/>
              <a:t> Feather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74D0F-26E2-F864-0851-FF7E984E92B9}"/>
              </a:ext>
            </a:extLst>
          </p:cNvPr>
          <p:cNvSpPr txBox="1"/>
          <p:nvPr/>
        </p:nvSpPr>
        <p:spPr>
          <a:xfrm>
            <a:off x="398282" y="2338205"/>
            <a:ext cx="63795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// start the CAN bus at 1 </a:t>
            </a:r>
            <a:r>
              <a:rPr lang="en-US" sz="2800" dirty="0" err="1"/>
              <a:t>mbps</a:t>
            </a:r>
            <a:endParaRPr lang="en-US" sz="2800" dirty="0"/>
          </a:p>
          <a:p>
            <a:r>
              <a:rPr lang="en-US" sz="2800" dirty="0"/>
              <a:t>  if (!</a:t>
            </a:r>
            <a:r>
              <a:rPr lang="en-US" sz="2800" dirty="0" err="1"/>
              <a:t>gCAN.begin</a:t>
            </a:r>
            <a:r>
              <a:rPr lang="en-US" sz="2800" dirty="0"/>
              <a:t>(1000000))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Serial.println</a:t>
            </a:r>
            <a:r>
              <a:rPr lang="en-US" sz="2800" dirty="0"/>
              <a:t>("Starting CAN failed!");</a:t>
            </a:r>
          </a:p>
          <a:p>
            <a:r>
              <a:rPr lang="en-US" sz="2800" dirty="0"/>
              <a:t>    while (1) delay(10);</a:t>
            </a:r>
          </a:p>
          <a:p>
            <a:r>
              <a:rPr lang="en-US" sz="2800" dirty="0"/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D228-68C9-D487-814A-BFEEAE95786E}"/>
              </a:ext>
            </a:extLst>
          </p:cNvPr>
          <p:cNvSpPr txBox="1"/>
          <p:nvPr/>
        </p:nvSpPr>
        <p:spPr>
          <a:xfrm>
            <a:off x="6096000" y="2242250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gCAN.beginExtendedPacket</a:t>
            </a:r>
            <a:r>
              <a:rPr lang="en-US" sz="2400" dirty="0"/>
              <a:t>(</a:t>
            </a:r>
          </a:p>
          <a:p>
            <a:r>
              <a:rPr lang="en-US" sz="2400" dirty="0"/>
              <a:t>   0xA080040, 8);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(11);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(22);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(33);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(44);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(55);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(66);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(77);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gCAN.write</a:t>
            </a:r>
            <a:r>
              <a:rPr lang="en-US" sz="2400" dirty="0"/>
              <a:t>(</a:t>
            </a:r>
            <a:r>
              <a:rPr lang="en-US" sz="2400" dirty="0" err="1"/>
              <a:t>gCount</a:t>
            </a:r>
            <a:r>
              <a:rPr lang="en-US" sz="2400" dirty="0"/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E2208-DAA5-D199-EA06-B1CE06281FCE}"/>
              </a:ext>
            </a:extLst>
          </p:cNvPr>
          <p:cNvSpPr txBox="1"/>
          <p:nvPr/>
        </p:nvSpPr>
        <p:spPr>
          <a:xfrm>
            <a:off x="460733" y="1462974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CANSAME5x </a:t>
            </a:r>
            <a:r>
              <a:rPr lang="en-US" sz="3200" dirty="0" err="1"/>
              <a:t>gCAN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839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ADAFruit</a:t>
            </a:r>
            <a:r>
              <a:rPr lang="en-US" sz="4400" dirty="0"/>
              <a:t> Feather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if(0xA080080 == </a:t>
            </a:r>
            <a:r>
              <a:rPr lang="en-US" sz="4400" dirty="0" err="1"/>
              <a:t>gCAN.packetId</a:t>
            </a:r>
            <a:r>
              <a:rPr lang="en-US" sz="4400" dirty="0"/>
              <a:t>())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5470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Roborio</a:t>
            </a:r>
            <a:r>
              <a:rPr lang="en-US" sz="4400" dirty="0"/>
              <a:t> Code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Define a new CAN device and call:</a:t>
            </a:r>
          </a:p>
          <a:p>
            <a:pPr lvl="1"/>
            <a:r>
              <a:rPr lang="en-US" sz="2400" dirty="0" err="1"/>
              <a:t>ReadPacketLatest</a:t>
            </a:r>
            <a:endParaRPr lang="en-US" sz="2400" dirty="0"/>
          </a:p>
          <a:p>
            <a:pPr lvl="1"/>
            <a:r>
              <a:rPr lang="en-US" sz="2400" dirty="0" err="1"/>
              <a:t>WritePacket</a:t>
            </a:r>
            <a:endParaRPr lang="en-US" sz="24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1677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Roborio</a:t>
            </a:r>
            <a:r>
              <a:rPr lang="en-US" sz="4400" dirty="0"/>
              <a:t> Code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A6A36-A316-E257-C017-E7BBC8171161}"/>
              </a:ext>
            </a:extLst>
          </p:cNvPr>
          <p:cNvSpPr txBox="1"/>
          <p:nvPr/>
        </p:nvSpPr>
        <p:spPr>
          <a:xfrm>
            <a:off x="467001" y="159394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frc</a:t>
            </a:r>
            <a:r>
              <a:rPr lang="en-US" sz="2400" dirty="0"/>
              <a:t>::CAN </a:t>
            </a:r>
            <a:r>
              <a:rPr lang="en-US" sz="2400" dirty="0" err="1"/>
              <a:t>mCanDevice</a:t>
            </a:r>
            <a:r>
              <a:rPr lang="en-US" sz="240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7FEF2-4657-8C46-C265-CA8923F56F7A}"/>
              </a:ext>
            </a:extLst>
          </p:cNvPr>
          <p:cNvSpPr txBox="1"/>
          <p:nvPr/>
        </p:nvSpPr>
        <p:spPr>
          <a:xfrm>
            <a:off x="467001" y="206020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mCanDevice</a:t>
            </a:r>
            <a:r>
              <a:rPr lang="en-US" sz="2400" dirty="0"/>
              <a:t>(0xA080040)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2D476-14B8-8F57-46A0-93C645AD52B4}"/>
              </a:ext>
            </a:extLst>
          </p:cNvPr>
          <p:cNvSpPr txBox="1"/>
          <p:nvPr/>
        </p:nvSpPr>
        <p:spPr>
          <a:xfrm>
            <a:off x="467001" y="3022410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frc</a:t>
            </a:r>
            <a:r>
              <a:rPr lang="en-US" sz="2400" dirty="0"/>
              <a:t>::</a:t>
            </a:r>
            <a:r>
              <a:rPr lang="en-US" sz="2400" dirty="0" err="1"/>
              <a:t>CANData</a:t>
            </a:r>
            <a:r>
              <a:rPr lang="en-US" sz="2400" dirty="0"/>
              <a:t> data;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mCanDevice.ReadPacketLatest</a:t>
            </a:r>
            <a:r>
              <a:rPr lang="en-US" sz="2400" dirty="0"/>
              <a:t>(1,&amp;data);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frc</a:t>
            </a:r>
            <a:r>
              <a:rPr lang="en-US" sz="2400" dirty="0"/>
              <a:t>::</a:t>
            </a:r>
            <a:r>
              <a:rPr lang="en-US" sz="2400" dirty="0" err="1"/>
              <a:t>SmartDashboard</a:t>
            </a:r>
            <a:r>
              <a:rPr lang="en-US" sz="2400" dirty="0"/>
              <a:t>::</a:t>
            </a:r>
            <a:r>
              <a:rPr lang="en-US" sz="2400" dirty="0" err="1"/>
              <a:t>PutNumber</a:t>
            </a:r>
            <a:r>
              <a:rPr lang="en-US" sz="2400" dirty="0"/>
              <a:t>("CAN Data", </a:t>
            </a:r>
            <a:r>
              <a:rPr lang="en-US" sz="2400" dirty="0" err="1"/>
              <a:t>data.data</a:t>
            </a:r>
            <a:r>
              <a:rPr lang="en-US" sz="2400" dirty="0"/>
              <a:t>[7]);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5E74-D4FA-D372-86D8-D88B500CDA0C}"/>
              </a:ext>
            </a:extLst>
          </p:cNvPr>
          <p:cNvSpPr txBox="1"/>
          <p:nvPr/>
        </p:nvSpPr>
        <p:spPr>
          <a:xfrm>
            <a:off x="6353699" y="1591249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data.data</a:t>
            </a:r>
            <a:r>
              <a:rPr lang="en-US" sz="2000" dirty="0"/>
              <a:t>[0] = (</a:t>
            </a:r>
            <a:r>
              <a:rPr lang="en-US" sz="2000" dirty="0" err="1"/>
              <a:t>mColor</a:t>
            </a:r>
            <a:r>
              <a:rPr lang="en-US" sz="2000" dirty="0"/>
              <a:t>&gt;&gt;8)&amp;0xFF;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[1] = mColor&amp;0xFF;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[2] = 101;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[3] = 102;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[4] = 103;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[5] = 104;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[6] = 105;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data.data</a:t>
            </a:r>
            <a:r>
              <a:rPr lang="en-US" sz="2000" dirty="0"/>
              <a:t>[7] = 106;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mCanDevice.WritePacket</a:t>
            </a:r>
            <a:r>
              <a:rPr lang="en-US" sz="2000" dirty="0"/>
              <a:t>(data.data,8,2);</a:t>
            </a:r>
          </a:p>
        </p:txBody>
      </p:sp>
    </p:spTree>
    <p:extLst>
      <p:ext uri="{BB962C8B-B14F-4D97-AF65-F5344CB8AC3E}">
        <p14:creationId xmlns:p14="http://schemas.microsoft.com/office/powerpoint/2010/main" val="13344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 is on my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https://github.com/JimWright4089/FIRSTWorkshops/FRC/2022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0779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Dashboard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05" y="2044001"/>
            <a:ext cx="7343104" cy="4195481"/>
          </a:xfrm>
        </p:spPr>
        <p:txBody>
          <a:bodyPr>
            <a:normAutofit/>
          </a:bodyPr>
          <a:lstStyle/>
          <a:p>
            <a:r>
              <a:rPr lang="en-US" sz="2600" dirty="0"/>
              <a:t>The last byte we send from the Feather is the count.</a:t>
            </a:r>
          </a:p>
          <a:p>
            <a:r>
              <a:rPr lang="en-US" sz="2600" dirty="0"/>
              <a:t>We get it on the Rio and send it to the Shuffleboard.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AF3CB-955E-1B24-E907-C348EB4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784" y="1980875"/>
            <a:ext cx="2597121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5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Serial Monitor on the Feather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05" y="2044001"/>
            <a:ext cx="7343104" cy="4195481"/>
          </a:xfrm>
        </p:spPr>
        <p:txBody>
          <a:bodyPr>
            <a:normAutofit/>
          </a:bodyPr>
          <a:lstStyle/>
          <a:p>
            <a:r>
              <a:rPr lang="en-US" sz="2600" dirty="0"/>
              <a:t>We can see the bytes flowing to the Feather on the Serial Port: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92A74-0EE3-F444-A8E8-31271C25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93" y="3012678"/>
            <a:ext cx="5923760" cy="32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Questions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8000" dirty="0"/>
              <a:t>Questions?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08234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 is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Workshop:</a:t>
            </a:r>
          </a:p>
          <a:p>
            <a:r>
              <a:rPr lang="en-US" sz="2400" dirty="0"/>
              <a:t>https://github.com/JimWright4089/FIRSTWorkshops/FRC/2023</a:t>
            </a:r>
          </a:p>
          <a:p>
            <a:r>
              <a:rPr lang="en-US" sz="3200" dirty="0" err="1"/>
              <a:t>Roborio</a:t>
            </a:r>
            <a:r>
              <a:rPr lang="en-US" sz="3200" dirty="0"/>
              <a:t> Code:</a:t>
            </a:r>
          </a:p>
          <a:p>
            <a:r>
              <a:rPr lang="en-US" sz="2800" dirty="0">
                <a:hlinkClick r:id="rId2"/>
              </a:rPr>
              <a:t>https://github.com/JimWright4089/FIRSTRobots/tree/master/Code/TornadoPlatypus/CANTest</a:t>
            </a:r>
            <a:endParaRPr lang="en-US" sz="2800" dirty="0"/>
          </a:p>
          <a:p>
            <a:r>
              <a:rPr lang="en-US" sz="2800" dirty="0"/>
              <a:t>Adafruit Feather Code:</a:t>
            </a:r>
          </a:p>
          <a:p>
            <a:r>
              <a:rPr lang="en-US" sz="2800" dirty="0"/>
              <a:t>https://github.com/JimWright4089/FIRSTRobots/tree/master/Code/Feather/M4CanCode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20658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CAN bus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Controller Area Network</a:t>
            </a:r>
          </a:p>
          <a:p>
            <a:r>
              <a:rPr lang="en-US" sz="2600" dirty="0"/>
              <a:t>Used in vehicles</a:t>
            </a:r>
          </a:p>
          <a:p>
            <a:pPr lvl="1"/>
            <a:r>
              <a:rPr lang="en-US" sz="2400" dirty="0"/>
              <a:t>The display panel in your car talks to the gear shifter to see if it needs to display the backup camera</a:t>
            </a:r>
          </a:p>
          <a:p>
            <a:r>
              <a:rPr lang="en-US" sz="2600" dirty="0"/>
              <a:t>Robust</a:t>
            </a:r>
          </a:p>
          <a:p>
            <a:r>
              <a:rPr lang="en-US" sz="2600" dirty="0"/>
              <a:t>Short packets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77149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green and yellow wires</a:t>
            </a:r>
          </a:p>
          <a:p>
            <a:r>
              <a:rPr lang="en-US" sz="2600" dirty="0"/>
              <a:t>Starts at the </a:t>
            </a:r>
            <a:r>
              <a:rPr lang="en-US" sz="2600" dirty="0" err="1"/>
              <a:t>Roborio</a:t>
            </a:r>
            <a:r>
              <a:rPr lang="en-US" sz="2600" dirty="0"/>
              <a:t> and goes until the Power </a:t>
            </a:r>
            <a:r>
              <a:rPr lang="en-US" sz="2600" dirty="0" err="1"/>
              <a:t>Dist</a:t>
            </a:r>
            <a:r>
              <a:rPr lang="en-US" sz="2600" dirty="0"/>
              <a:t> Panel.</a:t>
            </a:r>
          </a:p>
          <a:p>
            <a:pPr lvl="1"/>
            <a:r>
              <a:rPr lang="en-US" sz="2400" dirty="0"/>
              <a:t>Both of these have the terminator resistors in them</a:t>
            </a:r>
          </a:p>
          <a:p>
            <a:r>
              <a:rPr lang="en-US" sz="2600" dirty="0"/>
              <a:t>All the other parts don’t have the terminators, so we usually chain them.</a:t>
            </a:r>
          </a:p>
          <a:p>
            <a:r>
              <a:rPr lang="en-US" sz="2600" dirty="0"/>
              <a:t>We could make a star topography by using terminators.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0436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Non-Motor FRC CAN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Most of these are from Cross the Road Electronics</a:t>
            </a:r>
          </a:p>
          <a:p>
            <a:pPr lvl="1"/>
            <a:r>
              <a:rPr lang="en-US" sz="2400" dirty="0"/>
              <a:t>Pigeon 2.0 IMU</a:t>
            </a:r>
          </a:p>
          <a:p>
            <a:pPr lvl="1"/>
            <a:r>
              <a:rPr lang="en-US" sz="2400" dirty="0" err="1"/>
              <a:t>CANcoder</a:t>
            </a:r>
            <a:r>
              <a:rPr lang="en-US" sz="2400" dirty="0"/>
              <a:t> Encoder</a:t>
            </a:r>
          </a:p>
          <a:p>
            <a:pPr lvl="1"/>
            <a:r>
              <a:rPr lang="en-US" sz="2400" dirty="0" err="1"/>
              <a:t>CANdle</a:t>
            </a:r>
            <a:r>
              <a:rPr lang="en-US" sz="2400" dirty="0"/>
              <a:t> LED driver</a:t>
            </a:r>
          </a:p>
          <a:p>
            <a:pPr lvl="1"/>
            <a:r>
              <a:rPr lang="en-US" sz="2400" dirty="0" err="1"/>
              <a:t>CANifier</a:t>
            </a:r>
            <a:r>
              <a:rPr lang="en-US" sz="2400" dirty="0"/>
              <a:t> General Purpose Processor</a:t>
            </a:r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4557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use a microprocessor on the CAN Bus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You need to look at a number of sensors and return values in an inconvenient location.</a:t>
            </a:r>
          </a:p>
          <a:p>
            <a:pPr lvl="1"/>
            <a:r>
              <a:rPr lang="en-US" sz="2400" dirty="0"/>
              <a:t>At the end of Stealth’s arm we used an external encoder and a break beam sensor.</a:t>
            </a:r>
          </a:p>
          <a:p>
            <a:r>
              <a:rPr lang="en-US" sz="2600" dirty="0"/>
              <a:t>If your running CAN and power to a location you can pout a microprocessor.</a:t>
            </a:r>
          </a:p>
          <a:p>
            <a:r>
              <a:rPr lang="en-US" sz="2600" dirty="0"/>
              <a:t>Less costly</a:t>
            </a:r>
          </a:p>
          <a:p>
            <a:endParaRPr lang="en-US" sz="26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7946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Pigeon 2.0 IMU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378837" cy="4195481"/>
          </a:xfrm>
        </p:spPr>
        <p:txBody>
          <a:bodyPr>
            <a:normAutofit/>
          </a:bodyPr>
          <a:lstStyle/>
          <a:p>
            <a:r>
              <a:rPr lang="en-US" sz="2600" dirty="0"/>
              <a:t>A Pigeon 2.0 IMU costs $199.99</a:t>
            </a:r>
          </a:p>
          <a:p>
            <a:r>
              <a:rPr lang="en-US" sz="2600" dirty="0"/>
              <a:t>It can be replaced by:</a:t>
            </a:r>
          </a:p>
          <a:p>
            <a:pPr lvl="1"/>
            <a:r>
              <a:rPr lang="en-US" sz="2400" dirty="0"/>
              <a:t>Adafruit RP2040 CAN Bus Feather with MCP2515 CAN Controller - STEMMA QT for $19.95</a:t>
            </a:r>
          </a:p>
          <a:p>
            <a:pPr lvl="1"/>
            <a:r>
              <a:rPr lang="en-US" sz="2400" dirty="0"/>
              <a:t>Adafruit 9-DOF Orientation IMU Fusion Breakout - BNO085 $24.95</a:t>
            </a:r>
          </a:p>
          <a:p>
            <a:endParaRPr lang="en-US" sz="26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9126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Distance Sensor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378837" cy="4195481"/>
          </a:xfrm>
        </p:spPr>
        <p:txBody>
          <a:bodyPr>
            <a:normAutofit/>
          </a:bodyPr>
          <a:lstStyle/>
          <a:p>
            <a:r>
              <a:rPr lang="en-US" sz="2600" dirty="0"/>
              <a:t>In 2020 4089 used a distance sensor from </a:t>
            </a:r>
            <a:r>
              <a:rPr lang="en-US" sz="2600" dirty="0" err="1"/>
              <a:t>Sparkfun</a:t>
            </a:r>
            <a:r>
              <a:rPr lang="en-US" sz="2600" dirty="0"/>
              <a:t>.</a:t>
            </a:r>
          </a:p>
          <a:p>
            <a:r>
              <a:rPr lang="en-US" sz="2600" dirty="0"/>
              <a:t>We used a </a:t>
            </a:r>
            <a:r>
              <a:rPr lang="en-US" sz="2800" dirty="0" err="1"/>
              <a:t>CANifier</a:t>
            </a:r>
            <a:r>
              <a:rPr lang="en-US" sz="2800" dirty="0"/>
              <a:t> to read it.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CANifier</a:t>
            </a:r>
            <a:r>
              <a:rPr lang="en-US" sz="2800" dirty="0"/>
              <a:t> has “stock” software that can’t be modified.</a:t>
            </a:r>
            <a:r>
              <a:rPr lang="en-US" sz="2600" dirty="0"/>
              <a:t> </a:t>
            </a:r>
            <a:endParaRPr lang="en-US" sz="2400" dirty="0"/>
          </a:p>
          <a:p>
            <a:endParaRPr lang="en-US" sz="26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048D4-FB1F-4C6F-6712-B0D91895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49" y="2285215"/>
            <a:ext cx="3331982" cy="33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1444</TotalTime>
  <Words>1141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Consolas</vt:lpstr>
      <vt:lpstr>Wingdings 3</vt:lpstr>
      <vt:lpstr>Ion</vt:lpstr>
      <vt:lpstr>Microcontrollers and the CAN bus. </vt:lpstr>
      <vt:lpstr>This Workshop is on my Github</vt:lpstr>
      <vt:lpstr>This Workshop is on the Web</vt:lpstr>
      <vt:lpstr>The CAN bus in general</vt:lpstr>
      <vt:lpstr>In FRC</vt:lpstr>
      <vt:lpstr>Non-Motor FRC CAN devices</vt:lpstr>
      <vt:lpstr>Why use a microprocessor on the CAN Bus   </vt:lpstr>
      <vt:lpstr>Pigeon 2.0 IMU  </vt:lpstr>
      <vt:lpstr>Distance Sensor  </vt:lpstr>
      <vt:lpstr>LED Arrays </vt:lpstr>
      <vt:lpstr>WPI CAN specification   </vt:lpstr>
      <vt:lpstr>WPI CAN specification   </vt:lpstr>
      <vt:lpstr>WPI CAN specification   </vt:lpstr>
      <vt:lpstr>WPI CAN specification   </vt:lpstr>
      <vt:lpstr>ADAFruit Feather   </vt:lpstr>
      <vt:lpstr>ADAFruit Feather   </vt:lpstr>
      <vt:lpstr>ADAFruit Feather   if(0xA080080 == gCAN.packetId())</vt:lpstr>
      <vt:lpstr>Roborio Code  </vt:lpstr>
      <vt:lpstr>Roborio Code  </vt:lpstr>
      <vt:lpstr>Dashboard </vt:lpstr>
      <vt:lpstr>Serial Monitor on the Feather </vt:lpstr>
      <vt:lpstr>Questions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Arduinos, Jetsons, and PI, OH MY!</dc:title>
  <dc:creator>James Wright</dc:creator>
  <cp:lastModifiedBy>James Wright</cp:lastModifiedBy>
  <cp:revision>45</cp:revision>
  <dcterms:created xsi:type="dcterms:W3CDTF">2019-11-10T01:00:55Z</dcterms:created>
  <dcterms:modified xsi:type="dcterms:W3CDTF">2023-11-13T08:36:32Z</dcterms:modified>
</cp:coreProperties>
</file>