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11/16/2017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11/16/2017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pilib.screenstepslive.com/s/current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F712-1159-4FD0-8763-102ED58EC4C9}"/>
              </a:ext>
            </a:extLst>
          </p:cNvPr>
          <p:cNvSpPr>
            <a:spLocks noGrp="1"/>
          </p:cNvSpPr>
          <p:nvPr>
            <p:ph type="ctrTitle"/>
          </p:nvPr>
        </p:nvSpPr>
        <p:spPr/>
        <p:txBody>
          <a:bodyPr/>
          <a:lstStyle/>
          <a:p>
            <a:r>
              <a:rPr lang="en-US" dirty="0"/>
              <a:t>Development Tools setup</a:t>
            </a:r>
          </a:p>
        </p:txBody>
      </p:sp>
      <p:sp>
        <p:nvSpPr>
          <p:cNvPr id="3" name="Subtitle 2">
            <a:extLst>
              <a:ext uri="{FF2B5EF4-FFF2-40B4-BE49-F238E27FC236}">
                <a16:creationId xmlns:a16="http://schemas.microsoft.com/office/drawing/2014/main" id="{6830E71F-2A5E-472C-BF49-22A152F4BD0F}"/>
              </a:ext>
            </a:extLst>
          </p:cNvPr>
          <p:cNvSpPr>
            <a:spLocks noGrp="1"/>
          </p:cNvSpPr>
          <p:nvPr>
            <p:ph type="subTitle" idx="1"/>
          </p:nvPr>
        </p:nvSpPr>
        <p:spPr/>
        <p:txBody>
          <a:bodyPr/>
          <a:lstStyle/>
          <a:p>
            <a:r>
              <a:rPr lang="en-US" dirty="0"/>
              <a:t>Jim Wright</a:t>
            </a:r>
          </a:p>
          <a:p>
            <a:r>
              <a:rPr lang="en-US" dirty="0"/>
              <a:t>Stealth 4089</a:t>
            </a:r>
          </a:p>
        </p:txBody>
      </p:sp>
    </p:spTree>
    <p:extLst>
      <p:ext uri="{BB962C8B-B14F-4D97-AF65-F5344CB8AC3E}">
        <p14:creationId xmlns:p14="http://schemas.microsoft.com/office/powerpoint/2010/main" val="1550842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F6E0-FBCD-4079-A080-200554CFFEAF}"/>
              </a:ext>
            </a:extLst>
          </p:cNvPr>
          <p:cNvSpPr>
            <a:spLocks noGrp="1"/>
          </p:cNvSpPr>
          <p:nvPr>
            <p:ph type="title"/>
          </p:nvPr>
        </p:nvSpPr>
        <p:spPr/>
        <p:txBody>
          <a:bodyPr/>
          <a:lstStyle/>
          <a:p>
            <a:r>
              <a:rPr lang="en-US" dirty="0"/>
              <a:t>Driver station</a:t>
            </a:r>
          </a:p>
        </p:txBody>
      </p:sp>
      <p:sp>
        <p:nvSpPr>
          <p:cNvPr id="3" name="Content Placeholder 2">
            <a:extLst>
              <a:ext uri="{FF2B5EF4-FFF2-40B4-BE49-F238E27FC236}">
                <a16:creationId xmlns:a16="http://schemas.microsoft.com/office/drawing/2014/main" id="{A1820B15-4E1E-45B0-8BCA-206B8244E3FC}"/>
              </a:ext>
            </a:extLst>
          </p:cNvPr>
          <p:cNvSpPr>
            <a:spLocks noGrp="1"/>
          </p:cNvSpPr>
          <p:nvPr>
            <p:ph idx="1"/>
          </p:nvPr>
        </p:nvSpPr>
        <p:spPr>
          <a:xfrm>
            <a:off x="1141412" y="4112535"/>
            <a:ext cx="9772649" cy="2228850"/>
          </a:xfrm>
        </p:spPr>
        <p:txBody>
          <a:bodyPr>
            <a:normAutofit/>
          </a:bodyPr>
          <a:lstStyle/>
          <a:p>
            <a:r>
              <a:rPr lang="en-US" dirty="0"/>
              <a:t>Joystick config tool will help you find out the raw axes number.  The buttons are also in order. </a:t>
            </a:r>
          </a:p>
        </p:txBody>
      </p:sp>
      <p:pic>
        <p:nvPicPr>
          <p:cNvPr id="4" name="Picture 3">
            <a:extLst>
              <a:ext uri="{FF2B5EF4-FFF2-40B4-BE49-F238E27FC236}">
                <a16:creationId xmlns:a16="http://schemas.microsoft.com/office/drawing/2014/main" id="{AD89F8F6-81BA-43CE-9610-33E4C0AA9DE9}"/>
              </a:ext>
            </a:extLst>
          </p:cNvPr>
          <p:cNvPicPr>
            <a:picLocks noChangeAspect="1"/>
          </p:cNvPicPr>
          <p:nvPr/>
        </p:nvPicPr>
        <p:blipFill>
          <a:blip r:embed="rId2"/>
          <a:stretch>
            <a:fillRect/>
          </a:stretch>
        </p:blipFill>
        <p:spPr>
          <a:xfrm>
            <a:off x="1141412" y="1883685"/>
            <a:ext cx="9772650" cy="2228850"/>
          </a:xfrm>
          <a:prstGeom prst="rect">
            <a:avLst/>
          </a:prstGeom>
        </p:spPr>
      </p:pic>
    </p:spTree>
    <p:extLst>
      <p:ext uri="{BB962C8B-B14F-4D97-AF65-F5344CB8AC3E}">
        <p14:creationId xmlns:p14="http://schemas.microsoft.com/office/powerpoint/2010/main" val="261923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F6E0-FBCD-4079-A080-200554CFFEAF}"/>
              </a:ext>
            </a:extLst>
          </p:cNvPr>
          <p:cNvSpPr>
            <a:spLocks noGrp="1"/>
          </p:cNvSpPr>
          <p:nvPr>
            <p:ph type="title"/>
          </p:nvPr>
        </p:nvSpPr>
        <p:spPr/>
        <p:txBody>
          <a:bodyPr/>
          <a:lstStyle/>
          <a:p>
            <a:r>
              <a:rPr lang="en-US" dirty="0"/>
              <a:t>Driver station</a:t>
            </a:r>
          </a:p>
        </p:txBody>
      </p:sp>
      <p:sp>
        <p:nvSpPr>
          <p:cNvPr id="3" name="Content Placeholder 2">
            <a:extLst>
              <a:ext uri="{FF2B5EF4-FFF2-40B4-BE49-F238E27FC236}">
                <a16:creationId xmlns:a16="http://schemas.microsoft.com/office/drawing/2014/main" id="{A1820B15-4E1E-45B0-8BCA-206B8244E3FC}"/>
              </a:ext>
            </a:extLst>
          </p:cNvPr>
          <p:cNvSpPr>
            <a:spLocks noGrp="1"/>
          </p:cNvSpPr>
          <p:nvPr>
            <p:ph idx="1"/>
          </p:nvPr>
        </p:nvSpPr>
        <p:spPr>
          <a:xfrm>
            <a:off x="1141413" y="1800665"/>
            <a:ext cx="5456336" cy="4540720"/>
          </a:xfrm>
        </p:spPr>
        <p:txBody>
          <a:bodyPr>
            <a:normAutofit/>
          </a:bodyPr>
          <a:lstStyle/>
          <a:p>
            <a:r>
              <a:rPr lang="en-US" dirty="0"/>
              <a:t>The console and logs can be found here.</a:t>
            </a:r>
          </a:p>
          <a:p>
            <a:endParaRPr lang="en-US" dirty="0"/>
          </a:p>
        </p:txBody>
      </p:sp>
      <p:pic>
        <p:nvPicPr>
          <p:cNvPr id="6" name="Picture 5">
            <a:extLst>
              <a:ext uri="{FF2B5EF4-FFF2-40B4-BE49-F238E27FC236}">
                <a16:creationId xmlns:a16="http://schemas.microsoft.com/office/drawing/2014/main" id="{C370B621-8C2A-4158-8570-EAD44E4D9DE6}"/>
              </a:ext>
            </a:extLst>
          </p:cNvPr>
          <p:cNvPicPr>
            <a:picLocks noChangeAspect="1"/>
          </p:cNvPicPr>
          <p:nvPr/>
        </p:nvPicPr>
        <p:blipFill>
          <a:blip r:embed="rId2"/>
          <a:stretch>
            <a:fillRect/>
          </a:stretch>
        </p:blipFill>
        <p:spPr>
          <a:xfrm>
            <a:off x="6916005" y="1076933"/>
            <a:ext cx="3998056" cy="2819063"/>
          </a:xfrm>
          <a:prstGeom prst="rect">
            <a:avLst/>
          </a:prstGeom>
        </p:spPr>
      </p:pic>
      <p:pic>
        <p:nvPicPr>
          <p:cNvPr id="7" name="Picture 6">
            <a:extLst>
              <a:ext uri="{FF2B5EF4-FFF2-40B4-BE49-F238E27FC236}">
                <a16:creationId xmlns:a16="http://schemas.microsoft.com/office/drawing/2014/main" id="{8DB8BFB8-D7DD-4E25-A48C-75A139291B15}"/>
              </a:ext>
            </a:extLst>
          </p:cNvPr>
          <p:cNvPicPr>
            <a:picLocks noChangeAspect="1"/>
          </p:cNvPicPr>
          <p:nvPr/>
        </p:nvPicPr>
        <p:blipFill>
          <a:blip r:embed="rId3"/>
          <a:stretch>
            <a:fillRect/>
          </a:stretch>
        </p:blipFill>
        <p:spPr>
          <a:xfrm>
            <a:off x="2132620" y="2983919"/>
            <a:ext cx="3961792" cy="3255563"/>
          </a:xfrm>
          <a:prstGeom prst="rect">
            <a:avLst/>
          </a:prstGeom>
        </p:spPr>
      </p:pic>
    </p:spTree>
    <p:extLst>
      <p:ext uri="{BB962C8B-B14F-4D97-AF65-F5344CB8AC3E}">
        <p14:creationId xmlns:p14="http://schemas.microsoft.com/office/powerpoint/2010/main" val="171591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F6E0-FBCD-4079-A080-200554CFFEAF}"/>
              </a:ext>
            </a:extLst>
          </p:cNvPr>
          <p:cNvSpPr>
            <a:spLocks noGrp="1"/>
          </p:cNvSpPr>
          <p:nvPr>
            <p:ph type="title"/>
          </p:nvPr>
        </p:nvSpPr>
        <p:spPr/>
        <p:txBody>
          <a:bodyPr/>
          <a:lstStyle/>
          <a:p>
            <a:r>
              <a:rPr lang="en-US" dirty="0"/>
              <a:t>Driver station</a:t>
            </a:r>
          </a:p>
        </p:txBody>
      </p:sp>
      <p:sp>
        <p:nvSpPr>
          <p:cNvPr id="5" name="Content Placeholder 4">
            <a:extLst>
              <a:ext uri="{FF2B5EF4-FFF2-40B4-BE49-F238E27FC236}">
                <a16:creationId xmlns:a16="http://schemas.microsoft.com/office/drawing/2014/main" id="{EA6FFAE9-36D0-4221-A177-A94362B305FC}"/>
              </a:ext>
            </a:extLst>
          </p:cNvPr>
          <p:cNvSpPr>
            <a:spLocks noGrp="1"/>
          </p:cNvSpPr>
          <p:nvPr>
            <p:ph idx="1"/>
          </p:nvPr>
        </p:nvSpPr>
        <p:spPr/>
        <p:txBody>
          <a:bodyPr/>
          <a:lstStyle/>
          <a:p>
            <a:r>
              <a:rPr lang="en-US" dirty="0"/>
              <a:t>Log file</a:t>
            </a:r>
          </a:p>
        </p:txBody>
      </p:sp>
      <p:pic>
        <p:nvPicPr>
          <p:cNvPr id="8" name="Picture 7">
            <a:extLst>
              <a:ext uri="{FF2B5EF4-FFF2-40B4-BE49-F238E27FC236}">
                <a16:creationId xmlns:a16="http://schemas.microsoft.com/office/drawing/2014/main" id="{7D67F928-2DC4-4270-ACAB-84AEC725453A}"/>
              </a:ext>
            </a:extLst>
          </p:cNvPr>
          <p:cNvPicPr>
            <a:picLocks noChangeAspect="1"/>
          </p:cNvPicPr>
          <p:nvPr/>
        </p:nvPicPr>
        <p:blipFill>
          <a:blip r:embed="rId2"/>
          <a:stretch>
            <a:fillRect/>
          </a:stretch>
        </p:blipFill>
        <p:spPr>
          <a:xfrm>
            <a:off x="3439885" y="1642611"/>
            <a:ext cx="7876267" cy="4705801"/>
          </a:xfrm>
          <a:prstGeom prst="rect">
            <a:avLst/>
          </a:prstGeom>
        </p:spPr>
      </p:pic>
    </p:spTree>
    <p:extLst>
      <p:ext uri="{BB962C8B-B14F-4D97-AF65-F5344CB8AC3E}">
        <p14:creationId xmlns:p14="http://schemas.microsoft.com/office/powerpoint/2010/main" val="3403024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F6E0-FBCD-4079-A080-200554CFFEAF}"/>
              </a:ext>
            </a:extLst>
          </p:cNvPr>
          <p:cNvSpPr>
            <a:spLocks noGrp="1"/>
          </p:cNvSpPr>
          <p:nvPr>
            <p:ph type="title"/>
          </p:nvPr>
        </p:nvSpPr>
        <p:spPr/>
        <p:txBody>
          <a:bodyPr/>
          <a:lstStyle/>
          <a:p>
            <a:r>
              <a:rPr lang="en-US" dirty="0"/>
              <a:t>Dashboard (default)</a:t>
            </a:r>
          </a:p>
        </p:txBody>
      </p:sp>
      <p:pic>
        <p:nvPicPr>
          <p:cNvPr id="4" name="Picture 3">
            <a:extLst>
              <a:ext uri="{FF2B5EF4-FFF2-40B4-BE49-F238E27FC236}">
                <a16:creationId xmlns:a16="http://schemas.microsoft.com/office/drawing/2014/main" id="{8A5EAE31-B048-42A2-8E1B-E3883C9481D4}"/>
              </a:ext>
            </a:extLst>
          </p:cNvPr>
          <p:cNvPicPr>
            <a:picLocks noChangeAspect="1"/>
          </p:cNvPicPr>
          <p:nvPr/>
        </p:nvPicPr>
        <p:blipFill>
          <a:blip r:embed="rId2"/>
          <a:stretch>
            <a:fillRect/>
          </a:stretch>
        </p:blipFill>
        <p:spPr>
          <a:xfrm>
            <a:off x="1588689" y="2097088"/>
            <a:ext cx="9827421" cy="4210406"/>
          </a:xfrm>
          <a:prstGeom prst="rect">
            <a:avLst/>
          </a:prstGeom>
        </p:spPr>
      </p:pic>
    </p:spTree>
    <p:extLst>
      <p:ext uri="{BB962C8B-B14F-4D97-AF65-F5344CB8AC3E}">
        <p14:creationId xmlns:p14="http://schemas.microsoft.com/office/powerpoint/2010/main" val="913920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F6E0-FBCD-4079-A080-200554CFFEAF}"/>
              </a:ext>
            </a:extLst>
          </p:cNvPr>
          <p:cNvSpPr>
            <a:spLocks noGrp="1"/>
          </p:cNvSpPr>
          <p:nvPr>
            <p:ph type="title"/>
          </p:nvPr>
        </p:nvSpPr>
        <p:spPr/>
        <p:txBody>
          <a:bodyPr/>
          <a:lstStyle/>
          <a:p>
            <a:r>
              <a:rPr lang="en-US" dirty="0"/>
              <a:t>Dashboard (default) Network tables</a:t>
            </a:r>
          </a:p>
        </p:txBody>
      </p:sp>
      <p:pic>
        <p:nvPicPr>
          <p:cNvPr id="3" name="Picture 2">
            <a:extLst>
              <a:ext uri="{FF2B5EF4-FFF2-40B4-BE49-F238E27FC236}">
                <a16:creationId xmlns:a16="http://schemas.microsoft.com/office/drawing/2014/main" id="{4F0E5870-B8A4-40C8-B6E3-17143B74BBCA}"/>
              </a:ext>
            </a:extLst>
          </p:cNvPr>
          <p:cNvPicPr>
            <a:picLocks noChangeAspect="1"/>
          </p:cNvPicPr>
          <p:nvPr/>
        </p:nvPicPr>
        <p:blipFill>
          <a:blip r:embed="rId2"/>
          <a:stretch>
            <a:fillRect/>
          </a:stretch>
        </p:blipFill>
        <p:spPr>
          <a:xfrm>
            <a:off x="3976915" y="1926973"/>
            <a:ext cx="7498896" cy="4319540"/>
          </a:xfrm>
          <a:prstGeom prst="rect">
            <a:avLst/>
          </a:prstGeom>
        </p:spPr>
      </p:pic>
    </p:spTree>
    <p:extLst>
      <p:ext uri="{BB962C8B-B14F-4D97-AF65-F5344CB8AC3E}">
        <p14:creationId xmlns:p14="http://schemas.microsoft.com/office/powerpoint/2010/main" val="281331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9DA8-9B20-4651-9F29-32EEE5F00C37}"/>
              </a:ext>
            </a:extLst>
          </p:cNvPr>
          <p:cNvSpPr>
            <a:spLocks noGrp="1"/>
          </p:cNvSpPr>
          <p:nvPr>
            <p:ph type="title"/>
          </p:nvPr>
        </p:nvSpPr>
        <p:spPr/>
        <p:txBody>
          <a:bodyPr/>
          <a:lstStyle/>
          <a:p>
            <a:r>
              <a:rPr lang="en-US" dirty="0"/>
              <a:t>Parts you will need</a:t>
            </a:r>
          </a:p>
        </p:txBody>
      </p:sp>
      <p:sp>
        <p:nvSpPr>
          <p:cNvPr id="3" name="Content Placeholder 2">
            <a:extLst>
              <a:ext uri="{FF2B5EF4-FFF2-40B4-BE49-F238E27FC236}">
                <a16:creationId xmlns:a16="http://schemas.microsoft.com/office/drawing/2014/main" id="{1B505E14-7359-45D0-B1BB-02FE224BDA6B}"/>
              </a:ext>
            </a:extLst>
          </p:cNvPr>
          <p:cNvSpPr>
            <a:spLocks noGrp="1"/>
          </p:cNvSpPr>
          <p:nvPr>
            <p:ph idx="1"/>
          </p:nvPr>
        </p:nvSpPr>
        <p:spPr/>
        <p:txBody>
          <a:bodyPr/>
          <a:lstStyle/>
          <a:p>
            <a:r>
              <a:rPr lang="en-US" dirty="0"/>
              <a:t>The FRC 2018 Update package</a:t>
            </a:r>
          </a:p>
          <a:p>
            <a:pPr lvl="1"/>
            <a:r>
              <a:rPr lang="en-US" dirty="0" err="1"/>
              <a:t>RoboRio</a:t>
            </a:r>
            <a:r>
              <a:rPr lang="en-US" dirty="0"/>
              <a:t> image tool</a:t>
            </a:r>
          </a:p>
          <a:p>
            <a:pPr lvl="1"/>
            <a:r>
              <a:rPr lang="en-US" dirty="0" err="1"/>
              <a:t>RoboRio</a:t>
            </a:r>
            <a:r>
              <a:rPr lang="en-US" dirty="0"/>
              <a:t> firmware update</a:t>
            </a:r>
          </a:p>
          <a:p>
            <a:pPr lvl="1"/>
            <a:r>
              <a:rPr lang="en-US" dirty="0"/>
              <a:t>Java JRE installer</a:t>
            </a:r>
          </a:p>
          <a:p>
            <a:r>
              <a:rPr lang="en-US" dirty="0"/>
              <a:t>Driver Station</a:t>
            </a:r>
          </a:p>
          <a:p>
            <a:r>
              <a:rPr lang="en-US" dirty="0"/>
              <a:t>Eclipse Development Tool</a:t>
            </a:r>
          </a:p>
          <a:p>
            <a:pPr lvl="1"/>
            <a:r>
              <a:rPr lang="en-US" dirty="0"/>
              <a:t>Language specific parts</a:t>
            </a:r>
          </a:p>
          <a:p>
            <a:endParaRPr lang="en-US" dirty="0"/>
          </a:p>
        </p:txBody>
      </p:sp>
    </p:spTree>
    <p:extLst>
      <p:ext uri="{BB962C8B-B14F-4D97-AF65-F5344CB8AC3E}">
        <p14:creationId xmlns:p14="http://schemas.microsoft.com/office/powerpoint/2010/main" val="420431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0ADC-C24B-45E4-9ADC-9AB04A59FCE4}"/>
              </a:ext>
            </a:extLst>
          </p:cNvPr>
          <p:cNvSpPr>
            <a:spLocks noGrp="1"/>
          </p:cNvSpPr>
          <p:nvPr>
            <p:ph type="title"/>
          </p:nvPr>
        </p:nvSpPr>
        <p:spPr/>
        <p:txBody>
          <a:bodyPr/>
          <a:lstStyle/>
          <a:p>
            <a:r>
              <a:rPr lang="en-US" dirty="0"/>
              <a:t>Documents</a:t>
            </a:r>
          </a:p>
        </p:txBody>
      </p:sp>
      <p:sp>
        <p:nvSpPr>
          <p:cNvPr id="3" name="Content Placeholder 2">
            <a:extLst>
              <a:ext uri="{FF2B5EF4-FFF2-40B4-BE49-F238E27FC236}">
                <a16:creationId xmlns:a16="http://schemas.microsoft.com/office/drawing/2014/main" id="{90408834-0F7E-446D-B3D1-217CD142B1A3}"/>
              </a:ext>
            </a:extLst>
          </p:cNvPr>
          <p:cNvSpPr>
            <a:spLocks noGrp="1"/>
          </p:cNvSpPr>
          <p:nvPr>
            <p:ph idx="1"/>
          </p:nvPr>
        </p:nvSpPr>
        <p:spPr/>
        <p:txBody>
          <a:bodyPr>
            <a:normAutofit/>
          </a:bodyPr>
          <a:lstStyle/>
          <a:p>
            <a:r>
              <a:rPr lang="en-US" dirty="0">
                <a:hlinkClick r:id="rId2"/>
              </a:rPr>
              <a:t>http://wpilib.screenstepslive.com/s/currentCS</a:t>
            </a:r>
            <a:endParaRPr lang="en-US" dirty="0"/>
          </a:p>
          <a:p>
            <a:r>
              <a:rPr lang="en-US" dirty="0"/>
              <a:t>Google ‘FRC Robot 2018 Software Install’</a:t>
            </a:r>
          </a:p>
          <a:p>
            <a:endParaRPr lang="en-US" dirty="0"/>
          </a:p>
          <a:p>
            <a:r>
              <a:rPr lang="en-US" sz="4400" dirty="0"/>
              <a:t>https://github.com/JimWright4089</a:t>
            </a:r>
          </a:p>
          <a:p>
            <a:r>
              <a:rPr lang="en-US" dirty="0"/>
              <a:t>https://github.com/JimWright4089/FIRSTWorkshops/tree/master/FRC/2017</a:t>
            </a:r>
          </a:p>
        </p:txBody>
      </p:sp>
    </p:spTree>
    <p:extLst>
      <p:ext uri="{BB962C8B-B14F-4D97-AF65-F5344CB8AC3E}">
        <p14:creationId xmlns:p14="http://schemas.microsoft.com/office/powerpoint/2010/main" val="160326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A2F-A873-429D-B58E-12B27231AA4F}"/>
              </a:ext>
            </a:extLst>
          </p:cNvPr>
          <p:cNvSpPr>
            <a:spLocks noGrp="1"/>
          </p:cNvSpPr>
          <p:nvPr>
            <p:ph type="title"/>
          </p:nvPr>
        </p:nvSpPr>
        <p:spPr/>
        <p:txBody>
          <a:bodyPr/>
          <a:lstStyle/>
          <a:p>
            <a:r>
              <a:rPr lang="en-US" dirty="0" err="1"/>
              <a:t>Robo</a:t>
            </a:r>
            <a:r>
              <a:rPr lang="en-US" dirty="0"/>
              <a:t> Rio Image TOOL</a:t>
            </a:r>
          </a:p>
        </p:txBody>
      </p:sp>
      <p:sp>
        <p:nvSpPr>
          <p:cNvPr id="3" name="Content Placeholder 2">
            <a:extLst>
              <a:ext uri="{FF2B5EF4-FFF2-40B4-BE49-F238E27FC236}">
                <a16:creationId xmlns:a16="http://schemas.microsoft.com/office/drawing/2014/main" id="{CE1F8AE6-79B0-426B-937D-47E543E2735A}"/>
              </a:ext>
            </a:extLst>
          </p:cNvPr>
          <p:cNvSpPr>
            <a:spLocks noGrp="1"/>
          </p:cNvSpPr>
          <p:nvPr>
            <p:ph idx="1"/>
          </p:nvPr>
        </p:nvSpPr>
        <p:spPr>
          <a:xfrm>
            <a:off x="1141413" y="2249487"/>
            <a:ext cx="2646738" cy="3541714"/>
          </a:xfrm>
        </p:spPr>
        <p:txBody>
          <a:bodyPr/>
          <a:lstStyle/>
          <a:p>
            <a:r>
              <a:rPr lang="en-US" dirty="0"/>
              <a:t>Use this twice at least.</a:t>
            </a:r>
          </a:p>
          <a:p>
            <a:r>
              <a:rPr lang="en-US" dirty="0"/>
              <a:t>Once at the start of the build.</a:t>
            </a:r>
          </a:p>
          <a:p>
            <a:r>
              <a:rPr lang="en-US" dirty="0"/>
              <a:t>Second when you put the robot in the bag</a:t>
            </a:r>
          </a:p>
        </p:txBody>
      </p:sp>
      <p:pic>
        <p:nvPicPr>
          <p:cNvPr id="4" name="Picture 3">
            <a:extLst>
              <a:ext uri="{FF2B5EF4-FFF2-40B4-BE49-F238E27FC236}">
                <a16:creationId xmlns:a16="http://schemas.microsoft.com/office/drawing/2014/main" id="{2E631414-11DB-44A2-8FB6-9FC569DA7BF1}"/>
              </a:ext>
            </a:extLst>
          </p:cNvPr>
          <p:cNvPicPr>
            <a:picLocks noChangeAspect="1"/>
          </p:cNvPicPr>
          <p:nvPr/>
        </p:nvPicPr>
        <p:blipFill>
          <a:blip r:embed="rId2"/>
          <a:stretch>
            <a:fillRect/>
          </a:stretch>
        </p:blipFill>
        <p:spPr>
          <a:xfrm>
            <a:off x="3788150" y="2097088"/>
            <a:ext cx="7651143" cy="4352921"/>
          </a:xfrm>
          <a:prstGeom prst="rect">
            <a:avLst/>
          </a:prstGeom>
        </p:spPr>
      </p:pic>
    </p:spTree>
    <p:extLst>
      <p:ext uri="{BB962C8B-B14F-4D97-AF65-F5344CB8AC3E}">
        <p14:creationId xmlns:p14="http://schemas.microsoft.com/office/powerpoint/2010/main" val="337217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A2F-A873-429D-B58E-12B27231AA4F}"/>
              </a:ext>
            </a:extLst>
          </p:cNvPr>
          <p:cNvSpPr>
            <a:spLocks noGrp="1"/>
          </p:cNvSpPr>
          <p:nvPr>
            <p:ph type="title"/>
          </p:nvPr>
        </p:nvSpPr>
        <p:spPr/>
        <p:txBody>
          <a:bodyPr/>
          <a:lstStyle/>
          <a:p>
            <a:r>
              <a:rPr lang="en-US" dirty="0"/>
              <a:t>Java JRE install</a:t>
            </a:r>
          </a:p>
        </p:txBody>
      </p:sp>
      <p:sp>
        <p:nvSpPr>
          <p:cNvPr id="3" name="Content Placeholder 2">
            <a:extLst>
              <a:ext uri="{FF2B5EF4-FFF2-40B4-BE49-F238E27FC236}">
                <a16:creationId xmlns:a16="http://schemas.microsoft.com/office/drawing/2014/main" id="{CE1F8AE6-79B0-426B-937D-47E543E2735A}"/>
              </a:ext>
            </a:extLst>
          </p:cNvPr>
          <p:cNvSpPr>
            <a:spLocks noGrp="1"/>
          </p:cNvSpPr>
          <p:nvPr>
            <p:ph idx="1"/>
          </p:nvPr>
        </p:nvSpPr>
        <p:spPr>
          <a:xfrm>
            <a:off x="1141413" y="1856118"/>
            <a:ext cx="5357861" cy="4010110"/>
          </a:xfrm>
        </p:spPr>
        <p:txBody>
          <a:bodyPr>
            <a:normAutofit lnSpcReduction="10000"/>
          </a:bodyPr>
          <a:lstStyle/>
          <a:p>
            <a:r>
              <a:rPr lang="en-US" dirty="0"/>
              <a:t>It is hidden:</a:t>
            </a:r>
          </a:p>
          <a:p>
            <a:pPr lvl="1"/>
            <a:r>
              <a:rPr lang="en-US" dirty="0"/>
              <a:t>C:\Users\james\wpilib\tools</a:t>
            </a:r>
          </a:p>
          <a:p>
            <a:r>
              <a:rPr lang="en-US" dirty="0"/>
              <a:t>Put the shortcut for java-installer.jar on the desktop.</a:t>
            </a:r>
          </a:p>
          <a:p>
            <a:r>
              <a:rPr lang="en-US" dirty="0"/>
              <a:t>Running the first time you will need to download the JRE.  There are steps in the tool for this.  Once this is downloaded then the tool can read it from the last run.</a:t>
            </a:r>
          </a:p>
          <a:p>
            <a:pPr marL="0" indent="0">
              <a:buNone/>
            </a:pPr>
            <a:endParaRPr lang="en-US" dirty="0"/>
          </a:p>
        </p:txBody>
      </p:sp>
      <p:pic>
        <p:nvPicPr>
          <p:cNvPr id="5" name="Picture 4">
            <a:extLst>
              <a:ext uri="{FF2B5EF4-FFF2-40B4-BE49-F238E27FC236}">
                <a16:creationId xmlns:a16="http://schemas.microsoft.com/office/drawing/2014/main" id="{E58250BE-291A-44E0-AE93-094FE21D31BD}"/>
              </a:ext>
            </a:extLst>
          </p:cNvPr>
          <p:cNvPicPr>
            <a:picLocks noChangeAspect="1"/>
          </p:cNvPicPr>
          <p:nvPr/>
        </p:nvPicPr>
        <p:blipFill>
          <a:blip r:embed="rId2"/>
          <a:stretch>
            <a:fillRect/>
          </a:stretch>
        </p:blipFill>
        <p:spPr>
          <a:xfrm>
            <a:off x="6679913" y="2700997"/>
            <a:ext cx="5021476" cy="3538485"/>
          </a:xfrm>
          <a:prstGeom prst="rect">
            <a:avLst/>
          </a:prstGeom>
        </p:spPr>
      </p:pic>
    </p:spTree>
    <p:extLst>
      <p:ext uri="{BB962C8B-B14F-4D97-AF65-F5344CB8AC3E}">
        <p14:creationId xmlns:p14="http://schemas.microsoft.com/office/powerpoint/2010/main" val="413193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A2F-A873-429D-B58E-12B27231AA4F}"/>
              </a:ext>
            </a:extLst>
          </p:cNvPr>
          <p:cNvSpPr>
            <a:spLocks noGrp="1"/>
          </p:cNvSpPr>
          <p:nvPr>
            <p:ph type="title"/>
          </p:nvPr>
        </p:nvSpPr>
        <p:spPr/>
        <p:txBody>
          <a:bodyPr/>
          <a:lstStyle/>
          <a:p>
            <a:r>
              <a:rPr lang="en-US" dirty="0" err="1"/>
              <a:t>Roborio</a:t>
            </a:r>
            <a:r>
              <a:rPr lang="en-US" dirty="0"/>
              <a:t> config tools</a:t>
            </a:r>
          </a:p>
        </p:txBody>
      </p:sp>
      <p:sp>
        <p:nvSpPr>
          <p:cNvPr id="3" name="Content Placeholder 2">
            <a:extLst>
              <a:ext uri="{FF2B5EF4-FFF2-40B4-BE49-F238E27FC236}">
                <a16:creationId xmlns:a16="http://schemas.microsoft.com/office/drawing/2014/main" id="{CE1F8AE6-79B0-426B-937D-47E543E2735A}"/>
              </a:ext>
            </a:extLst>
          </p:cNvPr>
          <p:cNvSpPr>
            <a:spLocks noGrp="1"/>
          </p:cNvSpPr>
          <p:nvPr>
            <p:ph idx="1"/>
          </p:nvPr>
        </p:nvSpPr>
        <p:spPr>
          <a:xfrm>
            <a:off x="1141413" y="1856118"/>
            <a:ext cx="10053111" cy="4383364"/>
          </a:xfrm>
        </p:spPr>
        <p:txBody>
          <a:bodyPr>
            <a:normAutofit/>
          </a:bodyPr>
          <a:lstStyle/>
          <a:p>
            <a:r>
              <a:rPr lang="en-US" dirty="0"/>
              <a:t>The most critical panel, and it’s the hardest to run.  It needs Silverlight and most browsers don’t support it anymore.  </a:t>
            </a:r>
          </a:p>
          <a:p>
            <a:r>
              <a:rPr lang="en-US" dirty="0"/>
              <a:t>On my Windows 10 machine I.E. is the browsers that I can only use.</a:t>
            </a:r>
          </a:p>
          <a:p>
            <a:pPr marL="0" indent="0">
              <a:buNone/>
            </a:pPr>
            <a:endParaRPr lang="en-US" dirty="0"/>
          </a:p>
        </p:txBody>
      </p:sp>
      <p:pic>
        <p:nvPicPr>
          <p:cNvPr id="4" name="Picture 3">
            <a:extLst>
              <a:ext uri="{FF2B5EF4-FFF2-40B4-BE49-F238E27FC236}">
                <a16:creationId xmlns:a16="http://schemas.microsoft.com/office/drawing/2014/main" id="{883B44B4-EFAC-4C85-8BEB-E82C506B5F31}"/>
              </a:ext>
            </a:extLst>
          </p:cNvPr>
          <p:cNvPicPr>
            <a:picLocks noChangeAspect="1"/>
          </p:cNvPicPr>
          <p:nvPr/>
        </p:nvPicPr>
        <p:blipFill>
          <a:blip r:embed="rId2"/>
          <a:stretch>
            <a:fillRect/>
          </a:stretch>
        </p:blipFill>
        <p:spPr>
          <a:xfrm>
            <a:off x="5373857" y="3453944"/>
            <a:ext cx="5820667" cy="3137215"/>
          </a:xfrm>
          <a:prstGeom prst="rect">
            <a:avLst/>
          </a:prstGeom>
        </p:spPr>
      </p:pic>
    </p:spTree>
    <p:extLst>
      <p:ext uri="{BB962C8B-B14F-4D97-AF65-F5344CB8AC3E}">
        <p14:creationId xmlns:p14="http://schemas.microsoft.com/office/powerpoint/2010/main" val="137470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A2F-A873-429D-B58E-12B27231AA4F}"/>
              </a:ext>
            </a:extLst>
          </p:cNvPr>
          <p:cNvSpPr>
            <a:spLocks noGrp="1"/>
          </p:cNvSpPr>
          <p:nvPr>
            <p:ph type="title"/>
          </p:nvPr>
        </p:nvSpPr>
        <p:spPr/>
        <p:txBody>
          <a:bodyPr/>
          <a:lstStyle/>
          <a:p>
            <a:r>
              <a:rPr lang="en-US" dirty="0" err="1"/>
              <a:t>Roborio</a:t>
            </a:r>
            <a:r>
              <a:rPr lang="en-US" dirty="0"/>
              <a:t> config tools</a:t>
            </a:r>
          </a:p>
        </p:txBody>
      </p:sp>
      <p:sp>
        <p:nvSpPr>
          <p:cNvPr id="3" name="Content Placeholder 2">
            <a:extLst>
              <a:ext uri="{FF2B5EF4-FFF2-40B4-BE49-F238E27FC236}">
                <a16:creationId xmlns:a16="http://schemas.microsoft.com/office/drawing/2014/main" id="{CE1F8AE6-79B0-426B-937D-47E543E2735A}"/>
              </a:ext>
            </a:extLst>
          </p:cNvPr>
          <p:cNvSpPr>
            <a:spLocks noGrp="1"/>
          </p:cNvSpPr>
          <p:nvPr>
            <p:ph idx="1"/>
          </p:nvPr>
        </p:nvSpPr>
        <p:spPr>
          <a:xfrm>
            <a:off x="1141413" y="1856118"/>
            <a:ext cx="7003781" cy="4383364"/>
          </a:xfrm>
        </p:spPr>
        <p:txBody>
          <a:bodyPr>
            <a:normAutofit/>
          </a:bodyPr>
          <a:lstStyle/>
          <a:p>
            <a:r>
              <a:rPr lang="en-US" dirty="0"/>
              <a:t>The place to update the power distribution board firmware.</a:t>
            </a:r>
          </a:p>
          <a:p>
            <a:r>
              <a:rPr lang="en-US" dirty="0"/>
              <a:t>Configure the Talan SRXs</a:t>
            </a:r>
          </a:p>
          <a:p>
            <a:r>
              <a:rPr lang="en-US" dirty="0"/>
              <a:t>Checks for IP addresses</a:t>
            </a:r>
          </a:p>
          <a:p>
            <a:r>
              <a:rPr lang="en-US" dirty="0"/>
              <a:t>Checks the camera is connected and working.</a:t>
            </a:r>
          </a:p>
          <a:p>
            <a:pPr marL="0" indent="0">
              <a:buNone/>
            </a:pPr>
            <a:endParaRPr lang="en-US" dirty="0"/>
          </a:p>
        </p:txBody>
      </p:sp>
      <p:pic>
        <p:nvPicPr>
          <p:cNvPr id="5" name="Picture 4">
            <a:extLst>
              <a:ext uri="{FF2B5EF4-FFF2-40B4-BE49-F238E27FC236}">
                <a16:creationId xmlns:a16="http://schemas.microsoft.com/office/drawing/2014/main" id="{75C361F2-6FE0-49FA-805F-6EA7B2471401}"/>
              </a:ext>
            </a:extLst>
          </p:cNvPr>
          <p:cNvPicPr>
            <a:picLocks noChangeAspect="1"/>
          </p:cNvPicPr>
          <p:nvPr/>
        </p:nvPicPr>
        <p:blipFill>
          <a:blip r:embed="rId2"/>
          <a:stretch>
            <a:fillRect/>
          </a:stretch>
        </p:blipFill>
        <p:spPr>
          <a:xfrm>
            <a:off x="8315096" y="1357803"/>
            <a:ext cx="3408529" cy="4881679"/>
          </a:xfrm>
          <a:prstGeom prst="rect">
            <a:avLst/>
          </a:prstGeom>
        </p:spPr>
      </p:pic>
    </p:spTree>
    <p:extLst>
      <p:ext uri="{BB962C8B-B14F-4D97-AF65-F5344CB8AC3E}">
        <p14:creationId xmlns:p14="http://schemas.microsoft.com/office/powerpoint/2010/main" val="377126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F6E0-FBCD-4079-A080-200554CFFEAF}"/>
              </a:ext>
            </a:extLst>
          </p:cNvPr>
          <p:cNvSpPr>
            <a:spLocks noGrp="1"/>
          </p:cNvSpPr>
          <p:nvPr>
            <p:ph type="title"/>
          </p:nvPr>
        </p:nvSpPr>
        <p:spPr/>
        <p:txBody>
          <a:bodyPr/>
          <a:lstStyle/>
          <a:p>
            <a:r>
              <a:rPr lang="en-US" dirty="0"/>
              <a:t>Radio Config tools</a:t>
            </a:r>
          </a:p>
        </p:txBody>
      </p:sp>
      <p:sp>
        <p:nvSpPr>
          <p:cNvPr id="3" name="Content Placeholder 2">
            <a:extLst>
              <a:ext uri="{FF2B5EF4-FFF2-40B4-BE49-F238E27FC236}">
                <a16:creationId xmlns:a16="http://schemas.microsoft.com/office/drawing/2014/main" id="{A1820B15-4E1E-45B0-8BCA-206B8244E3FC}"/>
              </a:ext>
            </a:extLst>
          </p:cNvPr>
          <p:cNvSpPr>
            <a:spLocks noGrp="1"/>
          </p:cNvSpPr>
          <p:nvPr>
            <p:ph idx="1"/>
          </p:nvPr>
        </p:nvSpPr>
        <p:spPr>
          <a:xfrm>
            <a:off x="1141413" y="2249486"/>
            <a:ext cx="4954588" cy="4091899"/>
          </a:xfrm>
        </p:spPr>
        <p:txBody>
          <a:bodyPr>
            <a:normAutofit fontScale="92500" lnSpcReduction="20000"/>
          </a:bodyPr>
          <a:lstStyle/>
          <a:p>
            <a:r>
              <a:rPr lang="en-US" dirty="0"/>
              <a:t>Tricky to use.</a:t>
            </a:r>
          </a:p>
          <a:p>
            <a:r>
              <a:rPr lang="en-US" dirty="0"/>
              <a:t>Beginning 2017 this tool would not work for several types of laptop.  This has been fixed.</a:t>
            </a:r>
          </a:p>
          <a:p>
            <a:r>
              <a:rPr lang="en-US" dirty="0"/>
              <a:t>Radios NEED firmware.  The radio NEEDS to be rebooted during the loading.</a:t>
            </a:r>
          </a:p>
          <a:p>
            <a:r>
              <a:rPr lang="en-US" dirty="0"/>
              <a:t>Run this tool after all of the events are over and you are showing the robot during summer.</a:t>
            </a:r>
          </a:p>
        </p:txBody>
      </p:sp>
      <p:pic>
        <p:nvPicPr>
          <p:cNvPr id="4" name="Picture 3">
            <a:extLst>
              <a:ext uri="{FF2B5EF4-FFF2-40B4-BE49-F238E27FC236}">
                <a16:creationId xmlns:a16="http://schemas.microsoft.com/office/drawing/2014/main" id="{76407F6C-6ECA-497D-93E9-618FAD86A555}"/>
              </a:ext>
            </a:extLst>
          </p:cNvPr>
          <p:cNvPicPr>
            <a:picLocks noChangeAspect="1"/>
          </p:cNvPicPr>
          <p:nvPr/>
        </p:nvPicPr>
        <p:blipFill>
          <a:blip r:embed="rId2"/>
          <a:stretch>
            <a:fillRect/>
          </a:stretch>
        </p:blipFill>
        <p:spPr>
          <a:xfrm>
            <a:off x="6215172" y="1814733"/>
            <a:ext cx="5308003" cy="4091900"/>
          </a:xfrm>
          <a:prstGeom prst="rect">
            <a:avLst/>
          </a:prstGeom>
        </p:spPr>
      </p:pic>
    </p:spTree>
    <p:extLst>
      <p:ext uri="{BB962C8B-B14F-4D97-AF65-F5344CB8AC3E}">
        <p14:creationId xmlns:p14="http://schemas.microsoft.com/office/powerpoint/2010/main" val="365542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FF6E0-FBCD-4079-A080-200554CFFEAF}"/>
              </a:ext>
            </a:extLst>
          </p:cNvPr>
          <p:cNvSpPr>
            <a:spLocks noGrp="1"/>
          </p:cNvSpPr>
          <p:nvPr>
            <p:ph type="title"/>
          </p:nvPr>
        </p:nvSpPr>
        <p:spPr/>
        <p:txBody>
          <a:bodyPr/>
          <a:lstStyle/>
          <a:p>
            <a:r>
              <a:rPr lang="en-US" dirty="0"/>
              <a:t>Driver station</a:t>
            </a:r>
          </a:p>
        </p:txBody>
      </p:sp>
      <p:sp>
        <p:nvSpPr>
          <p:cNvPr id="3" name="Content Placeholder 2">
            <a:extLst>
              <a:ext uri="{FF2B5EF4-FFF2-40B4-BE49-F238E27FC236}">
                <a16:creationId xmlns:a16="http://schemas.microsoft.com/office/drawing/2014/main" id="{A1820B15-4E1E-45B0-8BCA-206B8244E3FC}"/>
              </a:ext>
            </a:extLst>
          </p:cNvPr>
          <p:cNvSpPr>
            <a:spLocks noGrp="1"/>
          </p:cNvSpPr>
          <p:nvPr>
            <p:ph idx="1"/>
          </p:nvPr>
        </p:nvSpPr>
        <p:spPr>
          <a:xfrm>
            <a:off x="1141412" y="4112535"/>
            <a:ext cx="9772649" cy="2228850"/>
          </a:xfrm>
        </p:spPr>
        <p:txBody>
          <a:bodyPr>
            <a:normAutofit/>
          </a:bodyPr>
          <a:lstStyle/>
          <a:p>
            <a:r>
              <a:rPr lang="en-US" dirty="0"/>
              <a:t>You will use this in testing and during the events.  The left icons are used to set the team number.  Robot Inspectors are going to use the second icon down to find version numbers.</a:t>
            </a:r>
          </a:p>
          <a:p>
            <a:r>
              <a:rPr lang="en-US" dirty="0"/>
              <a:t>The USB panel configures controllers</a:t>
            </a:r>
          </a:p>
        </p:txBody>
      </p:sp>
      <p:pic>
        <p:nvPicPr>
          <p:cNvPr id="5" name="Picture 4">
            <a:extLst>
              <a:ext uri="{FF2B5EF4-FFF2-40B4-BE49-F238E27FC236}">
                <a16:creationId xmlns:a16="http://schemas.microsoft.com/office/drawing/2014/main" id="{CAAA2ED6-E9FB-4611-B3D5-FA3464A693B6}"/>
              </a:ext>
            </a:extLst>
          </p:cNvPr>
          <p:cNvPicPr>
            <a:picLocks noChangeAspect="1"/>
          </p:cNvPicPr>
          <p:nvPr/>
        </p:nvPicPr>
        <p:blipFill>
          <a:blip r:embed="rId2"/>
          <a:stretch>
            <a:fillRect/>
          </a:stretch>
        </p:blipFill>
        <p:spPr>
          <a:xfrm>
            <a:off x="1141413" y="1681529"/>
            <a:ext cx="9772650" cy="2228850"/>
          </a:xfrm>
          <a:prstGeom prst="rect">
            <a:avLst/>
          </a:prstGeom>
        </p:spPr>
      </p:pic>
    </p:spTree>
    <p:extLst>
      <p:ext uri="{BB962C8B-B14F-4D97-AF65-F5344CB8AC3E}">
        <p14:creationId xmlns:p14="http://schemas.microsoft.com/office/powerpoint/2010/main" val="2614460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54</TotalTime>
  <Words>389</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Tw Cen MT</vt:lpstr>
      <vt:lpstr>Circuit</vt:lpstr>
      <vt:lpstr>Development Tools setup</vt:lpstr>
      <vt:lpstr>Parts you will need</vt:lpstr>
      <vt:lpstr>Documents</vt:lpstr>
      <vt:lpstr>Robo Rio Image TOOL</vt:lpstr>
      <vt:lpstr>Java JRE install</vt:lpstr>
      <vt:lpstr>Roborio config tools</vt:lpstr>
      <vt:lpstr>Roborio config tools</vt:lpstr>
      <vt:lpstr>Radio Config tools</vt:lpstr>
      <vt:lpstr>Driver station</vt:lpstr>
      <vt:lpstr>Driver station</vt:lpstr>
      <vt:lpstr>Driver station</vt:lpstr>
      <vt:lpstr>Driver station</vt:lpstr>
      <vt:lpstr>Dashboard (default)</vt:lpstr>
      <vt:lpstr>Dashboard (default) Network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Tools setup</dc:title>
  <dc:creator>James Wright</dc:creator>
  <cp:lastModifiedBy>James Wright</cp:lastModifiedBy>
  <cp:revision>8</cp:revision>
  <dcterms:created xsi:type="dcterms:W3CDTF">2017-11-17T07:12:34Z</dcterms:created>
  <dcterms:modified xsi:type="dcterms:W3CDTF">2017-11-17T08:06:34Z</dcterms:modified>
</cp:coreProperties>
</file>