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2" r:id="rId5"/>
    <p:sldId id="273" r:id="rId6"/>
    <p:sldId id="260" r:id="rId7"/>
    <p:sldId id="274" r:id="rId8"/>
    <p:sldId id="276" r:id="rId9"/>
    <p:sldId id="275" r:id="rId10"/>
    <p:sldId id="277" r:id="rId11"/>
    <p:sldId id="271" r:id="rId12"/>
    <p:sldId id="278" r:id="rId13"/>
    <p:sldId id="261" r:id="rId14"/>
    <p:sldId id="262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tctechnh/ftc_a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trike="sngStrike" dirty="0"/>
              <a:t>Don’t</a:t>
            </a:r>
            <a:r>
              <a:rPr lang="en-US" dirty="0"/>
              <a:t>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telemetry.addLine</a:t>
            </a:r>
            <a:r>
              <a:rPr lang="en-US" sz="3200" dirty="0"/>
              <a:t>().</a:t>
            </a:r>
            <a:r>
              <a:rPr lang="en-US" sz="3200" dirty="0" err="1"/>
              <a:t>addData</a:t>
            </a:r>
            <a:r>
              <a:rPr lang="en-US" sz="3200" dirty="0"/>
              <a:t>("heading", new </a:t>
            </a:r>
            <a:r>
              <a:rPr lang="en-US" sz="3200" dirty="0" err="1"/>
              <a:t>Func</a:t>
            </a:r>
            <a:r>
              <a:rPr lang="en-US" sz="3200" dirty="0"/>
              <a:t>&lt;String&gt;() </a:t>
            </a:r>
          </a:p>
          <a:p>
            <a:pPr marL="0" indent="0">
              <a:buNone/>
            </a:pPr>
            <a:r>
              <a:rPr lang="en-US" sz="3200" dirty="0"/>
              <a:t>{                @Override public String value() {                    return </a:t>
            </a:r>
            <a:r>
              <a:rPr lang="en-US" sz="3200" dirty="0" err="1"/>
              <a:t>formatAngle</a:t>
            </a:r>
            <a:r>
              <a:rPr lang="en-US" sz="3200" dirty="0"/>
              <a:t>(</a:t>
            </a:r>
            <a:r>
              <a:rPr lang="en-US" sz="3200" dirty="0" err="1"/>
              <a:t>angles.angleUnit</a:t>
            </a:r>
            <a:r>
              <a:rPr lang="en-US" sz="3200" dirty="0"/>
              <a:t>, </a:t>
            </a:r>
            <a:r>
              <a:rPr lang="en-US" sz="3200" dirty="0" err="1"/>
              <a:t>angles.firstAngle</a:t>
            </a:r>
            <a:r>
              <a:rPr lang="en-US" sz="3200" dirty="0"/>
              <a:t>);  }</a:t>
            </a:r>
          </a:p>
          <a:p>
            <a:pPr marL="0" indent="0">
              <a:buNone/>
            </a:pPr>
            <a:r>
              <a:rPr lang="en-US" sz="3200" dirty="0"/>
              <a:t>});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75878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Straight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FTC robots for the most part drive straight.</a:t>
            </a:r>
          </a:p>
          <a:p>
            <a:r>
              <a:rPr lang="en-US" sz="3200" dirty="0"/>
              <a:t>The field is not that big.</a:t>
            </a:r>
          </a:p>
          <a:p>
            <a:r>
              <a:rPr lang="en-US" sz="3200" dirty="0"/>
              <a:t>Gyro is used for Tele/Auto.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Straight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FTC robots for the most part drive straight.</a:t>
            </a:r>
          </a:p>
          <a:p>
            <a:r>
              <a:rPr lang="en-US" sz="3200" dirty="0"/>
              <a:t>The field is not that big.</a:t>
            </a:r>
          </a:p>
          <a:p>
            <a:r>
              <a:rPr lang="en-US" sz="3200" dirty="0"/>
              <a:t>Gyro is used for Tele/Auto.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5848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and Slow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double y = </a:t>
            </a:r>
            <a:r>
              <a:rPr lang="en-US" b="1" dirty="0" err="1"/>
              <a:t>driveJoystick.getRawAxis</a:t>
            </a:r>
            <a:r>
              <a:rPr lang="en-US" b="1" dirty="0"/>
              <a:t>(1);   double x = </a:t>
            </a:r>
            <a:r>
              <a:rPr lang="en-US" b="1" dirty="0" err="1"/>
              <a:t>driveJoystick.getRawAxis</a:t>
            </a:r>
            <a:r>
              <a:rPr lang="en-US" b="1" dirty="0"/>
              <a:t>(2);</a:t>
            </a:r>
          </a:p>
          <a:p>
            <a:r>
              <a:rPr lang="en-US" dirty="0"/>
              <a:t>x = </a:t>
            </a:r>
            <a:r>
              <a:rPr lang="en-US" dirty="0" err="1"/>
              <a:t>DriveMath.</a:t>
            </a:r>
            <a:r>
              <a:rPr lang="en-US" i="1" dirty="0" err="1"/>
              <a:t>DeadBand</a:t>
            </a:r>
            <a:r>
              <a:rPr lang="en-US" i="1" dirty="0"/>
              <a:t>(x,0.05);    </a:t>
            </a:r>
            <a:r>
              <a:rPr lang="es-ES" dirty="0"/>
              <a:t>y = </a:t>
            </a:r>
            <a:r>
              <a:rPr lang="es-ES" dirty="0" err="1"/>
              <a:t>DriveMath.</a:t>
            </a:r>
            <a:r>
              <a:rPr lang="es-ES" i="1" dirty="0" err="1"/>
              <a:t>DeadBand</a:t>
            </a:r>
            <a:r>
              <a:rPr lang="es-ES" i="1" dirty="0"/>
              <a:t>(y,0.05);</a:t>
            </a:r>
            <a:endParaRPr lang="en-US" dirty="0"/>
          </a:p>
          <a:p>
            <a:r>
              <a:rPr lang="en-US" b="1" dirty="0"/>
              <a:t>if (false == </a:t>
            </a:r>
            <a:r>
              <a:rPr lang="en-US" b="1" dirty="0" err="1"/>
              <a:t>driveJoystick.getRawButton</a:t>
            </a:r>
            <a:r>
              <a:rPr lang="en-US" b="1" dirty="0"/>
              <a:t>(</a:t>
            </a:r>
            <a:r>
              <a:rPr lang="en-US" b="1" dirty="0" err="1"/>
              <a:t>Constants.</a:t>
            </a:r>
            <a:r>
              <a:rPr lang="en-US" b="1" i="1" dirty="0" err="1"/>
              <a:t>kFastButton</a:t>
            </a:r>
            <a:r>
              <a:rPr lang="en-US" b="1" i="1" dirty="0"/>
              <a:t>)) {</a:t>
            </a:r>
          </a:p>
          <a:p>
            <a:r>
              <a:rPr lang="en-US" dirty="0"/>
              <a:t>      } </a:t>
            </a:r>
            <a:r>
              <a:rPr lang="en-US" b="1" dirty="0"/>
              <a:t>else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if (false == </a:t>
            </a:r>
            <a:r>
              <a:rPr lang="en-US" b="1" dirty="0" err="1"/>
              <a:t>driveJoystick.getRawButton</a:t>
            </a:r>
            <a:r>
              <a:rPr lang="en-US" b="1" dirty="0"/>
              <a:t>(</a:t>
            </a:r>
            <a:r>
              <a:rPr lang="en-US" b="1" dirty="0" err="1"/>
              <a:t>Constants.</a:t>
            </a:r>
            <a:r>
              <a:rPr lang="en-US" b="1" i="1" dirty="0" err="1"/>
              <a:t>kSlowButton</a:t>
            </a:r>
            <a:r>
              <a:rPr lang="en-US" b="1" i="1" dirty="0"/>
              <a:t>)) {</a:t>
            </a:r>
          </a:p>
          <a:p>
            <a:r>
              <a:rPr lang="en-US" dirty="0"/>
              <a:t>    	y *= </a:t>
            </a:r>
            <a:r>
              <a:rPr lang="en-US" dirty="0" err="1"/>
              <a:t>Constants.</a:t>
            </a:r>
            <a:r>
              <a:rPr lang="en-US" b="1" i="1" dirty="0" err="1"/>
              <a:t>kNormalSpeed</a:t>
            </a:r>
            <a:r>
              <a:rPr lang="en-US" b="1" i="1" dirty="0"/>
              <a:t>; </a:t>
            </a:r>
            <a:r>
              <a:rPr lang="en-US" dirty="0"/>
              <a:t>x *= </a:t>
            </a:r>
            <a:r>
              <a:rPr lang="en-US" dirty="0" err="1"/>
              <a:t>Constants.</a:t>
            </a:r>
            <a:r>
              <a:rPr lang="en-US" b="1" i="1" dirty="0" err="1"/>
              <a:t>kNormalTurnSpeed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dirty="0"/>
              <a:t>        } </a:t>
            </a:r>
            <a:r>
              <a:rPr lang="en-US" b="1" dirty="0"/>
              <a:t>else {</a:t>
            </a:r>
          </a:p>
          <a:p>
            <a:r>
              <a:rPr lang="en-US" dirty="0"/>
              <a:t>        y *= </a:t>
            </a:r>
            <a:r>
              <a:rPr lang="en-US" dirty="0" err="1"/>
              <a:t>Constants.</a:t>
            </a:r>
            <a:r>
              <a:rPr lang="en-US" b="1" i="1" dirty="0" err="1"/>
              <a:t>kSlowSpeed</a:t>
            </a:r>
            <a:r>
              <a:rPr lang="en-US" b="1" i="1" dirty="0"/>
              <a:t>; </a:t>
            </a:r>
            <a:r>
              <a:rPr lang="en-US" dirty="0"/>
              <a:t>x *= </a:t>
            </a:r>
            <a:r>
              <a:rPr lang="en-US" dirty="0" err="1"/>
              <a:t>Constants.</a:t>
            </a:r>
            <a:r>
              <a:rPr lang="en-US" b="1" i="1" dirty="0" err="1"/>
              <a:t>kSlowTurnSpeed</a:t>
            </a:r>
            <a:r>
              <a:rPr lang="en-US" b="1" i="1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832-23D1-4065-917B-F6EC5E2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8" y="6276109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Gyro / 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00" dirty="0"/>
              <a:t>turn = x; speed = y;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mCurrentAngle</a:t>
            </a:r>
            <a:r>
              <a:rPr lang="en-US" sz="2800" dirty="0"/>
              <a:t> = </a:t>
            </a:r>
            <a:r>
              <a:rPr lang="en-US" sz="2800" dirty="0" err="1"/>
              <a:t>angles.firstAngle</a:t>
            </a:r>
            <a:r>
              <a:rPr lang="en-US" sz="3000" dirty="0"/>
              <a:t> 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if (</a:t>
            </a:r>
            <a:r>
              <a:rPr lang="en-US" sz="3000" dirty="0" err="1"/>
              <a:t>Math.abs</a:t>
            </a:r>
            <a:r>
              <a:rPr lang="en-US" sz="3000" dirty="0"/>
              <a:t>(turn) &gt; 0.2) {</a:t>
            </a:r>
          </a:p>
          <a:p>
            <a:r>
              <a:rPr lang="en-US" sz="3000" dirty="0"/>
              <a:t>        </a:t>
            </a:r>
            <a:r>
              <a:rPr lang="en-US" sz="3000" dirty="0" err="1"/>
              <a:t>RawDriveRobot</a:t>
            </a:r>
            <a:r>
              <a:rPr lang="en-US" sz="3000" dirty="0"/>
              <a:t>(speed*.5, turn*.5);</a:t>
            </a:r>
          </a:p>
          <a:p>
            <a:r>
              <a:rPr lang="en-US" sz="3000" dirty="0"/>
              <a:t>        </a:t>
            </a:r>
            <a:r>
              <a:rPr lang="en-US" sz="3000" dirty="0" err="1"/>
              <a:t>mTargetAngle</a:t>
            </a:r>
            <a:r>
              <a:rPr lang="en-US" sz="3000" dirty="0"/>
              <a:t> = </a:t>
            </a:r>
            <a:r>
              <a:rPr lang="en-US" sz="3000" dirty="0" err="1"/>
              <a:t>mCurrentAngle</a:t>
            </a:r>
            <a:r>
              <a:rPr lang="en-US" sz="3000" dirty="0"/>
              <a:t>;</a:t>
            </a:r>
          </a:p>
          <a:p>
            <a:r>
              <a:rPr lang="en-US" sz="3000" dirty="0"/>
              <a:t>      } else {</a:t>
            </a:r>
          </a:p>
          <a:p>
            <a:r>
              <a:rPr lang="en-US" sz="3000" dirty="0"/>
              <a:t>        * Next page *</a:t>
            </a:r>
          </a:p>
          <a:p>
            <a:r>
              <a:rPr lang="en-US" sz="3000" dirty="0"/>
              <a:t>    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 and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if (</a:t>
            </a:r>
            <a:r>
              <a:rPr lang="en-US" b="1" dirty="0" err="1"/>
              <a:t>Math.</a:t>
            </a:r>
            <a:r>
              <a:rPr lang="en-US" b="1" i="1" dirty="0" err="1"/>
              <a:t>abs</a:t>
            </a:r>
            <a:r>
              <a:rPr lang="en-US" b="1" i="1" dirty="0"/>
              <a:t>(speed) &gt; 0.1) {</a:t>
            </a:r>
          </a:p>
          <a:p>
            <a:r>
              <a:rPr lang="en-US" dirty="0"/>
              <a:t>          </a:t>
            </a:r>
            <a:r>
              <a:rPr lang="en-US" b="1" dirty="0"/>
              <a:t>double </a:t>
            </a:r>
            <a:r>
              <a:rPr lang="en-US" b="1" dirty="0" err="1"/>
              <a:t>angleError</a:t>
            </a:r>
            <a:r>
              <a:rPr lang="en-US" b="1" dirty="0"/>
              <a:t> = (</a:t>
            </a:r>
            <a:r>
              <a:rPr lang="en-US" b="1" dirty="0" err="1"/>
              <a:t>mTargetAngle</a:t>
            </a:r>
            <a:r>
              <a:rPr lang="en-US" b="1" dirty="0"/>
              <a:t> - </a:t>
            </a:r>
            <a:r>
              <a:rPr lang="en-US" b="1" dirty="0" err="1"/>
              <a:t>mCurrentAngle</a:t>
            </a:r>
            <a:r>
              <a:rPr lang="en-US" b="1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turnThrottle</a:t>
            </a:r>
            <a:r>
              <a:rPr lang="en-US" dirty="0"/>
              <a:t> = </a:t>
            </a:r>
            <a:r>
              <a:rPr lang="en-US" dirty="0" err="1"/>
              <a:t>angleError</a:t>
            </a:r>
            <a:r>
              <a:rPr lang="en-US" dirty="0"/>
              <a:t> * </a:t>
            </a:r>
            <a:r>
              <a:rPr lang="en-US" b="1" i="1" dirty="0" err="1"/>
              <a:t>kPgain</a:t>
            </a:r>
            <a:r>
              <a:rPr lang="en-US" b="1" i="1" dirty="0"/>
              <a:t> - (</a:t>
            </a:r>
            <a:r>
              <a:rPr lang="en-US" b="1" i="1" dirty="0" err="1"/>
              <a:t>currentAngularRate</a:t>
            </a:r>
            <a:r>
              <a:rPr lang="en-US" b="1" i="1" dirty="0"/>
              <a:t>) * </a:t>
            </a:r>
            <a:r>
              <a:rPr lang="en-US" b="1" i="1" dirty="0" err="1"/>
              <a:t>kDgain</a:t>
            </a:r>
            <a:r>
              <a:rPr lang="en-US" b="1" i="1" dirty="0"/>
              <a:t>;</a:t>
            </a:r>
          </a:p>
          <a:p>
            <a:r>
              <a:rPr lang="en-US" dirty="0"/>
              <a:t>          </a:t>
            </a:r>
            <a:r>
              <a:rPr lang="en-US" b="1" dirty="0"/>
              <a:t>double </a:t>
            </a:r>
            <a:r>
              <a:rPr lang="en-US" b="1" dirty="0" err="1"/>
              <a:t>maxThrot</a:t>
            </a:r>
            <a:r>
              <a:rPr lang="en-US" b="1" dirty="0"/>
              <a:t> = </a:t>
            </a:r>
            <a:r>
              <a:rPr lang="en-US" b="1" dirty="0" err="1"/>
              <a:t>DriveMath.</a:t>
            </a:r>
            <a:r>
              <a:rPr lang="en-US" b="1" i="1" dirty="0" err="1"/>
              <a:t>MaxCorrection</a:t>
            </a:r>
            <a:r>
              <a:rPr lang="en-US" b="1" i="1" dirty="0"/>
              <a:t>(speed, </a:t>
            </a:r>
            <a:r>
              <a:rPr lang="en-US" b="1" i="1" dirty="0" err="1"/>
              <a:t>kMaxCorrectionRatio</a:t>
            </a:r>
            <a:r>
              <a:rPr lang="en-US" b="1" i="1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turnThrottle</a:t>
            </a:r>
            <a:r>
              <a:rPr lang="en-US" dirty="0"/>
              <a:t> =  -1*</a:t>
            </a:r>
            <a:r>
              <a:rPr lang="en-US" dirty="0" err="1"/>
              <a:t>DriveMath.</a:t>
            </a:r>
            <a:r>
              <a:rPr lang="en-US" i="1" dirty="0" err="1"/>
              <a:t>Cap</a:t>
            </a:r>
            <a:r>
              <a:rPr lang="en-US" i="1" dirty="0"/>
              <a:t>(</a:t>
            </a:r>
            <a:r>
              <a:rPr lang="en-US" i="1" dirty="0" err="1"/>
              <a:t>turnThrottle</a:t>
            </a:r>
            <a:r>
              <a:rPr lang="en-US" i="1" dirty="0"/>
              <a:t>, </a:t>
            </a:r>
            <a:r>
              <a:rPr lang="en-US" i="1" dirty="0" err="1"/>
              <a:t>maxThrot</a:t>
            </a:r>
            <a:r>
              <a:rPr lang="en-US" i="1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RawDriveRobot</a:t>
            </a:r>
            <a:r>
              <a:rPr lang="en-US" dirty="0"/>
              <a:t>(</a:t>
            </a:r>
            <a:r>
              <a:rPr lang="en-US" dirty="0" err="1"/>
              <a:t>speed,turnThrottle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b="1" dirty="0"/>
              <a:t>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</a:t>
            </a:r>
            <a:r>
              <a:rPr lang="en-US" dirty="0" err="1"/>
              <a:t>RawDriveRobot</a:t>
            </a:r>
            <a:r>
              <a:rPr lang="en-US" dirty="0"/>
              <a:t>(0, 0); </a:t>
            </a:r>
            <a:r>
              <a:rPr lang="en-US" dirty="0" err="1"/>
              <a:t>mTargetAngle</a:t>
            </a:r>
            <a:r>
              <a:rPr lang="en-US" dirty="0"/>
              <a:t> = </a:t>
            </a:r>
            <a:r>
              <a:rPr lang="en-US" dirty="0" err="1"/>
              <a:t>mCurrentAngle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1397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Drive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if(</a:t>
            </a:r>
            <a:r>
              <a:rPr lang="en-US" b="1" dirty="0" err="1"/>
              <a:t>mActualSpeed</a:t>
            </a:r>
            <a:r>
              <a:rPr lang="en-US" b="1" dirty="0"/>
              <a:t> != speed)</a:t>
            </a:r>
            <a:r>
              <a:rPr lang="en-US" dirty="0"/>
              <a:t>      {</a:t>
            </a:r>
          </a:p>
          <a:p>
            <a:r>
              <a:rPr lang="en-US" dirty="0"/>
              <a:t>        </a:t>
            </a:r>
            <a:r>
              <a:rPr lang="en-US" b="1" dirty="0"/>
              <a:t>if(</a:t>
            </a:r>
            <a:r>
              <a:rPr lang="en-US" b="1" dirty="0" err="1"/>
              <a:t>mActualSpeed</a:t>
            </a:r>
            <a:r>
              <a:rPr lang="en-US" b="1" dirty="0"/>
              <a:t>&lt;speed) </a:t>
            </a:r>
            <a:r>
              <a:rPr lang="en-US" dirty="0"/>
              <a:t>        {</a:t>
            </a:r>
          </a:p>
          <a:p>
            <a:r>
              <a:rPr lang="en-US" dirty="0"/>
              <a:t>          </a:t>
            </a:r>
            <a:r>
              <a:rPr lang="en-US" dirty="0" err="1"/>
              <a:t>mActualSpeed</a:t>
            </a:r>
            <a:r>
              <a:rPr lang="en-US" dirty="0"/>
              <a:t> = </a:t>
            </a:r>
            <a:r>
              <a:rPr lang="en-US" dirty="0" err="1"/>
              <a:t>Math.</a:t>
            </a:r>
            <a:r>
              <a:rPr lang="en-US" i="1" dirty="0" err="1"/>
              <a:t>min</a:t>
            </a:r>
            <a:r>
              <a:rPr lang="en-US" i="1" dirty="0"/>
              <a:t>(</a:t>
            </a:r>
            <a:r>
              <a:rPr lang="en-US" i="1" dirty="0" err="1"/>
              <a:t>mActualSpeed+</a:t>
            </a:r>
            <a:r>
              <a:rPr lang="en-US" b="1" i="1" dirty="0" err="1"/>
              <a:t>kSpeedGain</a:t>
            </a:r>
            <a:r>
              <a:rPr lang="en-US" b="1" i="1" dirty="0"/>
              <a:t>, speed);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b="1" dirty="0"/>
              <a:t>else </a:t>
            </a:r>
            <a:r>
              <a:rPr lang="en-US" dirty="0"/>
              <a:t>{</a:t>
            </a:r>
          </a:p>
          <a:p>
            <a:r>
              <a:rPr lang="en-US" dirty="0"/>
              <a:t>          </a:t>
            </a:r>
            <a:r>
              <a:rPr lang="en-US" dirty="0" err="1"/>
              <a:t>mActualSpeed</a:t>
            </a:r>
            <a:r>
              <a:rPr lang="en-US" dirty="0"/>
              <a:t> = </a:t>
            </a:r>
            <a:r>
              <a:rPr lang="en-US" dirty="0" err="1"/>
              <a:t>Math.</a:t>
            </a:r>
            <a:r>
              <a:rPr lang="en-US" i="1" dirty="0" err="1"/>
              <a:t>max</a:t>
            </a:r>
            <a:r>
              <a:rPr lang="en-US" i="1" dirty="0"/>
              <a:t>(</a:t>
            </a:r>
            <a:r>
              <a:rPr lang="en-US" i="1" dirty="0" err="1"/>
              <a:t>mActualSpeed-</a:t>
            </a:r>
            <a:r>
              <a:rPr lang="en-US" b="1" i="1" dirty="0" err="1"/>
              <a:t>kSpeedGain</a:t>
            </a:r>
            <a:r>
              <a:rPr lang="en-US" b="1" i="1" dirty="0"/>
              <a:t>, speed);</a:t>
            </a:r>
          </a:p>
          <a:p>
            <a:r>
              <a:rPr lang="en-US" dirty="0"/>
              <a:t>        } }</a:t>
            </a:r>
          </a:p>
          <a:p>
            <a:r>
              <a:rPr lang="en-US" b="1" dirty="0"/>
              <a:t>      double </a:t>
            </a:r>
            <a:r>
              <a:rPr lang="en-US" b="1" dirty="0" err="1"/>
              <a:t>targetSpeedL</a:t>
            </a:r>
            <a:r>
              <a:rPr lang="en-US" b="1" dirty="0"/>
              <a:t> = (</a:t>
            </a:r>
            <a:r>
              <a:rPr lang="en-US" b="1" dirty="0" err="1"/>
              <a:t>mActualSpeed</a:t>
            </a:r>
            <a:r>
              <a:rPr lang="en-US" b="1" dirty="0"/>
              <a:t> + turn); </a:t>
            </a:r>
          </a:p>
          <a:p>
            <a:r>
              <a:rPr lang="en-US" b="1" dirty="0"/>
              <a:t>      double </a:t>
            </a:r>
            <a:r>
              <a:rPr lang="en-US" b="1" dirty="0" err="1"/>
              <a:t>targetSpeedR</a:t>
            </a:r>
            <a:r>
              <a:rPr lang="en-US" b="1" dirty="0"/>
              <a:t> = (</a:t>
            </a:r>
            <a:r>
              <a:rPr lang="en-US" b="1" dirty="0" err="1"/>
              <a:t>mActualSpeed</a:t>
            </a:r>
            <a:r>
              <a:rPr lang="en-US" b="1" dirty="0"/>
              <a:t> - turn);</a:t>
            </a:r>
          </a:p>
          <a:p>
            <a:r>
              <a:rPr lang="en-US" dirty="0"/>
              <a:t>      </a:t>
            </a:r>
            <a:r>
              <a:rPr lang="en-US" i="1" dirty="0" err="1"/>
              <a:t>DriveLF.set</a:t>
            </a:r>
            <a:r>
              <a:rPr lang="en-US" i="1" dirty="0"/>
              <a:t>(</a:t>
            </a:r>
            <a:r>
              <a:rPr lang="en-US" b="1" i="1" dirty="0" err="1"/>
              <a:t>targetSpeedL</a:t>
            </a:r>
            <a:r>
              <a:rPr lang="en-US" b="1" i="1" dirty="0"/>
              <a:t>); </a:t>
            </a:r>
            <a:r>
              <a:rPr lang="en-US" i="1" dirty="0" err="1"/>
              <a:t>DriveRF.set</a:t>
            </a:r>
            <a:r>
              <a:rPr lang="en-US" i="1" dirty="0"/>
              <a:t>(</a:t>
            </a:r>
            <a:r>
              <a:rPr lang="en-US" b="1" i="1" dirty="0" err="1"/>
              <a:t>targetSpeedR</a:t>
            </a:r>
            <a:r>
              <a:rPr lang="en-US" b="1" i="1" dirty="0"/>
              <a:t>);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41030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most </a:t>
            </a:r>
            <a:r>
              <a:rPr lang="en-US" sz="3000" dirty="0" err="1"/>
              <a:t>populare</a:t>
            </a:r>
            <a:r>
              <a:rPr lang="en-US" sz="3000" dirty="0"/>
              <a:t> pathfinding in FRC.</a:t>
            </a:r>
          </a:p>
          <a:p>
            <a:r>
              <a:rPr lang="en-US" sz="3000" dirty="0" err="1"/>
              <a:t>Jaci</a:t>
            </a:r>
            <a:r>
              <a:rPr lang="en-US" sz="3000" dirty="0"/>
              <a:t> is on </a:t>
            </a:r>
            <a:r>
              <a:rPr lang="en-US" sz="3000" dirty="0" err="1"/>
              <a:t>Chiefdelphi’s</a:t>
            </a:r>
            <a:r>
              <a:rPr lang="en-US" sz="3000" dirty="0"/>
              <a:t> board all the time.</a:t>
            </a:r>
          </a:p>
          <a:p>
            <a:r>
              <a:rPr lang="en-US" sz="3000" dirty="0"/>
              <a:t>She loves fixing and making it better.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19914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Unfortunately it’s written in C++</a:t>
            </a:r>
          </a:p>
          <a:p>
            <a:r>
              <a:rPr lang="en-US" sz="3000" dirty="0"/>
              <a:t>I’ve taken the C++ and wrote a tool in Visual Studio to take in a path.csv file an put out a path in java.</a:t>
            </a:r>
          </a:p>
          <a:p>
            <a:r>
              <a:rPr lang="en-US" sz="3000" dirty="0"/>
              <a:t>It’s in the </a:t>
            </a:r>
            <a:r>
              <a:rPr lang="en-US" sz="3000" dirty="0" err="1"/>
              <a:t>Github</a:t>
            </a:r>
            <a:r>
              <a:rPr lang="en-US" sz="3000"/>
              <a:t> project below.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35245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Unfortunately it’s written in C++</a:t>
            </a:r>
          </a:p>
          <a:p>
            <a:r>
              <a:rPr lang="en-US" sz="3000" dirty="0"/>
              <a:t>I’ve taken the C++ and wrote a tool in Visual Studio to take in a path.csv file an put out a path in java.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6648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 err="1"/>
              <a:t>Andriod</a:t>
            </a:r>
            <a:r>
              <a:rPr lang="en-US" sz="3200" dirty="0"/>
              <a:t> Studio</a:t>
            </a:r>
          </a:p>
          <a:p>
            <a:pPr lvl="1"/>
            <a:r>
              <a:rPr lang="en-US" sz="3200" dirty="0"/>
              <a:t>Gyro</a:t>
            </a:r>
          </a:p>
          <a:p>
            <a:pPr lvl="1"/>
            <a:r>
              <a:rPr lang="en-US" sz="3200" dirty="0"/>
              <a:t>Driving Straight</a:t>
            </a:r>
          </a:p>
          <a:p>
            <a:pPr lvl="1"/>
            <a:r>
              <a:rPr lang="en-US" sz="3200" dirty="0"/>
              <a:t>Pathfinding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Andriod</a:t>
            </a:r>
            <a:r>
              <a:rPr lang="en-US" dirty="0"/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lot more complicated than </a:t>
            </a:r>
            <a:r>
              <a:rPr lang="en-US" sz="3200" dirty="0" err="1"/>
              <a:t>OnBoard</a:t>
            </a:r>
            <a:r>
              <a:rPr lang="en-US" sz="3200" dirty="0"/>
              <a:t> Java</a:t>
            </a:r>
          </a:p>
          <a:p>
            <a:r>
              <a:rPr lang="en-US" sz="3200" dirty="0"/>
              <a:t>A lot more flexible as well.</a:t>
            </a:r>
          </a:p>
          <a:p>
            <a:r>
              <a:rPr lang="en-US" sz="3200" dirty="0"/>
              <a:t>A good tool to know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Download/Install JDK</a:t>
            </a:r>
          </a:p>
          <a:p>
            <a:r>
              <a:rPr lang="en-US" sz="3200" dirty="0"/>
              <a:t>Download/Install Android Studio</a:t>
            </a:r>
          </a:p>
          <a:p>
            <a:r>
              <a:rPr lang="en-US" sz="3200" dirty="0"/>
              <a:t>Get FTC project (next screen)</a:t>
            </a:r>
          </a:p>
          <a:p>
            <a:r>
              <a:rPr lang="en-US" sz="3200" dirty="0"/>
              <a:t>Import the FTC project.</a:t>
            </a:r>
          </a:p>
          <a:p>
            <a:r>
              <a:rPr lang="en-US" sz="3200" dirty="0"/>
              <a:t>Hit yes to installing all of the tools and updates Android Studio needs 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5414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has it.</a:t>
            </a:r>
          </a:p>
          <a:p>
            <a:r>
              <a:rPr lang="en-US" sz="3200" dirty="0">
                <a:hlinkClick r:id="rId2"/>
              </a:rPr>
              <a:t>https://github.com/ftctechnh/ftc_app</a:t>
            </a:r>
            <a:endParaRPr lang="en-US" sz="3200" dirty="0"/>
          </a:p>
          <a:p>
            <a:r>
              <a:rPr lang="en-US" sz="3200" dirty="0"/>
              <a:t>You can download and use it from </a:t>
            </a:r>
            <a:r>
              <a:rPr lang="en-US" sz="3200" dirty="0" err="1"/>
              <a:t>Github</a:t>
            </a:r>
            <a:r>
              <a:rPr lang="en-US" sz="3200" dirty="0"/>
              <a:t>.</a:t>
            </a:r>
          </a:p>
          <a:p>
            <a:r>
              <a:rPr lang="en-US" sz="3200" dirty="0"/>
              <a:t>Better to fork the code into your </a:t>
            </a:r>
            <a:r>
              <a:rPr lang="en-US" sz="3200" dirty="0" err="1"/>
              <a:t>Github</a:t>
            </a:r>
            <a:r>
              <a:rPr lang="en-US" sz="3200" dirty="0"/>
              <a:t> project.  This lets your team check in code,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6450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gyro on the Rev Expansion Hub is a BNO055IMU.  It’s Adafruit’s gyro.</a:t>
            </a:r>
          </a:p>
          <a:p>
            <a:r>
              <a:rPr lang="en-US" sz="3200" dirty="0"/>
              <a:t>Other gyro major gyro is MPU-9250, it’s </a:t>
            </a:r>
            <a:r>
              <a:rPr lang="en-US" sz="3200" dirty="0" err="1"/>
              <a:t>Sparkfun’s</a:t>
            </a:r>
            <a:r>
              <a:rPr lang="en-US" sz="3200" dirty="0"/>
              <a:t> gyro.</a:t>
            </a:r>
          </a:p>
          <a:p>
            <a:r>
              <a:rPr lang="en-US" sz="3200" dirty="0"/>
              <a:t>There are trade off.  The biggest pro for the BNO is, the code is already written.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BNO055IMU.Parameters parameters = new BNO055IMU.Parameters();       </a:t>
            </a:r>
          </a:p>
          <a:p>
            <a:pPr marL="0" indent="0">
              <a:buNone/>
            </a:pPr>
            <a:r>
              <a:rPr lang="en-US" sz="3200" dirty="0" err="1"/>
              <a:t>parameters.angleUnit</a:t>
            </a:r>
            <a:r>
              <a:rPr lang="en-US" sz="3200" dirty="0"/>
              <a:t> = BNO055IMU.AngleUnit.DEGREES;      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parameters.accelUnit</a:t>
            </a:r>
            <a:r>
              <a:rPr lang="en-US" sz="3200" dirty="0"/>
              <a:t>=BNO055IMU.AccelUnit.METERS_PERSEC_PERSEC;       </a:t>
            </a:r>
          </a:p>
          <a:p>
            <a:pPr marL="0" indent="0">
              <a:buNone/>
            </a:pPr>
            <a:r>
              <a:rPr lang="en-US" sz="3200" dirty="0" err="1"/>
              <a:t>parameters.calibrationDataFile</a:t>
            </a:r>
            <a:r>
              <a:rPr lang="en-US" sz="3200" dirty="0"/>
              <a:t> = "BNO055IMUCalibration.json";       </a:t>
            </a:r>
          </a:p>
          <a:p>
            <a:pPr marL="0" indent="0">
              <a:buNone/>
            </a:pPr>
            <a:r>
              <a:rPr lang="en-US" sz="3200" dirty="0" err="1"/>
              <a:t>parameters.loggingEnabled</a:t>
            </a:r>
            <a:r>
              <a:rPr lang="en-US" sz="3200" dirty="0"/>
              <a:t>      = true;        </a:t>
            </a:r>
          </a:p>
          <a:p>
            <a:pPr marL="0" indent="0">
              <a:buNone/>
            </a:pPr>
            <a:r>
              <a:rPr lang="en-US" sz="3200" dirty="0" err="1"/>
              <a:t>parameters.loggingTag</a:t>
            </a:r>
            <a:r>
              <a:rPr lang="en-US" sz="3200" dirty="0"/>
              <a:t>          = "IMU";   </a:t>
            </a:r>
          </a:p>
          <a:p>
            <a:pPr marL="0" indent="0">
              <a:buNone/>
            </a:pPr>
            <a:r>
              <a:rPr lang="en-US" sz="3200" dirty="0" err="1"/>
              <a:t>parameters.accelerationIntegrationAlgorithm</a:t>
            </a:r>
            <a:r>
              <a:rPr lang="en-US" sz="3200" dirty="0"/>
              <a:t> = new </a:t>
            </a:r>
            <a:r>
              <a:rPr lang="en-US" sz="3200" dirty="0" err="1"/>
              <a:t>JustLoggingAccelerationIntegrator</a:t>
            </a:r>
            <a:r>
              <a:rPr lang="en-US" sz="3200" dirty="0"/>
              <a:t>();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41082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imu</a:t>
            </a:r>
            <a:r>
              <a:rPr lang="en-US" sz="3200" dirty="0"/>
              <a:t> = </a:t>
            </a:r>
            <a:r>
              <a:rPr lang="en-US" sz="3200" dirty="0" err="1"/>
              <a:t>hardwareMap.get</a:t>
            </a:r>
            <a:r>
              <a:rPr lang="en-US" sz="3200" dirty="0"/>
              <a:t>(BNO055IMU.class, "</a:t>
            </a:r>
            <a:r>
              <a:rPr lang="en-US" sz="3200" dirty="0" err="1"/>
              <a:t>imu</a:t>
            </a:r>
            <a:r>
              <a:rPr lang="en-US" sz="3200" dirty="0"/>
              <a:t>");        </a:t>
            </a:r>
          </a:p>
          <a:p>
            <a:pPr marL="0" indent="0">
              <a:buNone/>
            </a:pPr>
            <a:r>
              <a:rPr lang="en-US" sz="3200" dirty="0" err="1"/>
              <a:t>imu.initialize</a:t>
            </a:r>
            <a:r>
              <a:rPr lang="en-US" sz="3200" dirty="0"/>
              <a:t>(parameters);</a:t>
            </a:r>
          </a:p>
          <a:p>
            <a:pPr marL="0" indent="0">
              <a:buNone/>
            </a:pPr>
            <a:r>
              <a:rPr lang="en-US" sz="3200" dirty="0" err="1"/>
              <a:t>imu.startAccelerationIntegration</a:t>
            </a:r>
            <a:r>
              <a:rPr lang="en-US" sz="3200" dirty="0"/>
              <a:t>(new Position(), new Velocity(), 1000);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14651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/>
              <a:t>telemetry.addAction</a:t>
            </a:r>
            <a:r>
              <a:rPr lang="en-US" sz="3200" dirty="0"/>
              <a:t>(new Runnable() </a:t>
            </a:r>
          </a:p>
          <a:p>
            <a:pPr marL="0" indent="0">
              <a:buNone/>
            </a:pPr>
            <a:r>
              <a:rPr lang="en-US" sz="3200" dirty="0"/>
              <a:t>{	@Override public void run()</a:t>
            </a:r>
          </a:p>
          <a:p>
            <a:pPr marL="0" indent="0">
              <a:buNone/>
            </a:pPr>
            <a:r>
              <a:rPr lang="en-US" sz="3200" dirty="0"/>
              <a:t>  {	</a:t>
            </a:r>
          </a:p>
          <a:p>
            <a:pPr marL="0" indent="0">
              <a:buNone/>
            </a:pPr>
            <a:r>
              <a:rPr lang="en-US" sz="3200" dirty="0"/>
              <a:t>	angles   = </a:t>
            </a:r>
            <a:r>
              <a:rPr lang="en-US" sz="3200" dirty="0" err="1"/>
              <a:t>imu.getAngularOrientation</a:t>
            </a:r>
            <a:r>
              <a:rPr lang="en-US" sz="3200" dirty="0"/>
              <a:t>(</a:t>
            </a:r>
            <a:r>
              <a:rPr lang="en-US" sz="3200" dirty="0" err="1"/>
              <a:t>AxesReference.INTRINSIC</a:t>
            </a:r>
            <a:r>
              <a:rPr lang="en-US" sz="3200" dirty="0"/>
              <a:t>, </a:t>
            </a:r>
            <a:r>
              <a:rPr lang="en-US" sz="3200" dirty="0" err="1"/>
              <a:t>AxesOrder.ZYX</a:t>
            </a:r>
            <a:r>
              <a:rPr lang="en-US" sz="3200" dirty="0"/>
              <a:t>, </a:t>
            </a:r>
            <a:r>
              <a:rPr lang="en-US" sz="3200" dirty="0" err="1"/>
              <a:t>AngleUnit.DEGREES</a:t>
            </a:r>
            <a:r>
              <a:rPr lang="en-US" sz="3200" dirty="0"/>
              <a:t>);                gravity  = </a:t>
            </a:r>
            <a:r>
              <a:rPr lang="en-US" sz="3200" dirty="0" err="1"/>
              <a:t>imu.getGravity</a:t>
            </a:r>
            <a:r>
              <a:rPr lang="en-US" sz="3200" dirty="0"/>
              <a:t>();                </a:t>
            </a:r>
          </a:p>
          <a:p>
            <a:pPr marL="0" indent="0">
              <a:buNone/>
            </a:pPr>
            <a:r>
              <a:rPr lang="en-US" sz="3200" dirty="0"/>
              <a:t>  }            </a:t>
            </a:r>
          </a:p>
          <a:p>
            <a:pPr marL="0" indent="0">
              <a:buNone/>
            </a:pPr>
            <a:r>
              <a:rPr lang="en-US" sz="3200" dirty="0"/>
              <a:t>});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1029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2930</TotalTime>
  <Words>909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Advanced FTC Code</vt:lpstr>
      <vt:lpstr>Intro</vt:lpstr>
      <vt:lpstr>Andriod Studio</vt:lpstr>
      <vt:lpstr>Android Studio Setup</vt:lpstr>
      <vt:lpstr>FTC Project </vt:lpstr>
      <vt:lpstr>Gyro</vt:lpstr>
      <vt:lpstr>Gyro Setup</vt:lpstr>
      <vt:lpstr>Gyro Setup</vt:lpstr>
      <vt:lpstr>Gyro get data</vt:lpstr>
      <vt:lpstr>Gyro get data</vt:lpstr>
      <vt:lpstr>Driving Straight</vt:lpstr>
      <vt:lpstr>Driving Straight</vt:lpstr>
      <vt:lpstr>Fast and Slow Buttons</vt:lpstr>
      <vt:lpstr>Add the Gyro / Turning</vt:lpstr>
      <vt:lpstr>Straight and stop</vt:lpstr>
      <vt:lpstr>Raw Drive the Robot</vt:lpstr>
      <vt:lpstr>Jaci’s Pathfinding</vt:lpstr>
      <vt:lpstr>Jaci’s Pathfinding</vt:lpstr>
      <vt:lpstr>Jaci’s Pathfinding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13</cp:revision>
  <dcterms:created xsi:type="dcterms:W3CDTF">2017-09-09T01:46:52Z</dcterms:created>
  <dcterms:modified xsi:type="dcterms:W3CDTF">2018-09-08T03:44:48Z</dcterms:modified>
</cp:coreProperties>
</file>