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trike="sngStrike" dirty="0"/>
              <a:t>Don’t</a:t>
            </a:r>
            <a:r>
              <a:rPr lang="en-US" dirty="0"/>
              <a:t>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DrivePathAction.java</a:t>
            </a:r>
          </a:p>
          <a:p>
            <a:pPr lvl="1"/>
            <a:r>
              <a:rPr lang="en-US" sz="2800" dirty="0"/>
              <a:t>Constructor takes in a Path.</a:t>
            </a:r>
          </a:p>
          <a:p>
            <a:r>
              <a:rPr lang="en-US" sz="3000" dirty="0" err="1"/>
              <a:t>isFinished</a:t>
            </a:r>
            <a:r>
              <a:rPr lang="en-US" sz="3000" dirty="0"/>
              <a:t>()</a:t>
            </a:r>
          </a:p>
          <a:p>
            <a:pPr lvl="1"/>
            <a:r>
              <a:rPr lang="en-US" sz="2800" dirty="0"/>
              <a:t>Checks to see if all the points have been run</a:t>
            </a:r>
          </a:p>
          <a:p>
            <a:r>
              <a:rPr lang="en-US" sz="3000" dirty="0"/>
              <a:t>end</a:t>
            </a:r>
          </a:p>
          <a:p>
            <a:pPr lvl="1"/>
            <a:r>
              <a:rPr lang="en-US" sz="2800" dirty="0"/>
              <a:t>Stops the motors</a:t>
            </a:r>
          </a:p>
          <a:p>
            <a:r>
              <a:rPr lang="en-US" sz="3000" dirty="0"/>
              <a:t>Initialize</a:t>
            </a:r>
          </a:p>
          <a:p>
            <a:pPr lvl="1"/>
            <a:r>
              <a:rPr lang="en-US" sz="2800" dirty="0"/>
              <a:t>Resets the count to 0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DrivePathAction.java</a:t>
            </a:r>
          </a:p>
          <a:p>
            <a:r>
              <a:rPr lang="en-US" sz="3000" dirty="0"/>
              <a:t>execute</a:t>
            </a:r>
          </a:p>
          <a:p>
            <a:pPr lvl="1"/>
            <a:r>
              <a:rPr lang="en-US" sz="2800" dirty="0"/>
              <a:t>Takes the motors and the gyro and adjusts the speed.</a:t>
            </a:r>
          </a:p>
          <a:p>
            <a:pPr lvl="1"/>
            <a:r>
              <a:rPr lang="en-US" sz="2800" dirty="0"/>
              <a:t>Should be run every at the speed we said in the settings (0.02 sec)</a:t>
            </a:r>
          </a:p>
          <a:p>
            <a:pPr lvl="1"/>
            <a:r>
              <a:rPr lang="en-US" sz="3000" dirty="0"/>
              <a:t>Important constant:  DIST_TO_REAL_DIST_CONST 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5344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DIST_TO_REAL_DIST_CONST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It takes </a:t>
            </a:r>
            <a:r>
              <a:rPr lang="en-US" sz="3000" dirty="0" err="1"/>
              <a:t>Jaci’s</a:t>
            </a:r>
            <a:r>
              <a:rPr lang="en-US" sz="3000" dirty="0"/>
              <a:t> units and translates them into your robot units.</a:t>
            </a:r>
          </a:p>
          <a:p>
            <a:r>
              <a:rPr lang="en-US" sz="3000" dirty="0"/>
              <a:t>Make a path that moves 2 feet.</a:t>
            </a:r>
          </a:p>
          <a:p>
            <a:r>
              <a:rPr lang="en-US" sz="3000" dirty="0"/>
              <a:t>Run that path on your robot, adjusting this const until your robot moves 2 feet.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24701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most popular pathfinding in FRC.</a:t>
            </a:r>
          </a:p>
          <a:p>
            <a:r>
              <a:rPr lang="en-US" sz="3000" dirty="0" err="1"/>
              <a:t>Jaci</a:t>
            </a:r>
            <a:r>
              <a:rPr lang="en-US" sz="3000" dirty="0"/>
              <a:t> is on </a:t>
            </a:r>
            <a:r>
              <a:rPr lang="en-US" sz="3000" dirty="0" err="1"/>
              <a:t>Chiefdelphi’s</a:t>
            </a:r>
            <a:r>
              <a:rPr lang="en-US" sz="3000" dirty="0"/>
              <a:t> board all the time.</a:t>
            </a:r>
          </a:p>
          <a:p>
            <a:r>
              <a:rPr lang="en-US" sz="3000" dirty="0"/>
              <a:t>She loves fixing and making it better.</a:t>
            </a:r>
          </a:p>
          <a:p>
            <a:r>
              <a:rPr lang="en-US" sz="3000" dirty="0"/>
              <a:t>It may take a lot of work to get it running the way you want.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91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It’s in the </a:t>
            </a:r>
            <a:r>
              <a:rPr lang="en-US" sz="3000" dirty="0" err="1"/>
              <a:t>Github</a:t>
            </a:r>
            <a:r>
              <a:rPr lang="en-US" sz="3000"/>
              <a:t> project below.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524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The units are what ever you say they are.  Feet, Inches, Centimeters, Furlongs, Parsec, or Meters.</a:t>
            </a:r>
          </a:p>
          <a:p>
            <a:r>
              <a:rPr lang="en-US" sz="3000" dirty="0"/>
              <a:t>Just be constant with </a:t>
            </a:r>
            <a:r>
              <a:rPr lang="en-US" sz="3000"/>
              <a:t>the units.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66480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Name,Desc,Number,X,Y,Theta,X,Y,Theta,X,Y,Theta,X,Y,Theta,X,Y,Theta,X,Y,Theta,X,Y,Theta</a:t>
            </a:r>
          </a:p>
          <a:p>
            <a:r>
              <a:rPr lang="en-US" sz="3000" dirty="0"/>
              <a:t>Move2,Move two feet,2, 0,0,0, 24,0,0</a:t>
            </a:r>
          </a:p>
          <a:p>
            <a:r>
              <a:rPr lang="en-US" sz="3000" dirty="0"/>
              <a:t>Red11,Feed Switch from Front Start 1 aud,4, 16,280.25,0,</a:t>
            </a:r>
          </a:p>
          <a:p>
            <a:r>
              <a:rPr lang="en-US" sz="3000" dirty="0"/>
              <a:t>80,290.25,0,</a:t>
            </a:r>
          </a:p>
          <a:p>
            <a:r>
              <a:rPr lang="en-US" sz="3000" dirty="0"/>
              <a:t>110,290.25,-30,</a:t>
            </a:r>
          </a:p>
          <a:p>
            <a:r>
              <a:rPr lang="en-US" sz="3000" dirty="0"/>
              <a:t>128,234,-120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222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Settings in the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//  Constants</a:t>
            </a:r>
          </a:p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const double TIME_SLICE =    0.02;   /sec</a:t>
            </a:r>
          </a:p>
          <a:p>
            <a:r>
              <a:rPr lang="fr-FR" dirty="0" err="1"/>
              <a:t>const</a:t>
            </a:r>
            <a:r>
              <a:rPr lang="fr-FR" dirty="0"/>
              <a:t> double MAX_VEL    =   6.0;  /per sec</a:t>
            </a:r>
          </a:p>
          <a:p>
            <a:r>
              <a:rPr lang="fr-FR" dirty="0" err="1"/>
              <a:t>const</a:t>
            </a:r>
            <a:r>
              <a:rPr lang="fr-FR" dirty="0"/>
              <a:t> double MAX_ACCEL  =  10.0;</a:t>
            </a:r>
          </a:p>
          <a:p>
            <a:r>
              <a:rPr lang="fr-FR" dirty="0" err="1"/>
              <a:t>const</a:t>
            </a:r>
            <a:r>
              <a:rPr lang="fr-FR" dirty="0"/>
              <a:t> double MAX_JERK   = 100.0;</a:t>
            </a:r>
          </a:p>
          <a:p>
            <a:r>
              <a:rPr lang="en-US" dirty="0"/>
              <a:t>const double WHEEL_BASE_WIDTH = 8;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88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output is a .java file for every line in the CVS.  Subclass of Class.java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7586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000" dirty="0"/>
              <a:t>Path.java</a:t>
            </a:r>
          </a:p>
          <a:p>
            <a:pPr lvl="1"/>
            <a:r>
              <a:rPr lang="en-US" sz="2800" dirty="0"/>
              <a:t>This is the super class of every path.</a:t>
            </a:r>
            <a:endParaRPr lang="en-US" sz="3000" dirty="0"/>
          </a:p>
          <a:p>
            <a:r>
              <a:rPr lang="en-US" sz="3000" dirty="0"/>
              <a:t> public double </a:t>
            </a:r>
            <a:r>
              <a:rPr lang="en-US" sz="3000" dirty="0" err="1"/>
              <a:t>kSpeed</a:t>
            </a:r>
            <a:r>
              <a:rPr lang="en-US" sz="3000" dirty="0"/>
              <a:t> = 14.0;</a:t>
            </a:r>
          </a:p>
          <a:p>
            <a:r>
              <a:rPr lang="en-US" sz="3000" dirty="0"/>
              <a:t>    public int </a:t>
            </a:r>
            <a:r>
              <a:rPr lang="en-US" sz="3000" dirty="0" err="1"/>
              <a:t>kNumPoints</a:t>
            </a:r>
            <a:r>
              <a:rPr lang="en-US" sz="3000" dirty="0"/>
              <a:t> =64;</a:t>
            </a:r>
          </a:p>
          <a:p>
            <a:r>
              <a:rPr lang="en-US" sz="3000" dirty="0"/>
              <a:t>    public double[][] </a:t>
            </a:r>
            <a:r>
              <a:rPr lang="en-US" sz="3000" dirty="0" err="1"/>
              <a:t>kPoints</a:t>
            </a:r>
            <a:r>
              <a:rPr lang="en-US" sz="3000" dirty="0"/>
              <a:t> = new double[][]{</a:t>
            </a:r>
          </a:p>
          <a:p>
            <a:r>
              <a:rPr lang="en-US" sz="3000" dirty="0"/>
              <a:t>            {1.941176, 1.941176, 0.015257, 16.016520, 50.750002, 16.020248, 36.750003},</a:t>
            </a:r>
          </a:p>
          <a:p>
            <a:r>
              <a:rPr lang="en-US" sz="3000" dirty="0"/>
              <a:t>            {3.488871, 4.275835, 0.079671, 16.086297, 50.750060, 16.105765, 36.750074},</a:t>
            </a:r>
          </a:p>
          <a:p>
            <a:r>
              <a:rPr lang="en-US" sz="3000" dirty="0"/>
              <a:t>The lines are, left speed, right speed, heading, and other the x and y location of the wheels.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728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2955</TotalTime>
  <Words>688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Source Code Pro</vt:lpstr>
      <vt:lpstr>Wingdings 3</vt:lpstr>
      <vt:lpstr>Ion Boardroom</vt:lpstr>
      <vt:lpstr>Jaci’s Pathfinding Code</vt:lpstr>
      <vt:lpstr>Driving Straight</vt:lpstr>
      <vt:lpstr>Jaci’s Pathfinding</vt:lpstr>
      <vt:lpstr>Jaci’s Pathfinding</vt:lpstr>
      <vt:lpstr>Jaci’s Pathfinding</vt:lpstr>
      <vt:lpstr>Jaci’s Path.csv</vt:lpstr>
      <vt:lpstr>Jaci’s Settings in the Visual Studio</vt:lpstr>
      <vt:lpstr>Jaci’s output</vt:lpstr>
      <vt:lpstr>Classes</vt:lpstr>
      <vt:lpstr>Classes</vt:lpstr>
      <vt:lpstr>Classes</vt:lpstr>
      <vt:lpstr>DIST_TO_REAL_DIST_CONST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19</cp:revision>
  <dcterms:created xsi:type="dcterms:W3CDTF">2017-09-09T01:46:52Z</dcterms:created>
  <dcterms:modified xsi:type="dcterms:W3CDTF">2018-11-17T05:10:59Z</dcterms:modified>
</cp:coreProperties>
</file>