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70" r:id="rId3"/>
    <p:sldId id="295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19" r:id="rId17"/>
    <p:sldId id="307" r:id="rId18"/>
    <p:sldId id="308" r:id="rId19"/>
    <p:sldId id="311" r:id="rId20"/>
    <p:sldId id="318" r:id="rId21"/>
    <p:sldId id="314" r:id="rId22"/>
    <p:sldId id="312" r:id="rId23"/>
    <p:sldId id="313" r:id="rId24"/>
    <p:sldId id="317" r:id="rId25"/>
    <p:sldId id="310" r:id="rId26"/>
    <p:sldId id="315" r:id="rId27"/>
    <p:sldId id="31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2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9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9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0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JKUwGRgA0w" TargetMode="External"/><Relationship Id="rId2" Type="http://schemas.openxmlformats.org/officeDocument/2006/relationships/hyperlink" Target="https://www.youtube.com/watch?v=f9vzAfaiY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Gxn4kQ0Uek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imjac.in/maven/jaci/pathfinder/PathfinderOLD-latest.js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hyperlink" Target="https://github.com/JacisNonsen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t0w0oHRB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pilibsuite/PathWea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712-1159-4FD0-8763-102ED58E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E71F-2A5E-472C-BF49-22A152F4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Jim Wright</a:t>
            </a:r>
          </a:p>
          <a:p>
            <a:r>
              <a:rPr lang="en-US" dirty="0"/>
              <a:t>The Whidbey Island Wild Cats 2980</a:t>
            </a:r>
          </a:p>
        </p:txBody>
      </p:sp>
    </p:spTree>
    <p:extLst>
      <p:ext uri="{BB962C8B-B14F-4D97-AF65-F5344CB8AC3E}">
        <p14:creationId xmlns:p14="http://schemas.microsoft.com/office/powerpoint/2010/main" val="155084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F33B5-BA75-4290-BA10-E5BB6B99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B435F-5A67-4D14-AC59-DC12949A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166579"/>
            <a:ext cx="9018494" cy="50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sure what groups does.</a:t>
            </a:r>
          </a:p>
          <a:p>
            <a:r>
              <a:rPr lang="en-US" dirty="0"/>
              <a:t>Path names are very important.</a:t>
            </a:r>
          </a:p>
          <a:p>
            <a:r>
              <a:rPr lang="en-US" dirty="0"/>
              <a:t>Keep them space free, because this will be the start of your file name.</a:t>
            </a:r>
          </a:p>
          <a:p>
            <a:r>
              <a:rPr lang="en-US" dirty="0"/>
              <a:t>When you build them, you rebuild all of them</a:t>
            </a:r>
          </a:p>
          <a:p>
            <a:r>
              <a:rPr lang="en-US" dirty="0"/>
              <a:t>Edit Project will send you back to the Edit Project screen, this will change vel, acc, jerk.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4764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F33B5-BA75-4290-BA10-E5BB6B99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A74B8-70C1-4F67-9C53-F8FBB3C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42" y="1327019"/>
            <a:ext cx="8765679" cy="49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2A476-614D-4C62-BA86-CA8013F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11" y="1241471"/>
            <a:ext cx="8668542" cy="48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6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2A476-614D-4C62-BA86-CA8013F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11" y="1241471"/>
            <a:ext cx="8668542" cy="48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C5A2C-1042-4D00-A01C-3C23924A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D9683-1F0E-4F98-AEBB-7F639FF7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97" y="1374468"/>
            <a:ext cx="8676970" cy="48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Position 2 To Depot Position 2:</a:t>
            </a:r>
          </a:p>
          <a:p>
            <a:r>
              <a:rPr lang="en-US" dirty="0">
                <a:hlinkClick r:id="rId2"/>
              </a:rPr>
              <a:t>https://www.youtube.com/watch?v=f9vzAfaiYjs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Position 2 To Rocket Position 2:</a:t>
            </a:r>
          </a:p>
          <a:p>
            <a:r>
              <a:rPr lang="en-US" dirty="0">
                <a:hlinkClick r:id="rId3"/>
              </a:rPr>
              <a:t>https://www.youtube.com/watch?v=bJKUwGRgA0w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2 To Depot Front:</a:t>
            </a:r>
          </a:p>
          <a:p>
            <a:r>
              <a:rPr lang="en-US" dirty="0">
                <a:hlinkClick r:id="rId4"/>
              </a:rPr>
              <a:t>https://www.youtube.com/watch?v=PGxn4kQ0Uek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005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476782" cy="4195481"/>
          </a:xfrm>
        </p:spPr>
        <p:txBody>
          <a:bodyPr>
            <a:normAutofit/>
          </a:bodyPr>
          <a:lstStyle/>
          <a:p>
            <a:r>
              <a:rPr lang="en-US" dirty="0"/>
              <a:t>Three files per path will be created,</a:t>
            </a:r>
          </a:p>
          <a:p>
            <a:pPr lvl="1"/>
            <a:r>
              <a:rPr lang="en-US" dirty="0"/>
              <a:t>&lt;Name&gt;.left.pf1.cvs</a:t>
            </a:r>
          </a:p>
          <a:p>
            <a:pPr lvl="1"/>
            <a:r>
              <a:rPr lang="en-US" dirty="0"/>
              <a:t>&lt;Name&gt;.pf1.cvs</a:t>
            </a:r>
          </a:p>
          <a:p>
            <a:pPr lvl="1"/>
            <a:r>
              <a:rPr lang="en-US" dirty="0"/>
              <a:t>&lt;Name&gt;.right.pf1.cvs</a:t>
            </a:r>
          </a:p>
          <a:p>
            <a:pPr lvl="1"/>
            <a:endParaRPr lang="en-US" dirty="0"/>
          </a:p>
          <a:p>
            <a:r>
              <a:rPr lang="en-US" dirty="0"/>
              <a:t>You just need to move these to 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deplay</a:t>
            </a:r>
            <a:r>
              <a:rPr lang="en-US" dirty="0"/>
              <a:t>/paths</a:t>
            </a:r>
          </a:p>
          <a:p>
            <a:r>
              <a:rPr lang="en-US" dirty="0"/>
              <a:t>This will move them to the </a:t>
            </a:r>
            <a:r>
              <a:rPr lang="en-US" dirty="0" err="1"/>
              <a:t>roboRio</a:t>
            </a:r>
            <a:r>
              <a:rPr lang="en-US" dirty="0"/>
              <a:t> in the place the Pathfinder needs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2AD4F-AA7F-4AD7-ADF0-2DBD5079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78" y="1305887"/>
            <a:ext cx="5086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add it like a vendor library.</a:t>
            </a:r>
          </a:p>
          <a:p>
            <a:r>
              <a:rPr lang="en-US" dirty="0"/>
              <a:t>Like Cross the road.</a:t>
            </a:r>
          </a:p>
          <a:p>
            <a:r>
              <a:rPr lang="en-US" dirty="0"/>
              <a:t>Manage Vendor Library/Install new library (online)</a:t>
            </a:r>
          </a:p>
          <a:p>
            <a:r>
              <a:rPr lang="en-US" dirty="0">
                <a:hlinkClick r:id="rId2"/>
              </a:rPr>
              <a:t>https://dev.imjac.in/maven/jaci/pathfinder/PathfinderOLD-latest.json</a:t>
            </a:r>
            <a:endParaRPr lang="en-US" dirty="0"/>
          </a:p>
          <a:p>
            <a:r>
              <a:rPr lang="en-US" dirty="0"/>
              <a:t>Copy that link into the URL 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97673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9D072-835F-4A2D-B279-F97FE7EA37F0}"/>
              </a:ext>
            </a:extLst>
          </p:cNvPr>
          <p:cNvSpPr/>
          <p:nvPr/>
        </p:nvSpPr>
        <p:spPr>
          <a:xfrm>
            <a:off x="860612" y="44649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public static Notifier </a:t>
            </a:r>
            <a:r>
              <a:rPr lang="en-US" dirty="0" err="1"/>
              <a:t>sFollowerNotifier</a:t>
            </a:r>
            <a:r>
              <a:rPr lang="en-US" dirty="0"/>
              <a:t>;</a:t>
            </a:r>
          </a:p>
          <a:p>
            <a:r>
              <a:rPr lang="en-US" dirty="0"/>
              <a:t>  public static </a:t>
            </a:r>
            <a:r>
              <a:rPr lang="en-US" dirty="0" err="1"/>
              <a:t>EncoderFollower</a:t>
            </a:r>
            <a:r>
              <a:rPr lang="en-US" dirty="0"/>
              <a:t> </a:t>
            </a:r>
            <a:r>
              <a:rPr lang="en-US" dirty="0" err="1"/>
              <a:t>sLeftFollower</a:t>
            </a:r>
            <a:r>
              <a:rPr lang="en-US" dirty="0"/>
              <a:t>;</a:t>
            </a:r>
          </a:p>
          <a:p>
            <a:r>
              <a:rPr lang="en-US" dirty="0"/>
              <a:t>  public static </a:t>
            </a:r>
            <a:r>
              <a:rPr lang="en-US" dirty="0" err="1"/>
              <a:t>EncoderFollower</a:t>
            </a:r>
            <a:r>
              <a:rPr lang="en-US" dirty="0"/>
              <a:t> </a:t>
            </a:r>
            <a:r>
              <a:rPr lang="en-US" dirty="0" err="1"/>
              <a:t>sRightFollower</a:t>
            </a:r>
            <a:r>
              <a:rPr lang="en-US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91AC1-0676-4374-B567-CA1FBF79D1D4}"/>
              </a:ext>
            </a:extLst>
          </p:cNvPr>
          <p:cNvSpPr/>
          <p:nvPr/>
        </p:nvSpPr>
        <p:spPr>
          <a:xfrm>
            <a:off x="860612" y="2987581"/>
            <a:ext cx="8148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</a:t>
            </a:r>
            <a:r>
              <a:rPr lang="en-US" dirty="0" err="1"/>
              <a:t>Jaci's</a:t>
            </a:r>
            <a:r>
              <a:rPr lang="en-US" dirty="0"/>
              <a:t> Pathfinder</a:t>
            </a:r>
          </a:p>
          <a:p>
            <a:r>
              <a:rPr lang="en-US" dirty="0"/>
              <a:t>  public static final int </a:t>
            </a:r>
            <a:r>
              <a:rPr lang="en-US" dirty="0" err="1"/>
              <a:t>k_ticks_per_rev</a:t>
            </a:r>
            <a:r>
              <a:rPr lang="en-US" dirty="0"/>
              <a:t> = 4096;</a:t>
            </a:r>
          </a:p>
          <a:p>
            <a:r>
              <a:rPr lang="en-US" dirty="0"/>
              <a:t>  public static final double </a:t>
            </a:r>
            <a:r>
              <a:rPr lang="en-US" dirty="0" err="1"/>
              <a:t>k_wheel_diameter</a:t>
            </a:r>
            <a:r>
              <a:rPr lang="en-US" dirty="0"/>
              <a:t> = .5;</a:t>
            </a:r>
          </a:p>
          <a:p>
            <a:r>
              <a:rPr lang="en-US" dirty="0"/>
              <a:t>  public static final double </a:t>
            </a:r>
            <a:r>
              <a:rPr lang="en-US" dirty="0" err="1"/>
              <a:t>k_max_velocity</a:t>
            </a:r>
            <a:r>
              <a:rPr lang="en-US" dirty="0"/>
              <a:t> = 8;</a:t>
            </a:r>
          </a:p>
          <a:p>
            <a:r>
              <a:rPr lang="en-US" dirty="0"/>
              <a:t>  public static final String </a:t>
            </a:r>
            <a:r>
              <a:rPr lang="en-US" dirty="0" err="1"/>
              <a:t>k_path_name</a:t>
            </a:r>
            <a:r>
              <a:rPr lang="en-US" dirty="0"/>
              <a:t> = "</a:t>
            </a:r>
            <a:r>
              <a:rPr lang="en-US" dirty="0" err="1"/>
              <a:t>SimpleForward</a:t>
            </a:r>
            <a:r>
              <a:rPr lang="en-US" dirty="0"/>
              <a:t>";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66612-D652-45A9-B6D5-175E90A9A2B4}"/>
              </a:ext>
            </a:extLst>
          </p:cNvPr>
          <p:cNvSpPr/>
          <p:nvPr/>
        </p:nvSpPr>
        <p:spPr>
          <a:xfrm>
            <a:off x="860612" y="12632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jaci.pathfinder.Pathfinder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jaci.pathfinder.PathfinderFRC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jaci.pathfinder.Trajectory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jaci.pathfinder.followers.EncoderFollower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804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</a:t>
            </a:r>
            <a:r>
              <a:rPr lang="en-US" dirty="0"/>
              <a:t> </a:t>
            </a:r>
            <a:r>
              <a:rPr lang="en-US" dirty="0" err="1"/>
              <a:t>Brunning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26574" cy="4195481"/>
          </a:xfrm>
        </p:spPr>
        <p:txBody>
          <a:bodyPr>
            <a:normAutofit/>
          </a:bodyPr>
          <a:lstStyle/>
          <a:p>
            <a:r>
              <a:rPr lang="en-US" dirty="0"/>
              <a:t>Moto: I write code for people that write code for robots.</a:t>
            </a:r>
          </a:p>
          <a:p>
            <a:pPr fontAlgn="t"/>
            <a:r>
              <a:rPr lang="en-US" dirty="0"/>
              <a:t>From Perth, Western Australia</a:t>
            </a:r>
          </a:p>
          <a:p>
            <a:pPr fontAlgn="t"/>
            <a:r>
              <a:rPr lang="en-US" dirty="0"/>
              <a:t>Part of the WPI team</a:t>
            </a:r>
          </a:p>
          <a:p>
            <a:pPr fontAlgn="t"/>
            <a:r>
              <a:rPr lang="en-US" dirty="0">
                <a:hlinkClick r:id="rId2"/>
              </a:rPr>
              <a:t>https://github.com/JacisNonsense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C15E0282-63A5-418F-B907-86D9F8F90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831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6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https://www.youtube.com/watch?v=pt0w0oHRBEs</a:t>
            </a:r>
            <a:endParaRPr lang="en-US" dirty="0"/>
          </a:p>
          <a:p>
            <a:r>
              <a:rPr lang="en-US" dirty="0"/>
              <a:t>Tuning will involve Velocity, and modifying the constants.</a:t>
            </a:r>
          </a:p>
          <a:p>
            <a:endParaRPr lang="en-US" dirty="0"/>
          </a:p>
          <a:p>
            <a:r>
              <a:rPr lang="en-US" dirty="0"/>
              <a:t>The idea is repeatability.</a:t>
            </a:r>
          </a:p>
          <a:p>
            <a:r>
              <a:rPr lang="en-US" dirty="0"/>
              <a:t>The first path you create will need some </a:t>
            </a:r>
            <a:r>
              <a:rPr lang="en-US" dirty="0" err="1"/>
              <a:t>tweeking</a:t>
            </a:r>
            <a:r>
              <a:rPr lang="en-US" dirty="0"/>
              <a:t>.</a:t>
            </a:r>
          </a:p>
          <a:p>
            <a:r>
              <a:rPr lang="en-US" dirty="0"/>
              <a:t>Test on carpet if you can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1027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6A001-DFD4-4127-8949-7E9F436E2F94}"/>
              </a:ext>
            </a:extLst>
          </p:cNvPr>
          <p:cNvSpPr/>
          <p:nvPr/>
        </p:nvSpPr>
        <p:spPr>
          <a:xfrm>
            <a:off x="923365" y="1285198"/>
            <a:ext cx="92605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".left");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".right");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left_trajectory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".left");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right_trajectory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".right");</a:t>
            </a:r>
          </a:p>
          <a:p>
            <a:r>
              <a:rPr lang="en-US" dirty="0"/>
              <a:t>      </a:t>
            </a:r>
            <a:r>
              <a:rPr lang="en-US" dirty="0" err="1"/>
              <a:t>RobotMap.sLeftFollower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left_trajectory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right_trajectory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&lt;Next Page&gt;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catch(Exception 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System.console</a:t>
            </a:r>
            <a:r>
              <a:rPr lang="en-US" dirty="0"/>
              <a:t>().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55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512DA-2A42-46CA-8611-13B104D95A9F}"/>
              </a:ext>
            </a:extLst>
          </p:cNvPr>
          <p:cNvSpPr/>
          <p:nvPr/>
        </p:nvSpPr>
        <p:spPr>
          <a:xfrm>
            <a:off x="488576" y="1305341"/>
            <a:ext cx="112148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RobotMap.sLeftFollower.configureEncoder</a:t>
            </a:r>
            <a:r>
              <a:rPr lang="en-US" dirty="0"/>
              <a:t>(-1 *</a:t>
            </a:r>
            <a:r>
              <a:rPr lang="en-US" dirty="0" err="1"/>
              <a:t>RobotMap.sMotorLeftA.getSelectedSensorPosition</a:t>
            </a:r>
            <a:r>
              <a:rPr lang="en-US" dirty="0"/>
              <a:t>(0), </a:t>
            </a:r>
          </a:p>
          <a:p>
            <a:r>
              <a:rPr lang="en-US" dirty="0"/>
              <a:t>          </a:t>
            </a:r>
            <a:r>
              <a:rPr lang="en-US" dirty="0" err="1"/>
              <a:t>Constants.k_ticks_per_rev</a:t>
            </a:r>
            <a:r>
              <a:rPr lang="en-US" dirty="0"/>
              <a:t>, </a:t>
            </a:r>
            <a:r>
              <a:rPr lang="en-US" dirty="0" err="1"/>
              <a:t>Constants.k_wheel_diameter</a:t>
            </a:r>
            <a:r>
              <a:rPr lang="en-US" dirty="0"/>
              <a:t>);</a:t>
            </a:r>
          </a:p>
          <a:p>
            <a:r>
              <a:rPr lang="en-US" dirty="0"/>
              <a:t>      // You must tune the PID values on the following line!</a:t>
            </a:r>
          </a:p>
          <a:p>
            <a:r>
              <a:rPr lang="en-US" dirty="0"/>
              <a:t>      </a:t>
            </a:r>
            <a:r>
              <a:rPr lang="en-US" dirty="0" err="1"/>
              <a:t>RobotMap.sLeftFollower.configurePIDVA</a:t>
            </a:r>
            <a:r>
              <a:rPr lang="en-US" dirty="0"/>
              <a:t>(1.0, 0.0, 0.0, 1 / </a:t>
            </a:r>
            <a:r>
              <a:rPr lang="en-US" dirty="0" err="1"/>
              <a:t>Constants.k_max_velocity</a:t>
            </a:r>
            <a:r>
              <a:rPr lang="en-US" dirty="0"/>
              <a:t>, 0);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RobotMap.sRightFollower.configureEncoder</a:t>
            </a:r>
            <a:r>
              <a:rPr lang="en-US" dirty="0"/>
              <a:t>(-1 *</a:t>
            </a:r>
            <a:r>
              <a:rPr lang="en-US" dirty="0" err="1"/>
              <a:t>RobotMap.sMotorRightA.getSelectedSensorPosition</a:t>
            </a:r>
            <a:r>
              <a:rPr lang="en-US" dirty="0"/>
              <a:t>(0), </a:t>
            </a:r>
          </a:p>
          <a:p>
            <a:r>
              <a:rPr lang="en-US" dirty="0"/>
              <a:t>      </a:t>
            </a:r>
            <a:r>
              <a:rPr lang="en-US" dirty="0" err="1"/>
              <a:t>Constants.k_ticks_per_rev</a:t>
            </a:r>
            <a:r>
              <a:rPr lang="en-US" dirty="0"/>
              <a:t>, </a:t>
            </a:r>
            <a:r>
              <a:rPr lang="en-US" dirty="0" err="1"/>
              <a:t>Constants.k_wheel_diameter</a:t>
            </a:r>
            <a:r>
              <a:rPr lang="en-US" dirty="0"/>
              <a:t>);</a:t>
            </a:r>
          </a:p>
          <a:p>
            <a:r>
              <a:rPr lang="en-US" dirty="0"/>
              <a:t>      // You must tune the PID values on the following line!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RobotMap.sRightFollower.configurePIDVA</a:t>
            </a:r>
            <a:r>
              <a:rPr lang="en-US" dirty="0"/>
              <a:t>(1.0, 0.0, 0.0, 1 / </a:t>
            </a:r>
            <a:r>
              <a:rPr lang="en-US" dirty="0" err="1"/>
              <a:t>Constants.k_max_velocity</a:t>
            </a:r>
            <a:r>
              <a:rPr lang="en-US" dirty="0"/>
              <a:t>, 0);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</a:t>
            </a:r>
            <a:r>
              <a:rPr lang="en-US" dirty="0" err="1"/>
              <a:t>RobotMap.sFollowerNotifier</a:t>
            </a:r>
            <a:r>
              <a:rPr lang="en-US" dirty="0"/>
              <a:t> = new Notifier(this::</a:t>
            </a:r>
            <a:r>
              <a:rPr lang="en-US" dirty="0" err="1"/>
              <a:t>followPath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RobotMap.sFollowerNotifier.startPeriodic</a:t>
            </a:r>
            <a:r>
              <a:rPr lang="en-US" dirty="0"/>
              <a:t>(</a:t>
            </a:r>
            <a:r>
              <a:rPr lang="en-US" dirty="0" err="1"/>
              <a:t>left_trajectory.get</a:t>
            </a:r>
            <a:r>
              <a:rPr lang="en-US" dirty="0"/>
              <a:t>(0).dt);</a:t>
            </a:r>
          </a:p>
        </p:txBody>
      </p:sp>
    </p:spTree>
    <p:extLst>
      <p:ext uri="{BB962C8B-B14F-4D97-AF65-F5344CB8AC3E}">
        <p14:creationId xmlns:p14="http://schemas.microsoft.com/office/powerpoint/2010/main" val="49241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388" y="452718"/>
            <a:ext cx="4815446" cy="1400530"/>
          </a:xfrm>
        </p:spPr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D2454-CBCA-41F5-B882-BDDB43597F83}"/>
              </a:ext>
            </a:extLst>
          </p:cNvPr>
          <p:cNvSpPr/>
          <p:nvPr/>
        </p:nvSpPr>
        <p:spPr>
          <a:xfrm>
            <a:off x="219635" y="495972"/>
            <a:ext cx="117527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private void </a:t>
            </a:r>
            <a:r>
              <a:rPr lang="en-US" sz="1400" dirty="0" err="1"/>
              <a:t>followPath</a:t>
            </a:r>
            <a:r>
              <a:rPr lang="en-US" sz="1400" dirty="0"/>
              <a:t>() 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if ((</a:t>
            </a:r>
            <a:r>
              <a:rPr lang="en-US" sz="1400" dirty="0" err="1"/>
              <a:t>isFinished</a:t>
            </a:r>
            <a:r>
              <a:rPr lang="en-US" sz="1400" dirty="0"/>
              <a:t>())||(false == </a:t>
            </a:r>
            <a:r>
              <a:rPr lang="en-US" sz="1400" dirty="0" err="1"/>
              <a:t>mRunLoop</a:t>
            </a:r>
            <a:r>
              <a:rPr lang="en-US" sz="1400" dirty="0"/>
              <a:t>))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// Stop the motors and stop the follower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RobotMap.sFollowerNotifier.stop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RobotMap.sMotorLeftA.set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RobotMap.sMotorRightA.set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} </a:t>
            </a:r>
          </a:p>
          <a:p>
            <a:r>
              <a:rPr lang="en-US" sz="1400" dirty="0"/>
              <a:t>    else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PigeonIMU.FusionStatus</a:t>
            </a:r>
            <a:r>
              <a:rPr lang="en-US" sz="1400" dirty="0"/>
              <a:t> </a:t>
            </a:r>
            <a:r>
              <a:rPr lang="en-US" sz="1400" dirty="0" err="1"/>
              <a:t>fusionStatus</a:t>
            </a:r>
            <a:r>
              <a:rPr lang="en-US" sz="1400" dirty="0"/>
              <a:t> = new </a:t>
            </a:r>
            <a:r>
              <a:rPr lang="en-US" sz="1400" dirty="0" err="1"/>
              <a:t>PigeonIMU.FusionStatus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double[] </a:t>
            </a:r>
            <a:r>
              <a:rPr lang="en-US" sz="1400" dirty="0" err="1"/>
              <a:t>xyz_dps</a:t>
            </a:r>
            <a:r>
              <a:rPr lang="en-US" sz="1400" dirty="0"/>
              <a:t> = new double[3];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RobotMap.sPigeonIMU.getRawGyro</a:t>
            </a:r>
            <a:r>
              <a:rPr lang="en-US" sz="1400" dirty="0"/>
              <a:t>(</a:t>
            </a:r>
            <a:r>
              <a:rPr lang="en-US" sz="1400" dirty="0" err="1"/>
              <a:t>xyz_dps</a:t>
            </a:r>
            <a:r>
              <a:rPr lang="en-US" sz="1400" dirty="0"/>
              <a:t>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RobotMap.sPigeonIMU.getFusedHeading</a:t>
            </a:r>
            <a:r>
              <a:rPr lang="en-US" sz="1400" dirty="0"/>
              <a:t>(</a:t>
            </a:r>
            <a:r>
              <a:rPr lang="en-US" sz="1400" dirty="0" err="1"/>
              <a:t>fusionStatus</a:t>
            </a:r>
            <a:r>
              <a:rPr lang="en-US" sz="1400" dirty="0"/>
              <a:t>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left_speed</a:t>
            </a:r>
            <a:r>
              <a:rPr lang="en-US" sz="1400" dirty="0"/>
              <a:t> = </a:t>
            </a:r>
            <a:r>
              <a:rPr lang="en-US" sz="1400" dirty="0" err="1"/>
              <a:t>RobotMap.sLeftFollower.calculate</a:t>
            </a:r>
            <a:r>
              <a:rPr lang="en-US" sz="1400" dirty="0"/>
              <a:t>(</a:t>
            </a:r>
            <a:r>
              <a:rPr lang="en-US" sz="1400" dirty="0" err="1"/>
              <a:t>RobotMap.sMotorLeftA.getSelectedSensorPosition</a:t>
            </a:r>
            <a:r>
              <a:rPr lang="en-US" sz="1400" dirty="0"/>
              <a:t>(0));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right_speed</a:t>
            </a:r>
            <a:r>
              <a:rPr lang="en-US" sz="1400" dirty="0"/>
              <a:t> = </a:t>
            </a:r>
            <a:r>
              <a:rPr lang="en-US" sz="1400" dirty="0" err="1"/>
              <a:t>RobotMap.sRightFollower.calculate</a:t>
            </a:r>
            <a:r>
              <a:rPr lang="en-US" sz="1400" dirty="0"/>
              <a:t>(</a:t>
            </a:r>
            <a:r>
              <a:rPr lang="en-US" sz="1400" dirty="0" err="1"/>
              <a:t>RobotMap.sMotorRightA.getSelectedSensorPosition</a:t>
            </a:r>
            <a:r>
              <a:rPr lang="en-US" sz="1400" dirty="0"/>
              <a:t>(0));</a:t>
            </a:r>
          </a:p>
          <a:p>
            <a:r>
              <a:rPr lang="en-US" sz="1400" dirty="0"/>
              <a:t>      double heading = </a:t>
            </a:r>
            <a:r>
              <a:rPr lang="en-US" sz="1400" dirty="0" err="1"/>
              <a:t>fusionStatus.heading</a:t>
            </a:r>
            <a:r>
              <a:rPr lang="en-US" sz="1400" dirty="0"/>
              <a:t>*-1;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desired_heading</a:t>
            </a:r>
            <a:r>
              <a:rPr lang="en-US" sz="1400" dirty="0"/>
              <a:t> = Pathfinder.r2d(</a:t>
            </a:r>
            <a:r>
              <a:rPr lang="en-US" sz="1400" dirty="0" err="1"/>
              <a:t>RobotMap.sLeftFollower.getHeading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heading_difference</a:t>
            </a:r>
            <a:r>
              <a:rPr lang="en-US" sz="1400" dirty="0"/>
              <a:t> = </a:t>
            </a:r>
            <a:r>
              <a:rPr lang="en-US" sz="1400" dirty="0" err="1"/>
              <a:t>Pathfinder.boundHalfDegrees</a:t>
            </a:r>
            <a:r>
              <a:rPr lang="en-US" sz="1400" dirty="0"/>
              <a:t>(</a:t>
            </a:r>
            <a:r>
              <a:rPr lang="en-US" sz="1400" dirty="0" err="1"/>
              <a:t>desired_heading</a:t>
            </a:r>
            <a:r>
              <a:rPr lang="en-US" sz="1400" dirty="0"/>
              <a:t> - heading);</a:t>
            </a:r>
          </a:p>
          <a:p>
            <a:r>
              <a:rPr lang="en-US" sz="1400" dirty="0"/>
              <a:t>      double turn =  0.8 * (-1.0/80.0) * </a:t>
            </a:r>
            <a:r>
              <a:rPr lang="en-US" sz="1400" dirty="0" err="1"/>
              <a:t>heading_difference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RobotMap.sMotorLeftA.set</a:t>
            </a:r>
            <a:r>
              <a:rPr lang="en-US" sz="1400" dirty="0"/>
              <a:t>((</a:t>
            </a:r>
            <a:r>
              <a:rPr lang="en-US" sz="1400" dirty="0" err="1"/>
              <a:t>left_speed</a:t>
            </a:r>
            <a:r>
              <a:rPr lang="en-US" sz="1400" dirty="0"/>
              <a:t> + turn));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RobotMap.sMotorRightA.set</a:t>
            </a:r>
            <a:r>
              <a:rPr lang="en-US" sz="1400" dirty="0"/>
              <a:t>((</a:t>
            </a:r>
            <a:r>
              <a:rPr lang="en-US" sz="1400" dirty="0" err="1"/>
              <a:t>right_speed</a:t>
            </a:r>
            <a:r>
              <a:rPr lang="en-US" sz="1400" dirty="0"/>
              <a:t> - turn));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7263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812" y="452718"/>
            <a:ext cx="6051176" cy="1400530"/>
          </a:xfrm>
        </p:spPr>
        <p:txBody>
          <a:bodyPr/>
          <a:lstStyle/>
          <a:p>
            <a:r>
              <a:rPr lang="en-US" dirty="0"/>
              <a:t>Pathfinder Backwards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D2454-CBCA-41F5-B882-BDDB43597F83}"/>
              </a:ext>
            </a:extLst>
          </p:cNvPr>
          <p:cNvSpPr/>
          <p:nvPr/>
        </p:nvSpPr>
        <p:spPr>
          <a:xfrm>
            <a:off x="219635" y="591782"/>
            <a:ext cx="117527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private void </a:t>
            </a:r>
            <a:r>
              <a:rPr lang="en-US" sz="1400" dirty="0" err="1"/>
              <a:t>followPath</a:t>
            </a:r>
            <a:r>
              <a:rPr lang="en-US" sz="1400" dirty="0"/>
              <a:t>() 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if ((</a:t>
            </a:r>
            <a:r>
              <a:rPr lang="en-US" sz="1400" dirty="0" err="1"/>
              <a:t>isFinished</a:t>
            </a:r>
            <a:r>
              <a:rPr lang="en-US" sz="1400" dirty="0"/>
              <a:t>())||(false == </a:t>
            </a:r>
            <a:r>
              <a:rPr lang="en-US" sz="1400" dirty="0" err="1"/>
              <a:t>mRunLoop</a:t>
            </a:r>
            <a:r>
              <a:rPr lang="en-US" sz="1400" dirty="0"/>
              <a:t>))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// Stop the motors and stop the follower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RobotMap.sFollowerNotifier.stop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RobotMap.sMotorLeftA.set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RobotMap.sMotorRightA.set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} </a:t>
            </a:r>
          </a:p>
          <a:p>
            <a:r>
              <a:rPr lang="en-US" sz="1400" dirty="0"/>
              <a:t>    else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PigeonIMU.FusionStatus</a:t>
            </a:r>
            <a:r>
              <a:rPr lang="en-US" sz="1400" dirty="0"/>
              <a:t> </a:t>
            </a:r>
            <a:r>
              <a:rPr lang="en-US" sz="1400" dirty="0" err="1"/>
              <a:t>fusionStatus</a:t>
            </a:r>
            <a:r>
              <a:rPr lang="en-US" sz="1400" dirty="0"/>
              <a:t> = new </a:t>
            </a:r>
            <a:r>
              <a:rPr lang="en-US" sz="1400" dirty="0" err="1"/>
              <a:t>PigeonIMU.FusionStatus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double[] </a:t>
            </a:r>
            <a:r>
              <a:rPr lang="en-US" sz="1400" dirty="0" err="1"/>
              <a:t>xyz_dps</a:t>
            </a:r>
            <a:r>
              <a:rPr lang="en-US" sz="1400" dirty="0"/>
              <a:t> = new double[3];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RobotMap.sPigeonIMU.getRawGyro</a:t>
            </a:r>
            <a:r>
              <a:rPr lang="en-US" sz="1400" dirty="0"/>
              <a:t>(</a:t>
            </a:r>
            <a:r>
              <a:rPr lang="en-US" sz="1400" dirty="0" err="1"/>
              <a:t>xyz_dps</a:t>
            </a:r>
            <a:r>
              <a:rPr lang="en-US" sz="1400" dirty="0"/>
              <a:t>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RobotMap.sPigeonIMU.getFusedHeading</a:t>
            </a:r>
            <a:r>
              <a:rPr lang="en-US" sz="1400" dirty="0"/>
              <a:t>(</a:t>
            </a:r>
            <a:r>
              <a:rPr lang="en-US" sz="1400" dirty="0" err="1"/>
              <a:t>fusionStatus</a:t>
            </a:r>
            <a:r>
              <a:rPr lang="en-US" sz="1400" dirty="0"/>
              <a:t>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left_speed</a:t>
            </a:r>
            <a:r>
              <a:rPr lang="en-US" sz="1400" dirty="0"/>
              <a:t> = </a:t>
            </a:r>
            <a:r>
              <a:rPr lang="en-US" sz="1400" dirty="0" err="1"/>
              <a:t>RobotMap.sLeftFollower.calculate</a:t>
            </a:r>
            <a:r>
              <a:rPr lang="en-US" sz="1400" dirty="0"/>
              <a:t>(</a:t>
            </a:r>
            <a:r>
              <a:rPr lang="en-US" sz="1400" dirty="0" err="1"/>
              <a:t>RobotMap.sMotorLeftA.getSelectedSensorPosition</a:t>
            </a:r>
            <a:r>
              <a:rPr lang="en-US" sz="1400" dirty="0"/>
              <a:t>(0)*-1);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right_speed</a:t>
            </a:r>
            <a:r>
              <a:rPr lang="en-US" sz="1400" dirty="0"/>
              <a:t> = </a:t>
            </a:r>
            <a:r>
              <a:rPr lang="en-US" sz="1400" dirty="0" err="1"/>
              <a:t>RobotMap.sRightFollower.calculate</a:t>
            </a:r>
            <a:r>
              <a:rPr lang="en-US" sz="1400" dirty="0"/>
              <a:t>(</a:t>
            </a:r>
            <a:r>
              <a:rPr lang="en-US" sz="1400" dirty="0" err="1"/>
              <a:t>RobotMap.sMotorRightA.getSelectedSensorPosition</a:t>
            </a:r>
            <a:r>
              <a:rPr lang="en-US" sz="1400" dirty="0"/>
              <a:t>(0)*-1);</a:t>
            </a:r>
          </a:p>
          <a:p>
            <a:r>
              <a:rPr lang="en-US" sz="1400" dirty="0"/>
              <a:t>      double heading = </a:t>
            </a:r>
            <a:r>
              <a:rPr lang="en-US" sz="1400" dirty="0" err="1"/>
              <a:t>fusionStatus.heading</a:t>
            </a:r>
            <a:r>
              <a:rPr lang="en-US" sz="1400" dirty="0"/>
              <a:t>*-1;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desired_heading</a:t>
            </a:r>
            <a:r>
              <a:rPr lang="en-US" sz="1400" dirty="0"/>
              <a:t> = Pathfinder.r2d(</a:t>
            </a:r>
            <a:r>
              <a:rPr lang="en-US" sz="1400" dirty="0" err="1"/>
              <a:t>RobotMap.sLeftFollower.getHeading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heading_difference</a:t>
            </a:r>
            <a:r>
              <a:rPr lang="en-US" sz="1400" dirty="0"/>
              <a:t> = </a:t>
            </a:r>
            <a:r>
              <a:rPr lang="en-US" sz="1400" dirty="0" err="1"/>
              <a:t>Pathfinder.boundHalfDegrees</a:t>
            </a:r>
            <a:r>
              <a:rPr lang="en-US" sz="1400" dirty="0"/>
              <a:t>(</a:t>
            </a:r>
            <a:r>
              <a:rPr lang="en-US" sz="1400" dirty="0" err="1"/>
              <a:t>desired_heading</a:t>
            </a:r>
            <a:r>
              <a:rPr lang="en-US" sz="1400" dirty="0"/>
              <a:t> - heading);</a:t>
            </a:r>
          </a:p>
          <a:p>
            <a:r>
              <a:rPr lang="en-US" sz="1400" dirty="0"/>
              <a:t>      double turn =  0.8 * (-1.0/80.0) * </a:t>
            </a:r>
            <a:r>
              <a:rPr lang="en-US" sz="1400" dirty="0" err="1"/>
              <a:t>heading_difference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RobotMap.sMotorLeftA.set</a:t>
            </a:r>
            <a:r>
              <a:rPr lang="en-US" sz="1400" dirty="0"/>
              <a:t>(-1*(</a:t>
            </a:r>
            <a:r>
              <a:rPr lang="en-US" sz="1400" dirty="0" err="1"/>
              <a:t>left_speed</a:t>
            </a:r>
            <a:r>
              <a:rPr lang="en-US" sz="1400" dirty="0"/>
              <a:t> + turn));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RobotMap.sMotorRightA.set</a:t>
            </a:r>
            <a:r>
              <a:rPr lang="en-US" sz="1400" dirty="0"/>
              <a:t>(-1*(</a:t>
            </a:r>
            <a:r>
              <a:rPr lang="en-US" sz="1400" dirty="0" err="1"/>
              <a:t>right_speed</a:t>
            </a:r>
            <a:r>
              <a:rPr lang="en-US" sz="1400" dirty="0"/>
              <a:t> - turn));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2687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V2.0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6A001-DFD4-4127-8949-7E9F436E2F94}"/>
              </a:ext>
            </a:extLst>
          </p:cNvPr>
          <p:cNvSpPr/>
          <p:nvPr/>
        </p:nvSpPr>
        <p:spPr>
          <a:xfrm>
            <a:off x="923365" y="1285198"/>
            <a:ext cx="92605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".left");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".right");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left_trajectory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".left");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right_trajectory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".right");</a:t>
            </a:r>
          </a:p>
          <a:p>
            <a:r>
              <a:rPr lang="en-US" dirty="0"/>
              <a:t>      </a:t>
            </a:r>
            <a:r>
              <a:rPr lang="en-US" dirty="0" err="1"/>
              <a:t>RobotMap.sLeftFollower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left_trajectory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right_trajectory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&lt;Next Page&gt;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catch(Exception 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System.console</a:t>
            </a:r>
            <a:r>
              <a:rPr lang="en-US" dirty="0"/>
              <a:t>().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2673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V2.0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Pathweaver</a:t>
            </a:r>
            <a:r>
              <a:rPr lang="en-US" dirty="0"/>
              <a:t> produces one file, with only the data for the way points.</a:t>
            </a:r>
          </a:p>
          <a:p>
            <a:r>
              <a:rPr lang="en-US" dirty="0"/>
              <a:t>Pathfinder V2.0 source is on the web, but has not been FRC-</a:t>
            </a:r>
            <a:r>
              <a:rPr lang="en-US" dirty="0" err="1"/>
              <a:t>ized</a:t>
            </a:r>
            <a:r>
              <a:rPr lang="en-US" dirty="0"/>
              <a:t>.</a:t>
            </a:r>
          </a:p>
          <a:p>
            <a:r>
              <a:rPr lang="en-US" dirty="0"/>
              <a:t>Not sure if the engine will read the file from </a:t>
            </a:r>
            <a:r>
              <a:rPr lang="en-US" dirty="0" err="1"/>
              <a:t>Pathweaver</a:t>
            </a:r>
            <a:r>
              <a:rPr lang="en-US" dirty="0"/>
              <a:t>.</a:t>
            </a:r>
          </a:p>
          <a:p>
            <a:r>
              <a:rPr lang="en-US" dirty="0"/>
              <a:t>The path can be generated at run time with way points.</a:t>
            </a:r>
          </a:p>
          <a:p>
            <a:r>
              <a:rPr lang="en-US" dirty="0"/>
              <a:t>Both Tank drive and Swerve drives supported.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3116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V2.0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294C3-5C2E-4FC9-938E-54E337B92E71}"/>
              </a:ext>
            </a:extLst>
          </p:cNvPr>
          <p:cNvSpPr/>
          <p:nvPr/>
        </p:nvSpPr>
        <p:spPr>
          <a:xfrm>
            <a:off x="646111" y="1627165"/>
            <a:ext cx="10694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	List&lt;</a:t>
            </a:r>
            <a:r>
              <a:rPr lang="en-US" dirty="0" err="1"/>
              <a:t>HermiteCubic.Waypoint</a:t>
            </a:r>
            <a:r>
              <a:rPr lang="en-US" dirty="0"/>
              <a:t>&gt; </a:t>
            </a:r>
            <a:r>
              <a:rPr lang="en-US" dirty="0" err="1"/>
              <a:t>wps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    </a:t>
            </a:r>
            <a:r>
              <a:rPr lang="en-US" dirty="0" err="1"/>
              <a:t>wps.add</a:t>
            </a:r>
            <a:r>
              <a:rPr lang="en-US" dirty="0"/>
              <a:t>(new </a:t>
            </a:r>
            <a:r>
              <a:rPr lang="en-US" dirty="0" err="1"/>
              <a:t>HermiteCubic.Waypoint</a:t>
            </a:r>
            <a:r>
              <a:rPr lang="en-US" dirty="0"/>
              <a:t>(Vec2.cartesian(2, 2), Vec2.cartesian(5, 0)));</a:t>
            </a:r>
          </a:p>
          <a:p>
            <a:r>
              <a:rPr lang="en-US" dirty="0"/>
              <a:t>        </a:t>
            </a:r>
            <a:r>
              <a:rPr lang="en-US" dirty="0" err="1"/>
              <a:t>wps.add</a:t>
            </a:r>
            <a:r>
              <a:rPr lang="en-US" dirty="0"/>
              <a:t>(new </a:t>
            </a:r>
            <a:r>
              <a:rPr lang="en-US" dirty="0" err="1"/>
              <a:t>HermiteCubic.Waypoint</a:t>
            </a:r>
            <a:r>
              <a:rPr lang="en-US" dirty="0"/>
              <a:t>(Vec2.cartesian(5, 5), Vec2.cartesian(3, 2)));</a:t>
            </a:r>
          </a:p>
          <a:p>
            <a:r>
              <a:rPr lang="en-US" dirty="0"/>
              <a:t>        </a:t>
            </a:r>
            <a:r>
              <a:rPr lang="en-US" dirty="0" err="1"/>
              <a:t>wps.add</a:t>
            </a:r>
            <a:r>
              <a:rPr lang="en-US" dirty="0"/>
              <a:t>(new </a:t>
            </a:r>
            <a:r>
              <a:rPr lang="en-US" dirty="0" err="1"/>
              <a:t>HermiteCubic.Waypoint</a:t>
            </a:r>
            <a:r>
              <a:rPr lang="en-US" dirty="0"/>
              <a:t>(Vec2.cartesian(10, 5), Vec2.cartesian(0, 5)));</a:t>
            </a:r>
          </a:p>
          <a:p>
            <a:r>
              <a:rPr lang="en-US" dirty="0"/>
              <a:t>        </a:t>
            </a:r>
            <a:r>
              <a:rPr lang="en-US" dirty="0" err="1"/>
              <a:t>nativeSplines</a:t>
            </a:r>
            <a:r>
              <a:rPr lang="en-US" dirty="0"/>
              <a:t> = </a:t>
            </a:r>
            <a:r>
              <a:rPr lang="en-US" dirty="0" err="1"/>
              <a:t>HermiteFactory.generateCubic</a:t>
            </a:r>
            <a:r>
              <a:rPr lang="en-US" dirty="0"/>
              <a:t>(</a:t>
            </a:r>
            <a:r>
              <a:rPr lang="en-US" dirty="0" err="1"/>
              <a:t>wps</a:t>
            </a:r>
            <a:r>
              <a:rPr lang="en-US" dirty="0"/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F4FE7-1EB3-4714-B1B7-9C7E7FA68AE1}"/>
              </a:ext>
            </a:extLst>
          </p:cNvPr>
          <p:cNvSpPr/>
          <p:nvPr/>
        </p:nvSpPr>
        <p:spPr>
          <a:xfrm>
            <a:off x="824753" y="3263277"/>
            <a:ext cx="102226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	start = new </a:t>
            </a:r>
            <a:r>
              <a:rPr lang="en-US" dirty="0" err="1"/>
              <a:t>HermiteQuintic.Waypoint</a:t>
            </a:r>
            <a:r>
              <a:rPr lang="en-US" dirty="0"/>
              <a:t>(Vec2.cartesian(0, 0), Vec2.polar(5, 0), Vec2.polar(3,3 ));</a:t>
            </a:r>
          </a:p>
          <a:p>
            <a:r>
              <a:rPr lang="en-US" dirty="0"/>
              <a:t>        end = new </a:t>
            </a:r>
            <a:r>
              <a:rPr lang="en-US" dirty="0" err="1"/>
              <a:t>HermiteQuintic.Waypoint</a:t>
            </a:r>
            <a:r>
              <a:rPr lang="en-US" dirty="0"/>
              <a:t>(Vec2.cartesian(5, 4), Vec2.polar(5, -</a:t>
            </a:r>
            <a:r>
              <a:rPr lang="en-US" dirty="0" err="1"/>
              <a:t>Math.PI</a:t>
            </a:r>
            <a:r>
              <a:rPr lang="en-US" dirty="0"/>
              <a:t> / 2.0), Vec2.polar(-2, 3));</a:t>
            </a:r>
          </a:p>
          <a:p>
            <a:r>
              <a:rPr lang="en-US" dirty="0"/>
              <a:t>        spline = new </a:t>
            </a:r>
            <a:r>
              <a:rPr lang="en-US" dirty="0" err="1"/>
              <a:t>HermiteQuintic</a:t>
            </a:r>
            <a:r>
              <a:rPr lang="en-US" dirty="0"/>
              <a:t>(start, end);</a:t>
            </a:r>
          </a:p>
        </p:txBody>
      </p:sp>
    </p:spTree>
    <p:extLst>
      <p:ext uri="{BB962C8B-B14F-4D97-AF65-F5344CB8AC3E}">
        <p14:creationId xmlns:p14="http://schemas.microsoft.com/office/powerpoint/2010/main" val="315122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parts:</a:t>
            </a:r>
          </a:p>
          <a:p>
            <a:r>
              <a:rPr lang="en-US" dirty="0"/>
              <a:t>Pathfinder</a:t>
            </a:r>
          </a:p>
          <a:p>
            <a:pPr lvl="1"/>
            <a:r>
              <a:rPr lang="en-US" dirty="0"/>
              <a:t>Two versions, the first version was used up to last season</a:t>
            </a:r>
          </a:p>
          <a:p>
            <a:pPr lvl="1"/>
            <a:r>
              <a:rPr lang="en-US" dirty="0"/>
              <a:t>The next version is not quite released for FRC</a:t>
            </a:r>
          </a:p>
          <a:p>
            <a:r>
              <a:rPr lang="en-US" dirty="0" err="1"/>
              <a:t>Pathweaver</a:t>
            </a:r>
            <a:endParaRPr lang="en-US" dirty="0"/>
          </a:p>
          <a:p>
            <a:pPr lvl="1"/>
            <a:r>
              <a:rPr lang="en-US" dirty="0"/>
              <a:t>Also two versions, the first built the path off the robot and saved CVS files.</a:t>
            </a:r>
          </a:p>
          <a:p>
            <a:pPr lvl="1"/>
            <a:r>
              <a:rPr lang="en-US" dirty="0"/>
              <a:t>The next version is just to check the path.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0779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located in the WPI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https://github.com/wpilibsuite/PathWeaver</a:t>
            </a:r>
            <a:endParaRPr lang="en-US" dirty="0"/>
          </a:p>
          <a:p>
            <a:r>
              <a:rPr lang="en-US" dirty="0"/>
              <a:t>The top of the tree is for V2.</a:t>
            </a:r>
          </a:p>
          <a:p>
            <a:r>
              <a:rPr lang="en-US" dirty="0"/>
              <a:t>We will talk about PathWeaver-2019.2.1</a:t>
            </a:r>
          </a:p>
          <a:p>
            <a:r>
              <a:rPr lang="en-US" dirty="0"/>
              <a:t>Click on the releases and choose 2019.2.1</a:t>
            </a:r>
          </a:p>
          <a:p>
            <a:r>
              <a:rPr lang="en-US" dirty="0"/>
              <a:t>Download that.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2541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on Windows.</a:t>
            </a:r>
          </a:p>
          <a:p>
            <a:r>
              <a:rPr lang="en-US" dirty="0"/>
              <a:t>Get Java JDK 11</a:t>
            </a:r>
          </a:p>
          <a:p>
            <a:r>
              <a:rPr lang="en-US" dirty="0"/>
              <a:t>Set JAVA_HOME=C:\Program Files\Java\jdk-11.0.5\ in your environment variables.  Google it</a:t>
            </a:r>
          </a:p>
          <a:p>
            <a:r>
              <a:rPr lang="en-US" dirty="0"/>
              <a:t>Unzip the zip file into a location.</a:t>
            </a:r>
          </a:p>
          <a:p>
            <a:r>
              <a:rPr lang="en-US" dirty="0"/>
              <a:t>Start a command line and change into the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095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r>
              <a:rPr lang="en-US" dirty="0"/>
              <a:t>,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path there is a file called gradlew.bat.</a:t>
            </a:r>
          </a:p>
          <a:p>
            <a:r>
              <a:rPr lang="en-US" dirty="0"/>
              <a:t>Type ‘</a:t>
            </a:r>
            <a:r>
              <a:rPr lang="en-US" dirty="0" err="1"/>
              <a:t>gradlew</a:t>
            </a:r>
            <a:r>
              <a:rPr lang="en-US" dirty="0"/>
              <a:t>’ in the command prompt.</a:t>
            </a:r>
          </a:p>
          <a:p>
            <a:r>
              <a:rPr lang="en-US" dirty="0"/>
              <a:t>Gradle will take over and download things it needs.</a:t>
            </a:r>
          </a:p>
          <a:p>
            <a:r>
              <a:rPr lang="en-US" dirty="0"/>
              <a:t>If it passes then you can run it with ‘</a:t>
            </a:r>
            <a:r>
              <a:rPr lang="en-US" dirty="0" err="1"/>
              <a:t>gradlew</a:t>
            </a:r>
            <a:r>
              <a:rPr lang="en-US" dirty="0"/>
              <a:t> run’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7652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1241B-8244-4CFA-B91D-2C85678C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09" y="1315051"/>
            <a:ext cx="5575920" cy="492443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2EF22-C51C-4B48-8333-98FD95E6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2EF22-C51C-4B48-8333-98FD95E6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87888" cy="4195481"/>
          </a:xfrm>
        </p:spPr>
        <p:txBody>
          <a:bodyPr/>
          <a:lstStyle/>
          <a:p>
            <a:r>
              <a:rPr lang="en-US" dirty="0"/>
              <a:t>Project and output point to you folder.</a:t>
            </a:r>
          </a:p>
          <a:p>
            <a:r>
              <a:rPr lang="en-US" dirty="0"/>
              <a:t>Select game.</a:t>
            </a:r>
          </a:p>
          <a:p>
            <a:r>
              <a:rPr lang="en-US" dirty="0"/>
              <a:t>The units is SOOOOOO key, once you choose one stay with it.</a:t>
            </a:r>
          </a:p>
          <a:p>
            <a:r>
              <a:rPr lang="en-US" dirty="0"/>
              <a:t>Time step is how fast can your system run.  Choose 0.02</a:t>
            </a:r>
          </a:p>
          <a:p>
            <a:r>
              <a:rPr lang="en-US" dirty="0"/>
              <a:t>There is a way to characterize your robot to find the Vel, Acc, and Jerk.  Or guess.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19913-5B30-47C9-A042-9DE0F45E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60" y="1338448"/>
            <a:ext cx="5737163" cy="50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2EF22-C51C-4B48-8333-98FD95E6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87888" cy="4195481"/>
          </a:xfrm>
        </p:spPr>
        <p:txBody>
          <a:bodyPr/>
          <a:lstStyle/>
          <a:p>
            <a:r>
              <a:rPr lang="en-US" dirty="0"/>
              <a:t>Project and output point to you folder.</a:t>
            </a:r>
          </a:p>
          <a:p>
            <a:r>
              <a:rPr lang="en-US" dirty="0"/>
              <a:t>Select game.</a:t>
            </a:r>
          </a:p>
          <a:p>
            <a:r>
              <a:rPr lang="en-US" dirty="0"/>
              <a:t>The units is SOOOOOO key, once you choose one stay with it.</a:t>
            </a:r>
          </a:p>
          <a:p>
            <a:r>
              <a:rPr lang="en-US" dirty="0"/>
              <a:t>Time step is how fast can your system run.  Choose 0.02</a:t>
            </a:r>
          </a:p>
          <a:p>
            <a:r>
              <a:rPr lang="en-US" dirty="0"/>
              <a:t>There is a way to characterize your robot to find the Vel, Acc, and Jerk.  Or guess.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19913-5B30-47C9-A042-9DE0F45E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60" y="1338448"/>
            <a:ext cx="5737163" cy="50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14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2108</Words>
  <Application>Microsoft Office PowerPoint</Application>
  <PresentationFormat>Widescreen</PresentationFormat>
  <Paragraphs>248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Jaci’s Pathfinding</vt:lpstr>
      <vt:lpstr>Jaci Brunning</vt:lpstr>
      <vt:lpstr>Jaci’s Pathfinder</vt:lpstr>
      <vt:lpstr>The Pathweaver</vt:lpstr>
      <vt:lpstr>The Pathweaver</vt:lpstr>
      <vt:lpstr>The Pathweaver, Gradle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Pathfinder Videos</vt:lpstr>
      <vt:lpstr>The Pathweaver</vt:lpstr>
      <vt:lpstr>Pathfinder</vt:lpstr>
      <vt:lpstr>Pathfinder</vt:lpstr>
      <vt:lpstr>Pathfinder Tuning</vt:lpstr>
      <vt:lpstr>Pathfinder</vt:lpstr>
      <vt:lpstr>Pathfinder</vt:lpstr>
      <vt:lpstr>Pathfinder</vt:lpstr>
      <vt:lpstr>Pathfinder Backwards</vt:lpstr>
      <vt:lpstr>Pathfinder V2.0</vt:lpstr>
      <vt:lpstr>Pathfinder V2.0</vt:lpstr>
      <vt:lpstr>Pathfinder V2.0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Arduinos, Jetsons, and PI, OH MY!</dc:title>
  <dc:creator>James Wright</dc:creator>
  <cp:lastModifiedBy>James Wright</cp:lastModifiedBy>
  <cp:revision>23</cp:revision>
  <dcterms:created xsi:type="dcterms:W3CDTF">2019-11-10T01:00:55Z</dcterms:created>
  <dcterms:modified xsi:type="dcterms:W3CDTF">2019-11-14T08:10:32Z</dcterms:modified>
</cp:coreProperties>
</file>