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60" r:id="rId3"/>
    <p:sldId id="261" r:id="rId4"/>
    <p:sldId id="262" r:id="rId5"/>
    <p:sldId id="263" r:id="rId6"/>
    <p:sldId id="28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4" r:id="rId21"/>
    <p:sldId id="279" r:id="rId22"/>
    <p:sldId id="278" r:id="rId23"/>
    <p:sldId id="281" r:id="rId24"/>
    <p:sldId id="283" r:id="rId2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E747E7-EAB8-4622-A84F-F6B4A00E8E78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8309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97F2125-B8F5-4EAD-856E-CD3E2DE0F9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D16B0D-CB27-4735-93F6-901964495063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3F9326-57BF-4A04-8C39-D2803A2652E3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1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36D399-1420-4E99-B847-B819F0528DA3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DD90DE-FAFC-4612-905E-CBD536007C6A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BA625D-5F13-4BCF-A057-E5D3CA55AE94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C39EFD-67C6-4BF8-8B55-D5D457A947D2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94B84E-E4FB-4C09-9E10-50098731E94F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78B00D-8FDF-4830-9E32-E7347EA1E782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7AC172-3BC0-4685-9E4D-823E42440096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86A941-6D50-472A-8E64-A60F9985D48D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8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45FAD0-9CCB-4F08-8F73-8AE905C508AE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5299B5-72C5-42EB-91B2-4EE593558095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A97598-2D94-4180-B391-747B64DB2381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77870" y="4776789"/>
            <a:ext cx="6218240" cy="4435470"/>
          </a:xfrm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4E6652-9382-4EC6-89B0-EC553D8606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B280C1-C18D-4BD9-9288-2493B96AB3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E8C65-C899-4FA0-96E8-BFFC0B75A7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FB3F1-D175-42A2-B7C8-5F1E411117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9F5704-10C6-4FB6-A028-9344003E2E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4C600-3274-45AE-B786-670D8EC610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AD036D-1AD6-4E8C-911E-090DA07968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5FFD2-39AA-4751-9E9C-B6FC9436F3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B9721C-A00D-4066-B380-28A46D93F6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BF8F6-9965-4BB8-B122-6E77B042FD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7869D-E4C3-4C8D-8850-947F86687F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6129A4-EC99-480F-84C6-8BE3B5A5D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ED3B3A-BD8C-441F-A281-6647A8D05E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996BAB-90A2-44C3-A1F6-A07FE5B7CE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3C400-30D5-41FC-87DD-D40B838BE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9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E8BBCC-AD36-405B-A87E-78CCF0C50D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D6E33-2FD5-4C59-ACEE-7AEC5E4ABF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F0F065-92AD-4523-B489-9235AC6698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BC722D-D8C8-4F16-BE9C-AA1FB55664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203E48-3D72-44D5-B2F5-84411C7726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194506-6CEE-452D-BAF6-CAE45EFF4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908834-F38D-46D3-A46C-CD8ABA7D78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78C6ED6-91FC-4B33-909A-A7F824F20D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33013C8-9F15-4EC1-9225-EDA76BA7776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14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2015 Intro to C++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Jim Wright Team ????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int countIndex = 0;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is a variable.  Its a label that holds 'stuff'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label is called 'countIndex'.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stuff is a number = 0.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A int is a type of variable.  It means a number from -2,147,483,648 to 2,147,483,647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Other type are char (-128 to 127), short (32,768 to -32,767)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Just stick with int for numbers.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for(countIndex = 0; countIndex&lt;5; countIndex++)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5605464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For loop.  It counts things.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one counts from 0 to 4.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countIndex = 0 tells us where to start.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countIndex&lt;5 tells us to keep counting while countIndex is less than 5.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 countIndex++ means to add 1 to countIndex each time though the loop.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for(countIndex = 1; countIndex&lt;=10; countIndex+=2)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Counts from 1 to 10 by 2s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if(3 != countIndex)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5426077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If statement makes decisions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one says do the following if countIndex is not equal to 3.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3 does not need to be first.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!= is not equal.  Equal is == (note the double =). &lt; less than, &gt; greater than.  &lt;= less than of equal to.  &amp;&amp; is AND, || is OR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Complex: ((3 != countIndex) &amp;&amp; (4 == somethingElse))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If countIndex is not 3 and somethingElse is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printf("Count:%d\n",countIndex);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printf statement prints stuff out.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%d says print a number at this point.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\n says print a new line.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%d corresponds to countIndex.  The %d match to the parameters after the “ “.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printf(“Count:%d %d\n”,countIndex,somethingElse);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the first %d would print countIndex, the second %d would print somethingElse.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else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else is the other half of the 'if' statement.  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In our case it's 3 == countIndex.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Note the '{' and '}'.  The braces tell the compiler that this is a block of code and goes with either the function, for loop, if statement or else statement.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doSomething(countIndex);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Call the function and pass in countIndex.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If doSomething returned a value the statement would be: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somethingElse = doSomething(countIndex);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return 0;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Return a number to the next 'level' up.  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just returns a number '0'.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Could pass back a variable: return countIndex;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30223" y="338135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void doSomething(int x)</a:t>
            </a:r>
            <a:br>
              <a:rPr lang="en-US"/>
            </a:br>
            <a:r>
              <a:rPr lang="en-US"/>
              <a:t>{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is the body of the function doSomething.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Note this does not have a ';' and it is followed by a body '{' '}'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printf("In Func:%d\n",x);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Another print statement.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2015 roboRio Image Tool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77" y="2013188"/>
            <a:ext cx="7651086" cy="435234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Hard To Teach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This and Intro to Java are the hardest to teach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Various levels of skill</a:t>
            </a:r>
          </a:p>
          <a:p>
            <a:pPr marL="1143000" lvl="1" indent="-457200"/>
            <a:r>
              <a:rPr lang="en-US"/>
              <a:t>No Robot experience, no code experience</a:t>
            </a:r>
          </a:p>
          <a:p>
            <a:pPr marL="1143000" lvl="1" indent="-457200"/>
            <a:r>
              <a:rPr lang="en-US"/>
              <a:t>Code Experience, no Robot experience</a:t>
            </a:r>
          </a:p>
          <a:p>
            <a:pPr marL="1143000" lvl="1" indent="-457200"/>
            <a:r>
              <a:rPr lang="en-US"/>
              <a:t>You are a mentor who just wants the environment setup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172.22.11.2 is your friend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40" y="1819089"/>
            <a:ext cx="9072557" cy="488829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Talon SRX setup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64" y="2173574"/>
            <a:ext cx="11180707" cy="389466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Console</a:t>
            </a:r>
          </a:p>
        </p:txBody>
      </p:sp>
      <p:pic>
        <p:nvPicPr>
          <p:cNvPr id="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742" y="1858170"/>
            <a:ext cx="7067553" cy="481012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API Document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Google wpi api doc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Interweave all of them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We are going to interweave all topics together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Start with some setup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Show some intro to C++ code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Show some robot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Setting up the environment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Easier than the cRio!</a:t>
            </a:r>
          </a:p>
          <a:p>
            <a:pPr marL="457200" lvl="0" indent="-457200">
              <a:buSzPct val="100000"/>
              <a:buFont typeface="Arial" pitchFamily="34"/>
              <a:buChar char="•"/>
            </a:pPr>
            <a:r>
              <a:rPr lang="en-US"/>
              <a:t>Still takes a long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Follow the WPI doc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Installing Eclipse (C++_Java) _ FRC C++ Programming _ 2015 FRC Control System.html</a:t>
            </a:r>
          </a:p>
          <a:p>
            <a:pPr lvl="0"/>
            <a:endParaRPr lang="en-US"/>
          </a:p>
          <a:p>
            <a:pPr lvl="0"/>
            <a:r>
              <a:rPr lang="en-US"/>
              <a:t>3 thumb drives being distributed.</a:t>
            </a:r>
          </a:p>
          <a:p>
            <a:pPr lvl="0"/>
            <a:r>
              <a:rPr lang="en-US"/>
              <a:t>All file should be on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A normal simple C program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5195885"/>
          </a:xfrm>
        </p:spPr>
        <p:txBody>
          <a:bodyPr tIns="12344"/>
          <a:lstStyle/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#include &lt;stdio.h&gt;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endParaRPr lang="en-US" sz="1400"/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void doSomething(int x);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endParaRPr lang="en-US" sz="1400"/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int main(void)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{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int countIndex = 0;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endParaRPr lang="en-US" sz="1400"/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for(countIndex = 0; countIndex&lt;5; countIndex++)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{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if(3 != countIndex)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{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	printf("Count:%d\n",countIndex);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}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else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{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	doSomething(countIndex);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	}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}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return 0;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}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endParaRPr lang="en-US" sz="1400"/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void doSomething(int x)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{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	printf("In Func:%d\n",x);</a:t>
            </a:r>
          </a:p>
          <a:p>
            <a:pPr lvl="0">
              <a:spcAft>
                <a:spcPts val="0"/>
              </a:spcAft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 sz="14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#include &lt;stdio.h&gt;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brings in other libraries.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libraries are the hardest part of C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You need to know what is in each one and what it's named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Just ignore this for now.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one is for the function “printf”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void doSomething(int x);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Forward function declaration.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It tells the compiler that somewhere in this file is a function called 'doSomething'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void tells the compiler nothing will be returned from this function (more on that to come).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'int x' tells us that a number is going to be passed in.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forward declaration ends in a ';'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503240" y="301623"/>
            <a:ext cx="9070976" cy="1262064"/>
          </a:xfrm>
        </p:spPr>
        <p:txBody>
          <a:bodyPr tIns="38807"/>
          <a:lstStyle/>
          <a:p>
            <a:pPr lvl="0">
              <a:tabLst>
                <a:tab pos="723903" algn="l"/>
                <a:tab pos="1447796" algn="l"/>
                <a:tab pos="2171699" algn="l"/>
                <a:tab pos="2895603" algn="l"/>
                <a:tab pos="3619496" algn="l"/>
                <a:tab pos="4343400" algn="l"/>
                <a:tab pos="5067303" algn="l"/>
                <a:tab pos="5791196" algn="l"/>
                <a:tab pos="6515099" algn="l"/>
                <a:tab pos="7239003" algn="l"/>
                <a:tab pos="7962896" algn="l"/>
                <a:tab pos="8686800" algn="l"/>
              </a:tabLst>
            </a:pPr>
            <a:r>
              <a:rPr lang="en-US"/>
              <a:t>int main(void)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9070976" cy="4989515"/>
          </a:xfrm>
        </p:spPr>
        <p:txBody>
          <a:bodyPr/>
          <a:lstStyle/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is the main function.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This is where the program will begin.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function will return a number (int).</a:t>
            </a:r>
          </a:p>
          <a:p>
            <a:pPr marL="431797" lvl="0" indent="-323853">
              <a:buSzPct val="45000"/>
              <a:buFont typeface="Wingdings" pitchFamily="2"/>
              <a:buChar char=""/>
              <a:tabLst>
                <a:tab pos="723892" algn="l"/>
                <a:tab pos="1447795" algn="l"/>
                <a:tab pos="2171699" algn="l"/>
                <a:tab pos="2895592" algn="l"/>
                <a:tab pos="3619495" algn="l"/>
                <a:tab pos="4343399" algn="l"/>
                <a:tab pos="5067292" algn="l"/>
                <a:tab pos="5791195" algn="l"/>
                <a:tab pos="6515099" algn="l"/>
                <a:tab pos="7238992" algn="l"/>
                <a:tab pos="7962895" algn="l"/>
                <a:tab pos="8686799" algn="l"/>
              </a:tabLst>
            </a:pPr>
            <a:r>
              <a:rPr lang="en-US"/>
              <a:t>The function does not have anything passed in (void).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789</Words>
  <Application>Microsoft Office PowerPoint</Application>
  <PresentationFormat>Widescreen</PresentationFormat>
  <Paragraphs>130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 Unicode MS</vt:lpstr>
      <vt:lpstr>Microsoft YaHei</vt:lpstr>
      <vt:lpstr>Albany</vt:lpstr>
      <vt:lpstr>Arial</vt:lpstr>
      <vt:lpstr>Calibri</vt:lpstr>
      <vt:lpstr>Mangal</vt:lpstr>
      <vt:lpstr>Tahoma</vt:lpstr>
      <vt:lpstr>Times New Roman</vt:lpstr>
      <vt:lpstr>Wingdings</vt:lpstr>
      <vt:lpstr>Default</vt:lpstr>
      <vt:lpstr>lyt blackandwhite</vt:lpstr>
      <vt:lpstr>2015 Intro to C++</vt:lpstr>
      <vt:lpstr>Hard To Teach</vt:lpstr>
      <vt:lpstr>Interweave all of them</vt:lpstr>
      <vt:lpstr>Setting up the environment</vt:lpstr>
      <vt:lpstr>Follow the WPI doc</vt:lpstr>
      <vt:lpstr>A normal simple C program</vt:lpstr>
      <vt:lpstr>#include &lt;stdio.h&gt;</vt:lpstr>
      <vt:lpstr>void doSomething(int x);</vt:lpstr>
      <vt:lpstr>int main(void)</vt:lpstr>
      <vt:lpstr>int countIndex = 0;</vt:lpstr>
      <vt:lpstr>for(countIndex = 0; countIndex&lt;5; countIndex++)</vt:lpstr>
      <vt:lpstr>if(3 != countIndex)</vt:lpstr>
      <vt:lpstr>printf("Count:%d\n",countIndex);</vt:lpstr>
      <vt:lpstr>else</vt:lpstr>
      <vt:lpstr>doSomething(countIndex);</vt:lpstr>
      <vt:lpstr>return 0;</vt:lpstr>
      <vt:lpstr>void doSomething(int x) {</vt:lpstr>
      <vt:lpstr>printf("In Func:%d\n",x);</vt:lpstr>
      <vt:lpstr>2015 roboRio Image Tool</vt:lpstr>
      <vt:lpstr>172.22.11.2 is your friend</vt:lpstr>
      <vt:lpstr>Talon SRX setup</vt:lpstr>
      <vt:lpstr>Console</vt:lpstr>
      <vt:lpstr>API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Intro to C++</dc:title>
  <dc:creator>Jim Wright</dc:creator>
  <cp:lastModifiedBy>James Wright</cp:lastModifiedBy>
  <cp:revision>6</cp:revision>
  <dcterms:created xsi:type="dcterms:W3CDTF">2015-11-06T17:42:06Z</dcterms:created>
  <dcterms:modified xsi:type="dcterms:W3CDTF">2015-11-07T17:40:46Z</dcterms:modified>
</cp:coreProperties>
</file>