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2" r:id="rId5"/>
    <p:sldId id="273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4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61E1-36B2-4545-A428-4604CE04AE5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FCD67-4118-4C76-A7A0-E3E84B8B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43B14-6FD6-4C3F-B41D-D1B3BBC4FA4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EFB-A2C5-49D5-83DC-90D30FB6350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18E1-6780-40CE-8A5F-0004DB02BD3D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664-D1E6-4911-8A5C-DFA0FDC32B6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A52B-7BE6-46A0-AD7C-CEC9A349768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9737-CE51-4F51-BABA-CAF573690BB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9039-AD51-429C-B706-FC67C689CF3E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A214581-BD7F-4B76-99F4-F78CC733517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2D0570-9893-41B0-A739-7CC187D2162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E90E-617A-4487-96E2-AC54A68C24CC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F5E3-52CF-40B3-971A-0177BE517F2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928C-558B-4A91-AFD5-2440D4F890D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6B63-DB89-4BB8-A2A3-39E54310E66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7B8E-B30A-437B-AE1A-A807AC72042F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FFE7-1D42-49A0-9E58-D6359F32F7C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63B9-BD7C-4B4F-9081-EB50A19ABBE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1E34-30AA-4002-8333-378BFCACDCD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9356669-9559-4BB2-8014-6E405E98D5F1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https://github.com/JimWright4089/FIRSTWorkshops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RST-Tech-Challenge/FtcRobot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B20E-23F4-42F2-9FB3-C0C7E5C4E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FTC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C953D-92CA-4C00-A12D-75524A21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panic!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96FB7-C6C5-4112-997D-6D24B014D779}"/>
              </a:ext>
            </a:extLst>
          </p:cNvPr>
          <p:cNvSpPr/>
          <p:nvPr/>
        </p:nvSpPr>
        <p:spPr>
          <a:xfrm>
            <a:off x="536736" y="5890552"/>
            <a:ext cx="7665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https://github.com/JimWright4089/FIRSTWorkshops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8B58A-F8AF-4546-9B82-A1F7832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https://github.com/JimWright4089/FIRSTWorkshops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covered in this class:</a:t>
            </a:r>
          </a:p>
          <a:p>
            <a:pPr lvl="1"/>
            <a:r>
              <a:rPr lang="en-US" sz="3200" dirty="0" err="1"/>
              <a:t>Andriod</a:t>
            </a:r>
            <a:r>
              <a:rPr lang="en-US" sz="3200" dirty="0"/>
              <a:t> Studio</a:t>
            </a:r>
          </a:p>
          <a:p>
            <a:pPr lvl="1"/>
            <a:r>
              <a:rPr lang="en-US" sz="3200" dirty="0"/>
              <a:t>Getting the code</a:t>
            </a:r>
          </a:p>
          <a:p>
            <a:pPr lvl="1"/>
            <a:r>
              <a:rPr lang="en-US" sz="3200" dirty="0"/>
              <a:t>FTC dashboard</a:t>
            </a:r>
          </a:p>
          <a:p>
            <a:pPr lvl="1"/>
            <a:r>
              <a:rPr lang="en-US" sz="3200" dirty="0"/>
              <a:t>FTC Road Runner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9DE18-B503-447F-B441-01DF56C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220691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369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Andriod</a:t>
            </a:r>
            <a:r>
              <a:rPr lang="en-US" dirty="0"/>
              <a:t>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lot more complicated than </a:t>
            </a:r>
            <a:r>
              <a:rPr lang="en-US" sz="3200" dirty="0" err="1"/>
              <a:t>OnBoard</a:t>
            </a:r>
            <a:r>
              <a:rPr lang="en-US" sz="3200" dirty="0"/>
              <a:t> Java</a:t>
            </a:r>
          </a:p>
          <a:p>
            <a:r>
              <a:rPr lang="en-US" sz="3200" dirty="0"/>
              <a:t>A lot more flexible as well.</a:t>
            </a:r>
          </a:p>
          <a:p>
            <a:r>
              <a:rPr lang="en-US" sz="3200" dirty="0"/>
              <a:t>A good tool to know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0943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Download/Install JDK</a:t>
            </a:r>
          </a:p>
          <a:p>
            <a:pPr lvl="1"/>
            <a:r>
              <a:rPr lang="en-US" sz="3000" dirty="0"/>
              <a:t>https://www.oracle.com/java/technologies/downloads/</a:t>
            </a:r>
          </a:p>
          <a:p>
            <a:r>
              <a:rPr lang="en-US" sz="3200" dirty="0"/>
              <a:t>Download/Install Android Studio</a:t>
            </a:r>
          </a:p>
          <a:p>
            <a:pPr lvl="1"/>
            <a:r>
              <a:rPr lang="en-US" sz="3000" dirty="0"/>
              <a:t>https://developer.android.com/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39541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err="1"/>
              <a:t>Github</a:t>
            </a:r>
            <a:r>
              <a:rPr lang="en-US" sz="3200" dirty="0"/>
              <a:t> has it.</a:t>
            </a:r>
          </a:p>
          <a:p>
            <a:r>
              <a:rPr lang="en-US" sz="3200" dirty="0">
                <a:hlinkClick r:id="rId2"/>
              </a:rPr>
              <a:t>https://github.com/FIRST-Tech-Challenge/FtcRobotController</a:t>
            </a:r>
            <a:endParaRPr lang="en-US" sz="3200" dirty="0"/>
          </a:p>
          <a:p>
            <a:r>
              <a:rPr lang="en-US" sz="3200" dirty="0"/>
              <a:t>You can download and use it from </a:t>
            </a:r>
            <a:r>
              <a:rPr lang="en-US" sz="3200" dirty="0" err="1"/>
              <a:t>Github</a:t>
            </a:r>
            <a:r>
              <a:rPr lang="en-US" sz="3200" dirty="0"/>
              <a:t>.</a:t>
            </a:r>
          </a:p>
          <a:p>
            <a:r>
              <a:rPr lang="en-US" sz="3200" dirty="0"/>
              <a:t>Better to fork the code into your </a:t>
            </a:r>
            <a:r>
              <a:rPr lang="en-US" sz="3200" dirty="0" err="1"/>
              <a:t>Github</a:t>
            </a:r>
            <a:r>
              <a:rPr lang="en-US" sz="3200" dirty="0"/>
              <a:t> project.  This lets your team check in code.</a:t>
            </a:r>
          </a:p>
          <a:p>
            <a:r>
              <a:rPr lang="en-US" sz="3200" dirty="0"/>
              <a:t>Clone this project onto your hard drive.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</p:spTree>
    <p:extLst>
      <p:ext uri="{BB962C8B-B14F-4D97-AF65-F5344CB8AC3E}">
        <p14:creationId xmlns:p14="http://schemas.microsoft.com/office/powerpoint/2010/main" val="6450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FTC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In Android Studio choose open.</a:t>
            </a:r>
          </a:p>
          <a:p>
            <a:r>
              <a:rPr lang="en-US" sz="3200" dirty="0"/>
              <a:t>Find the cloned project, it will have a little </a:t>
            </a:r>
            <a:r>
              <a:rPr lang="en-US" sz="3200" dirty="0" err="1"/>
              <a:t>Andriod</a:t>
            </a:r>
            <a:r>
              <a:rPr lang="en-US" sz="3200" dirty="0"/>
              <a:t> symbol on it.</a:t>
            </a:r>
          </a:p>
          <a:p>
            <a:r>
              <a:rPr lang="en-US" sz="3200" dirty="0"/>
              <a:t>It will take a while, to get the code and all of the libraries loaded the first time. </a:t>
            </a:r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8DFB24C-9C2C-1D56-E65C-14AA23E5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10" y="2744701"/>
            <a:ext cx="3665913" cy="3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Code here!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Once everything is loaded, the explorer will be on the left.</a:t>
            </a:r>
          </a:p>
          <a:p>
            <a:r>
              <a:rPr lang="en-US" sz="3200" dirty="0"/>
              <a:t>Open up the Team Code directory.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99EF704-2624-4731-0FB1-E35C8C36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519" y="2590053"/>
            <a:ext cx="3350029" cy="30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3FAA-0E02-4277-9A18-5E14BC20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47CF-DAA8-4BEB-A969-D6D9FECE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841564" cy="3416300"/>
          </a:xfrm>
        </p:spPr>
        <p:txBody>
          <a:bodyPr>
            <a:normAutofit/>
          </a:bodyPr>
          <a:lstStyle/>
          <a:p>
            <a:r>
              <a:rPr lang="en-US" sz="3200" dirty="0"/>
              <a:t>In the example folder there are, well, examples of code.  Copy those to </a:t>
            </a:r>
            <a:r>
              <a:rPr lang="en-US" sz="3200"/>
              <a:t>your Team code.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2921-544E-4F77-8675-F6260F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474" y="6359237"/>
            <a:ext cx="9081654" cy="3740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https://github.com/JimWright4089/FIRSTWorkshops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0A4FE45-2D8D-8073-9483-EEFD7EC87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43" y="2599018"/>
            <a:ext cx="3266902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55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2979</TotalTime>
  <Words>296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Advanced FTC Code</vt:lpstr>
      <vt:lpstr>Intro</vt:lpstr>
      <vt:lpstr>Andriod Studio</vt:lpstr>
      <vt:lpstr>Android Studio Setup</vt:lpstr>
      <vt:lpstr>FTC Project </vt:lpstr>
      <vt:lpstr>FTC Project </vt:lpstr>
      <vt:lpstr>Your Code here! </vt:lpstr>
      <vt:lpstr>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FTC Code</dc:title>
  <dc:creator>James Wright</dc:creator>
  <cp:lastModifiedBy>James Wright</cp:lastModifiedBy>
  <cp:revision>21</cp:revision>
  <dcterms:created xsi:type="dcterms:W3CDTF">2017-09-09T01:46:52Z</dcterms:created>
  <dcterms:modified xsi:type="dcterms:W3CDTF">2022-09-09T06:53:47Z</dcterms:modified>
</cp:coreProperties>
</file>