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5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Wright4089/FIRSTWorksho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About Auto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9145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https://github.com/JimWright4089/FIRSTWorkshops/FTC/2020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3600" dirty="0"/>
              <a:t>ut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51229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When you select the new program, you get a short piece of code.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7B46F-0A3E-43CD-AAC5-033165DD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95" y="2483811"/>
            <a:ext cx="55911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3600" dirty="0"/>
              <a:t>ut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312270" cy="3416300"/>
          </a:xfrm>
        </p:spPr>
        <p:txBody>
          <a:bodyPr>
            <a:normAutofit/>
          </a:bodyPr>
          <a:lstStyle/>
          <a:p>
            <a:r>
              <a:rPr lang="en-US" sz="3200" dirty="0"/>
              <a:t>Go to the </a:t>
            </a:r>
            <a:r>
              <a:rPr lang="en-US" sz="3200" dirty="0" err="1"/>
              <a:t>github</a:t>
            </a:r>
            <a:r>
              <a:rPr lang="en-US" sz="3200" dirty="0"/>
              <a:t> source, and hit the Raw button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4769B-2FFF-4DD2-85B0-78BDA6A4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2026611"/>
            <a:ext cx="7800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3600" dirty="0"/>
              <a:t>ut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312270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Now you can CTRL-A, </a:t>
            </a:r>
          </a:p>
          <a:p>
            <a:r>
              <a:rPr lang="en-US" sz="3200" dirty="0"/>
              <a:t>CTRL-C to get the code.</a:t>
            </a:r>
          </a:p>
          <a:p>
            <a:r>
              <a:rPr lang="en-US" sz="3200" dirty="0"/>
              <a:t>Then CTRL-V into the </a:t>
            </a:r>
            <a:r>
              <a:rPr lang="en-US" sz="3200" dirty="0" err="1"/>
              <a:t>onblock</a:t>
            </a:r>
            <a:r>
              <a:rPr lang="en-US" sz="3200" dirty="0"/>
              <a:t> source file.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E928A-40A0-4419-A64D-50FA5989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03" y="2107670"/>
            <a:ext cx="7676084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See source and talk about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32324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See source and talk about source and </a:t>
            </a:r>
            <a:r>
              <a:rPr lang="en-US" sz="3200" dirty="0" err="1"/>
              <a:t>StopWatch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252254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Test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See source and talk about source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84915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Test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See source and talk about source to clear encoder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40517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Gryo</a:t>
            </a:r>
            <a:r>
              <a:rPr lang="en-US" dirty="0"/>
              <a:t> Test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See source and talk about Gyro, then source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260034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Gryo</a:t>
            </a:r>
            <a:r>
              <a:rPr lang="en-US" dirty="0"/>
              <a:t> Test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See source and talk about simpler use of the gyro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02624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MyFirstAuto.java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 your first Auto program.</a:t>
            </a:r>
          </a:p>
          <a:p>
            <a:r>
              <a:rPr lang="en-US" sz="3200" dirty="0"/>
              <a:t>Then build a second one with using </a:t>
            </a:r>
            <a:r>
              <a:rPr lang="en-US" sz="3200"/>
              <a:t>the Gyro.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64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State Machines</a:t>
            </a:r>
          </a:p>
          <a:p>
            <a:pPr lvl="1"/>
            <a:r>
              <a:rPr lang="en-US" sz="3200" dirty="0"/>
              <a:t>Encoder Test</a:t>
            </a:r>
          </a:p>
          <a:p>
            <a:pPr lvl="1"/>
            <a:r>
              <a:rPr lang="en-US" sz="3200" dirty="0"/>
              <a:t>Gyro</a:t>
            </a:r>
          </a:p>
          <a:p>
            <a:pPr lvl="1"/>
            <a:r>
              <a:rPr lang="en-US" sz="3200" dirty="0"/>
              <a:t>Your first Auto</a:t>
            </a:r>
          </a:p>
          <a:p>
            <a:pPr lvl="1"/>
            <a:r>
              <a:rPr lang="en-US" sz="3200" dirty="0"/>
              <a:t>Your second Auto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Note: in this talk the screens may not match yours.  So adjust when you need to.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23723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When you start writing a new robot program, start from another program.  </a:t>
            </a:r>
          </a:p>
          <a:p>
            <a:r>
              <a:rPr lang="en-US" sz="3200" dirty="0"/>
              <a:t>Never start from a blank file.</a:t>
            </a:r>
          </a:p>
          <a:p>
            <a:r>
              <a:rPr lang="en-US" sz="3200" dirty="0"/>
              <a:t>Almost all the code in this class is on my </a:t>
            </a:r>
            <a:r>
              <a:rPr lang="en-US" sz="3200" dirty="0" err="1"/>
              <a:t>Github</a:t>
            </a:r>
            <a:r>
              <a:rPr lang="en-US" sz="3200" dirty="0"/>
              <a:t> page at: https://github.com/JimWright4089/FIRSTWorkshops/tree/master/FTC/2020/Source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279375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Programs we will work with:</a:t>
            </a:r>
          </a:p>
          <a:p>
            <a:pPr lvl="1"/>
            <a:r>
              <a:rPr lang="en-US" sz="3000" dirty="0"/>
              <a:t>StateMachine01.java</a:t>
            </a:r>
          </a:p>
          <a:p>
            <a:pPr lvl="1"/>
            <a:r>
              <a:rPr lang="en-US" sz="3000" dirty="0"/>
              <a:t>StateMachine02.java</a:t>
            </a:r>
          </a:p>
          <a:p>
            <a:pPr lvl="1"/>
            <a:r>
              <a:rPr lang="en-US" sz="3000" dirty="0"/>
              <a:t>StopWatch.java</a:t>
            </a:r>
          </a:p>
          <a:p>
            <a:pPr lvl="1"/>
            <a:r>
              <a:rPr lang="en-US" sz="3000" dirty="0"/>
              <a:t>EncoderTest01.java</a:t>
            </a:r>
          </a:p>
          <a:p>
            <a:pPr lvl="1"/>
            <a:r>
              <a:rPr lang="en-US" sz="3000" dirty="0"/>
              <a:t>EncoderTest02.java</a:t>
            </a:r>
          </a:p>
          <a:p>
            <a:pPr lvl="1"/>
            <a:r>
              <a:rPr lang="en-US" sz="3000" dirty="0"/>
              <a:t>GyroTest01.java</a:t>
            </a:r>
          </a:p>
          <a:p>
            <a:pPr lvl="1"/>
            <a:r>
              <a:rPr lang="en-US" sz="3000" dirty="0"/>
              <a:t>GyroTest02.java</a:t>
            </a:r>
          </a:p>
          <a:p>
            <a:pPr lvl="1"/>
            <a:r>
              <a:rPr lang="en-US" sz="3000" dirty="0"/>
              <a:t>MyFirstAuto.java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53277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ways of getting source on your phone.</a:t>
            </a:r>
          </a:p>
          <a:p>
            <a:r>
              <a:rPr lang="en-US" sz="3200" dirty="0"/>
              <a:t>Download and import (let’s not do this but talk about it)</a:t>
            </a:r>
          </a:p>
          <a:p>
            <a:r>
              <a:rPr lang="en-US" sz="3200" dirty="0"/>
              <a:t>Start a program and cut and paste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211922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You will need to download all of the files under </a:t>
            </a:r>
            <a:r>
              <a:rPr lang="en-US" sz="3200" dirty="0" err="1"/>
              <a:t>FIRSTWorkshops</a:t>
            </a:r>
            <a:r>
              <a:rPr lang="en-US" sz="3200" dirty="0"/>
              <a:t>.</a:t>
            </a:r>
          </a:p>
          <a:p>
            <a:r>
              <a:rPr lang="en-US" sz="3200" dirty="0"/>
              <a:t>Start at </a:t>
            </a:r>
            <a:r>
              <a:rPr lang="en-US" sz="3200" dirty="0">
                <a:hlinkClick r:id="rId2"/>
              </a:rPr>
              <a:t>https://github.com/JimWright4089/FIRSTWorkshops</a:t>
            </a:r>
            <a:endParaRPr lang="en-US" sz="3200" dirty="0"/>
          </a:p>
          <a:p>
            <a:r>
              <a:rPr lang="en-US" sz="3200" dirty="0"/>
              <a:t>And click download from the Code button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294249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3600" dirty="0"/>
              <a:t>ut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51229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Start at your </a:t>
            </a:r>
            <a:r>
              <a:rPr lang="en-US" sz="3200" dirty="0" err="1"/>
              <a:t>OnBotJava</a:t>
            </a:r>
            <a:r>
              <a:rPr lang="en-US" sz="3200" dirty="0"/>
              <a:t> Screen.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6F43F-74AE-47B2-A505-01826F97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72" y="1881523"/>
            <a:ext cx="6679406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3600" dirty="0"/>
              <a:t>ut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51229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Enter the name of the program, and select Not an </a:t>
            </a:r>
            <a:r>
              <a:rPr lang="en-US" sz="3200" dirty="0" err="1"/>
              <a:t>Opmode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E4F2A-AD4A-45F8-B152-B03B5DDE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5628"/>
            <a:ext cx="5107781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8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611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All About Auto</vt:lpstr>
      <vt:lpstr>Intro</vt:lpstr>
      <vt:lpstr>Intro</vt:lpstr>
      <vt:lpstr>Intro</vt:lpstr>
      <vt:lpstr>Intro</vt:lpstr>
      <vt:lpstr>Intro</vt:lpstr>
      <vt:lpstr>Download and import</vt:lpstr>
      <vt:lpstr>Cut and paste</vt:lpstr>
      <vt:lpstr>Cut and paste</vt:lpstr>
      <vt:lpstr>Cut and paste</vt:lpstr>
      <vt:lpstr>Cut and paste</vt:lpstr>
      <vt:lpstr>Cut and paste</vt:lpstr>
      <vt:lpstr>State Machine 01</vt:lpstr>
      <vt:lpstr>State Machine 02</vt:lpstr>
      <vt:lpstr>Encoder Test 01</vt:lpstr>
      <vt:lpstr>Encoder Test 02</vt:lpstr>
      <vt:lpstr>Gryo Test 01</vt:lpstr>
      <vt:lpstr>Gryo Test 02</vt:lpstr>
      <vt:lpstr>MyFirstAuto.java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14</cp:revision>
  <dcterms:created xsi:type="dcterms:W3CDTF">2017-09-09T01:46:52Z</dcterms:created>
  <dcterms:modified xsi:type="dcterms:W3CDTF">2020-12-17T07:46:16Z</dcterms:modified>
</cp:coreProperties>
</file>