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961E1-36B2-4545-A428-4604CE04AE5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FCD67-4118-4C76-A7A0-E3E84B8B6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8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0143B14-6FD6-4C3F-B41D-D1B3BBC4FA41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5EFB-A2C5-49D5-83DC-90D30FB6350F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18E1-6780-40CE-8A5F-0004DB02BD3D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6664-D1E6-4911-8A5C-DFA0FDC32B64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A52B-7BE6-46A0-AD7C-CEC9A349768E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9737-CE51-4F51-BABA-CAF573690BBB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9039-AD51-429C-B706-FC67C689CF3E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A214581-BD7F-4B76-99F4-F78CC7335177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A2D0570-9893-41B0-A739-7CC187D21629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E90E-617A-4487-96E2-AC54A68C24CC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F5E3-52CF-40B3-971A-0177BE517F27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928C-558B-4A91-AFD5-2440D4F890D6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6B63-DB89-4BB8-A2A3-39E54310E666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A7B8E-B30A-437B-AE1A-A807AC72042F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FFE7-1D42-49A0-9E58-D6359F32F7C4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3B9-BD7C-4B4F-9081-EB50A19ABBEB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1E34-30AA-4002-8333-378BFCACDCDA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9356669-9559-4BB2-8014-6E405E98D5F1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B20E-23F4-42F2-9FB3-C0C7E5C4E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All About Auto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C953D-92CA-4C00-A12D-75524A218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Don’t panic!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96FB7-C6C5-4112-997D-6D24B014D779}"/>
              </a:ext>
            </a:extLst>
          </p:cNvPr>
          <p:cNvSpPr/>
          <p:nvPr/>
        </p:nvSpPr>
        <p:spPr>
          <a:xfrm>
            <a:off x="536736" y="5890552"/>
            <a:ext cx="91454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https://github.com/JimWright4089/FIRSTWorkshops/FTC/2020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8B58A-F8AF-4546-9B82-A1F78320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7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Things covered in this class:</a:t>
            </a:r>
          </a:p>
          <a:p>
            <a:pPr lvl="1"/>
            <a:r>
              <a:rPr lang="en-US" sz="3200" dirty="0"/>
              <a:t>State Machines</a:t>
            </a:r>
          </a:p>
          <a:p>
            <a:pPr lvl="1"/>
            <a:r>
              <a:rPr lang="en-US" sz="3200" dirty="0"/>
              <a:t>Encoder Test</a:t>
            </a:r>
          </a:p>
          <a:p>
            <a:pPr lvl="1"/>
            <a:r>
              <a:rPr lang="en-US" sz="3200" dirty="0"/>
              <a:t>Gyro</a:t>
            </a:r>
          </a:p>
          <a:p>
            <a:pPr lvl="1"/>
            <a:r>
              <a:rPr lang="en-US" sz="3200" dirty="0"/>
              <a:t>Your first Auto</a:t>
            </a:r>
          </a:p>
          <a:p>
            <a:pPr lvl="1"/>
            <a:r>
              <a:rPr lang="en-US" sz="3200" dirty="0"/>
              <a:t>Your second Auto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9DE18-B503-447F-B441-01DF56C6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09" y="6220691"/>
            <a:ext cx="9941173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https://github.com/JimWright4089/FIRSTWorkshops/FTC/2020</a:t>
            </a:r>
          </a:p>
        </p:txBody>
      </p:sp>
    </p:spTree>
    <p:extLst>
      <p:ext uri="{BB962C8B-B14F-4D97-AF65-F5344CB8AC3E}">
        <p14:creationId xmlns:p14="http://schemas.microsoft.com/office/powerpoint/2010/main" val="336901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When you start writing a new robot program, start from another program.  </a:t>
            </a:r>
          </a:p>
          <a:p>
            <a:r>
              <a:rPr lang="en-US" sz="3200" dirty="0"/>
              <a:t>Never start from a blank file.</a:t>
            </a:r>
          </a:p>
          <a:p>
            <a:r>
              <a:rPr lang="en-US" sz="3200" dirty="0"/>
              <a:t>Almost all the code in this class is on my </a:t>
            </a:r>
            <a:r>
              <a:rPr lang="en-US" sz="3200" dirty="0" err="1"/>
              <a:t>Github</a:t>
            </a:r>
            <a:r>
              <a:rPr lang="en-US" sz="3200"/>
              <a:t> page at:</a:t>
            </a:r>
          </a:p>
          <a:p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9DE18-B503-447F-B441-01DF56C6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09" y="6220691"/>
            <a:ext cx="9941173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https://github.com/JimWright4089/FIRSTWorkshops/FTC/2020</a:t>
            </a:r>
          </a:p>
        </p:txBody>
      </p:sp>
    </p:spTree>
    <p:extLst>
      <p:ext uri="{BB962C8B-B14F-4D97-AF65-F5344CB8AC3E}">
        <p14:creationId xmlns:p14="http://schemas.microsoft.com/office/powerpoint/2010/main" val="323723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Things covered in this class:</a:t>
            </a:r>
          </a:p>
          <a:p>
            <a:pPr lvl="1"/>
            <a:r>
              <a:rPr lang="en-US" sz="3200" dirty="0"/>
              <a:t>State Machines</a:t>
            </a:r>
          </a:p>
          <a:p>
            <a:pPr lvl="1"/>
            <a:r>
              <a:rPr lang="en-US" sz="3200" dirty="0"/>
              <a:t>Encoder Test</a:t>
            </a:r>
          </a:p>
          <a:p>
            <a:pPr lvl="1"/>
            <a:r>
              <a:rPr lang="en-US" sz="3200" dirty="0"/>
              <a:t>Gyro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9DE18-B503-447F-B441-01DF56C6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09" y="6220691"/>
            <a:ext cx="9941173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https://github.com/JimWright4089/FIRSTWorkshops/FTC/2020</a:t>
            </a:r>
          </a:p>
        </p:txBody>
      </p:sp>
    </p:spTree>
    <p:extLst>
      <p:ext uri="{BB962C8B-B14F-4D97-AF65-F5344CB8AC3E}">
        <p14:creationId xmlns:p14="http://schemas.microsoft.com/office/powerpoint/2010/main" val="3323248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</TotalTime>
  <Words>135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 Boardroom</vt:lpstr>
      <vt:lpstr>All About Auto</vt:lpstr>
      <vt:lpstr>Intro</vt:lpstr>
      <vt:lpstr>Intro</vt:lpstr>
      <vt:lpstr>State Machine 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FTC Code</dc:title>
  <dc:creator>James Wright</dc:creator>
  <cp:lastModifiedBy>James Wright</cp:lastModifiedBy>
  <cp:revision>10</cp:revision>
  <dcterms:created xsi:type="dcterms:W3CDTF">2017-09-09T01:46:52Z</dcterms:created>
  <dcterms:modified xsi:type="dcterms:W3CDTF">2020-12-17T07:15:50Z</dcterms:modified>
</cp:coreProperties>
</file>