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59" r:id="rId9"/>
    <p:sldId id="260" r:id="rId10"/>
    <p:sldId id="271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Other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Robot controller needs a Robot Configuration to run.</a:t>
            </a:r>
          </a:p>
          <a:p>
            <a:r>
              <a:rPr lang="en-US" sz="3200" dirty="0"/>
              <a:t>When you name things in the configuration, you must use those names in </a:t>
            </a:r>
            <a:r>
              <a:rPr lang="en-US" sz="3200"/>
              <a:t>the programs</a:t>
            </a:r>
            <a:r>
              <a:rPr lang="en-US" sz="32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have a bunch of ways to program your robot.  </a:t>
            </a:r>
          </a:p>
          <a:p>
            <a:pPr lvl="1"/>
            <a:r>
              <a:rPr lang="en-US" sz="3000" dirty="0"/>
              <a:t>Block</a:t>
            </a:r>
          </a:p>
          <a:p>
            <a:pPr lvl="1"/>
            <a:r>
              <a:rPr lang="en-US" sz="3000" dirty="0" err="1"/>
              <a:t>OnBot</a:t>
            </a:r>
            <a:endParaRPr lang="en-US" sz="3000" dirty="0"/>
          </a:p>
          <a:p>
            <a:pPr lvl="1"/>
            <a:r>
              <a:rPr lang="en-US" sz="3000" dirty="0" err="1"/>
              <a:t>Andriod</a:t>
            </a:r>
            <a:r>
              <a:rPr lang="en-US" sz="3000" dirty="0"/>
              <a:t> Studio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832-23D1-4065-917B-F6EC5E2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8" y="6276109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53126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</a:t>
            </a:r>
            <a:r>
              <a:rPr lang="en-US" dirty="0" err="1"/>
              <a:t>OnBot</a:t>
            </a:r>
            <a:r>
              <a:rPr lang="en-US" dirty="0"/>
              <a:t> connection.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will enable another WIFI connection to the Robot Controller</a:t>
            </a:r>
          </a:p>
          <a:p>
            <a:r>
              <a:rPr lang="en-US" sz="3200" dirty="0"/>
              <a:t>Use the Program and Manage menu item.</a:t>
            </a:r>
          </a:p>
          <a:p>
            <a:r>
              <a:rPr lang="en-US" sz="3200" dirty="0"/>
              <a:t>From this panel you will see the WIFI name and WIFI key for the robot controller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</a:t>
            </a:r>
            <a:r>
              <a:rPr lang="en-US" dirty="0" err="1"/>
              <a:t>OnBot</a:t>
            </a:r>
            <a:r>
              <a:rPr lang="en-US" dirty="0"/>
              <a:t> connection.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You will enable another WIFI connection to the Robot Controller</a:t>
            </a:r>
          </a:p>
          <a:p>
            <a:r>
              <a:rPr lang="en-US" sz="3200" dirty="0"/>
              <a:t>Use the Program and Manage menu item.</a:t>
            </a:r>
          </a:p>
          <a:p>
            <a:r>
              <a:rPr lang="en-US" sz="3200" dirty="0"/>
              <a:t>From this panel you will see the WIFI name and WIFI key for the robot controller.</a:t>
            </a:r>
          </a:p>
          <a:p>
            <a:r>
              <a:rPr lang="en-US" sz="3200" dirty="0"/>
              <a:t>Point your browser to the IP address on the RC.  Something like:</a:t>
            </a:r>
          </a:p>
          <a:p>
            <a:r>
              <a:rPr lang="en-US" sz="3200" dirty="0"/>
              <a:t>http://192.168.49.1:8080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B752-75DD-47F4-8370-586F7944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8390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Screen:</a:t>
            </a:r>
          </a:p>
          <a:p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BB2A1-B6C5-4879-A9AC-65E9919A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39245"/>
            <a:ext cx="10732770" cy="3994436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CE176-A259-4948-956E-88326ECB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5" y="638147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93012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678FFE-5F16-404A-BB29-3C005FE91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131" y="2279943"/>
            <a:ext cx="8651343" cy="7288678"/>
          </a:xfrm>
        </p:spPr>
      </p:pic>
    </p:spTree>
    <p:extLst>
      <p:ext uri="{BB962C8B-B14F-4D97-AF65-F5344CB8AC3E}">
        <p14:creationId xmlns:p14="http://schemas.microsoft.com/office/powerpoint/2010/main" val="47110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D3720B-B3E8-49D3-A03E-9409F686B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987" y="2181469"/>
            <a:ext cx="9541640" cy="12861995"/>
          </a:xfrm>
        </p:spPr>
      </p:pic>
    </p:spTree>
    <p:extLst>
      <p:ext uri="{BB962C8B-B14F-4D97-AF65-F5344CB8AC3E}">
        <p14:creationId xmlns:p14="http://schemas.microsoft.com/office/powerpoint/2010/main" val="72193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Standard Java, just on the robot!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3935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 err="1"/>
              <a:t>rightMotor</a:t>
            </a:r>
            <a:r>
              <a:rPr lang="en-US" dirty="0"/>
              <a:t> = </a:t>
            </a:r>
            <a:r>
              <a:rPr lang="en-US" dirty="0" err="1"/>
              <a:t>hardwareMap.dcMotor.get</a:t>
            </a:r>
            <a:r>
              <a:rPr lang="en-US" dirty="0"/>
              <a:t>("Right");</a:t>
            </a:r>
          </a:p>
          <a:p>
            <a:endParaRPr lang="en-US" dirty="0"/>
          </a:p>
          <a:p>
            <a:r>
              <a:rPr lang="en-US" dirty="0" err="1"/>
              <a:t>rightMotor.setDirection</a:t>
            </a:r>
            <a:r>
              <a:rPr lang="en-US" dirty="0"/>
              <a:t>(</a:t>
            </a:r>
            <a:r>
              <a:rPr lang="en-US" dirty="0" err="1"/>
              <a:t>DcMotor.Direction.REVERSE</a:t>
            </a:r>
            <a:r>
              <a:rPr lang="en-US" dirty="0"/>
              <a:t>);// Set to FORWARD if using </a:t>
            </a:r>
            <a:r>
              <a:rPr lang="en-US" dirty="0" err="1"/>
              <a:t>AndyMark</a:t>
            </a:r>
            <a:r>
              <a:rPr lang="en-US" dirty="0"/>
              <a:t> motors</a:t>
            </a:r>
          </a:p>
          <a:p>
            <a:endParaRPr lang="en-US" dirty="0"/>
          </a:p>
          <a:p>
            <a:r>
              <a:rPr lang="en-US" dirty="0" err="1"/>
              <a:t>rightMotor.setMode</a:t>
            </a:r>
            <a:r>
              <a:rPr lang="en-US" dirty="0"/>
              <a:t>(</a:t>
            </a:r>
            <a:r>
              <a:rPr lang="en-US" dirty="0" err="1"/>
              <a:t>DcMotor.RunMode.STOP_AND_RESET_ENCODER</a:t>
            </a:r>
            <a:r>
              <a:rPr lang="en-US" dirty="0"/>
              <a:t>);</a:t>
            </a:r>
          </a:p>
          <a:p>
            <a:r>
              <a:rPr lang="en-US" dirty="0" err="1"/>
              <a:t>rightMotor.setMode</a:t>
            </a:r>
            <a:r>
              <a:rPr lang="en-US" dirty="0"/>
              <a:t>(</a:t>
            </a:r>
            <a:r>
              <a:rPr lang="en-US" dirty="0" err="1"/>
              <a:t>DcMotor.RunMode.RUN_WITHOUT_ENCODER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waitForStart</a:t>
            </a:r>
            <a:r>
              <a:rPr lang="en-US" dirty="0"/>
              <a:t>();</a:t>
            </a:r>
          </a:p>
          <a:p>
            <a:r>
              <a:rPr lang="en-US" dirty="0" err="1"/>
              <a:t>runtime.reset</a:t>
            </a:r>
            <a:r>
              <a:rPr lang="en-US" dirty="0"/>
              <a:t>();</a:t>
            </a:r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D57D-D7BB-4279-B00B-766D16C1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2564" y="633152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79137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/>
              <a:t>while (</a:t>
            </a:r>
            <a:r>
              <a:rPr lang="en-US" dirty="0" err="1"/>
              <a:t>opModeIsActive</a:t>
            </a:r>
            <a:r>
              <a:rPr lang="en-US" dirty="0"/>
              <a:t>()) {</a:t>
            </a:r>
          </a:p>
          <a:p>
            <a:r>
              <a:rPr lang="en-US" dirty="0"/>
              <a:t>Integer </a:t>
            </a:r>
            <a:r>
              <a:rPr lang="en-US" dirty="0" err="1"/>
              <a:t>rightEnc</a:t>
            </a:r>
            <a:r>
              <a:rPr lang="en-US" dirty="0"/>
              <a:t> = </a:t>
            </a:r>
            <a:r>
              <a:rPr lang="en-US" dirty="0" err="1"/>
              <a:t>rightMotor.getCurrentPosition</a:t>
            </a:r>
            <a:r>
              <a:rPr lang="en-US" dirty="0"/>
              <a:t>();</a:t>
            </a:r>
          </a:p>
          <a:p>
            <a:r>
              <a:rPr lang="en-US" dirty="0" err="1"/>
              <a:t>telemetry.addData</a:t>
            </a:r>
            <a:r>
              <a:rPr lang="en-US" dirty="0"/>
              <a:t>("Status", "Run Time: " + </a:t>
            </a:r>
            <a:r>
              <a:rPr lang="en-US" dirty="0" err="1"/>
              <a:t>runtime.toString</a:t>
            </a:r>
            <a:r>
              <a:rPr lang="en-US" dirty="0"/>
              <a:t>());</a:t>
            </a:r>
          </a:p>
          <a:p>
            <a:r>
              <a:rPr lang="en-US" dirty="0" err="1"/>
              <a:t>telemetry.addData</a:t>
            </a:r>
            <a:r>
              <a:rPr lang="en-US" dirty="0"/>
              <a:t>("R </a:t>
            </a:r>
            <a:r>
              <a:rPr lang="en-US" dirty="0" err="1"/>
              <a:t>Enocder</a:t>
            </a:r>
            <a:r>
              <a:rPr lang="en-US" dirty="0"/>
              <a:t>", </a:t>
            </a:r>
            <a:r>
              <a:rPr lang="en-US" dirty="0" err="1"/>
              <a:t>rightEnc.toString</a:t>
            </a:r>
            <a:r>
              <a:rPr lang="en-US" dirty="0"/>
              <a:t>());</a:t>
            </a:r>
          </a:p>
          <a:p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leftMotor.setPower</a:t>
            </a:r>
            <a:r>
              <a:rPr lang="en-US" dirty="0"/>
              <a:t>(-gamepad1.left_stick_y);</a:t>
            </a:r>
          </a:p>
          <a:p>
            <a:r>
              <a:rPr lang="en-US" dirty="0" err="1"/>
              <a:t>rightMotor.setPower</a:t>
            </a:r>
            <a:r>
              <a:rPr lang="en-US" dirty="0"/>
              <a:t>(-gamepad1.right_stick_y);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2D4F-8139-48F5-8F3B-2DD4E9DE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4" y="6289964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7168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Microsoft </a:t>
            </a:r>
            <a:r>
              <a:rPr lang="en-US" sz="3200" dirty="0" err="1"/>
              <a:t>MakeCode</a:t>
            </a:r>
            <a:endParaRPr lang="en-US" sz="3200" dirty="0"/>
          </a:p>
          <a:p>
            <a:pPr lvl="1"/>
            <a:r>
              <a:rPr lang="en-US" sz="3200" dirty="0"/>
              <a:t>CMU </a:t>
            </a:r>
            <a:r>
              <a:rPr lang="en-US" sz="3200" dirty="0" err="1"/>
              <a:t>RobotC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4048"/>
          </a:xfrm>
        </p:spPr>
        <p:txBody>
          <a:bodyPr>
            <a:normAutofit/>
          </a:bodyPr>
          <a:lstStyle/>
          <a:p>
            <a:r>
              <a:rPr lang="en-US" sz="4000" dirty="0"/>
              <a:t>Run the Color Sensor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31BC-2117-4C61-8BD3-7508B829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5" y="638754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053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do not like Block Programing</a:t>
            </a:r>
          </a:p>
          <a:p>
            <a:r>
              <a:rPr lang="en-US" sz="3200" dirty="0"/>
              <a:t>I do not like it with a ring</a:t>
            </a:r>
          </a:p>
          <a:p>
            <a:r>
              <a:rPr lang="en-US" sz="3200" dirty="0"/>
              <a:t>I do not like it while I sing</a:t>
            </a:r>
          </a:p>
          <a:p>
            <a:r>
              <a:rPr lang="en-US" sz="3200" dirty="0"/>
              <a:t>I will not write it for anything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0993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do not like with my cat</a:t>
            </a:r>
          </a:p>
          <a:p>
            <a:r>
              <a:rPr lang="en-US" sz="3200" dirty="0"/>
              <a:t>I do not like it on a mat</a:t>
            </a:r>
          </a:p>
          <a:p>
            <a:r>
              <a:rPr lang="en-US" sz="3200" dirty="0"/>
              <a:t>I want to swat it like a gnat</a:t>
            </a:r>
          </a:p>
          <a:p>
            <a:r>
              <a:rPr lang="en-US" sz="3200" dirty="0"/>
              <a:t>It annoys me like a flying bat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3853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most important tool a programmer uses is Version Control (GitHub)</a:t>
            </a:r>
          </a:p>
          <a:p>
            <a:r>
              <a:rPr lang="en-US" sz="3200" dirty="0"/>
              <a:t>You can see the differences between version of your code.</a:t>
            </a:r>
          </a:p>
          <a:p>
            <a:r>
              <a:rPr lang="en-US" sz="3200" dirty="0"/>
              <a:t>You can find a something in a very </a:t>
            </a:r>
            <a:r>
              <a:rPr lang="en-US" sz="3200" dirty="0" err="1"/>
              <a:t>lary</a:t>
            </a:r>
            <a:r>
              <a:rPr lang="en-US" sz="3200" dirty="0"/>
              <a:t> project.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5709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Programing, why?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D978C-079A-481F-96C1-2CA29CD8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70" y="2324109"/>
            <a:ext cx="6671801" cy="39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0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Programing, why?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E09F5-5D30-4146-ACF0-A8AE000D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3" y="2443843"/>
            <a:ext cx="10057341" cy="36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9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Microsoft </a:t>
            </a:r>
            <a:r>
              <a:rPr lang="en-US" sz="3200" dirty="0" err="1">
                <a:solidFill>
                  <a:schemeClr val="bg1"/>
                </a:solidFill>
              </a:rPr>
              <a:t>MakeCode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Under the settings you will find tools to set the names of the phones.</a:t>
            </a:r>
          </a:p>
          <a:p>
            <a:pPr lvl="1"/>
            <a:r>
              <a:rPr lang="en-US" sz="3000" dirty="0"/>
              <a:t>&lt;team number&gt;-DS for Driver station</a:t>
            </a:r>
          </a:p>
          <a:p>
            <a:pPr lvl="1"/>
            <a:r>
              <a:rPr lang="en-US" sz="3000" dirty="0"/>
              <a:t>&lt;team number&gt;-RC for Robot Controller</a:t>
            </a:r>
          </a:p>
          <a:p>
            <a:r>
              <a:rPr lang="en-US" sz="3200" dirty="0"/>
              <a:t>Spare phones user letters between the team number and the –XX.  Like 4444-B-RC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the Driver station to a joystick, or hub with two joysticks connected to it, through a OTG cable.</a:t>
            </a:r>
          </a:p>
          <a:p>
            <a:r>
              <a:rPr lang="en-US" sz="3200" dirty="0"/>
              <a:t>Connect the Robot Controller to the Robot through a Mini B to Micro B cable.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0644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707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The Other Languages</vt:lpstr>
      <vt:lpstr>Intro</vt:lpstr>
      <vt:lpstr>I do not like Block Programing</vt:lpstr>
      <vt:lpstr>I do not like Block Programing</vt:lpstr>
      <vt:lpstr>I do not like Block Programing, why?</vt:lpstr>
      <vt:lpstr>I do not like Block Programing, why?</vt:lpstr>
      <vt:lpstr>I do not like Block Programing, why?</vt:lpstr>
      <vt:lpstr>Microsoft MakeCode</vt:lpstr>
      <vt:lpstr>Setting up the phones</vt:lpstr>
      <vt:lpstr>Setting up the phones</vt:lpstr>
      <vt:lpstr>Programming</vt:lpstr>
      <vt:lpstr>Block and OnBot connection.</vt:lpstr>
      <vt:lpstr>Block and OnBot connection.</vt:lpstr>
      <vt:lpstr>Block</vt:lpstr>
      <vt:lpstr>Block</vt:lpstr>
      <vt:lpstr>Block</vt:lpstr>
      <vt:lpstr>OnBot</vt:lpstr>
      <vt:lpstr>OnBot</vt:lpstr>
      <vt:lpstr>OnBot</vt:lpstr>
      <vt:lpstr>Color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7</cp:revision>
  <dcterms:created xsi:type="dcterms:W3CDTF">2017-09-09T01:46:52Z</dcterms:created>
  <dcterms:modified xsi:type="dcterms:W3CDTF">2018-09-13T06:01:32Z</dcterms:modified>
</cp:coreProperties>
</file>