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62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8" r:id="rId16"/>
    <p:sldId id="282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4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6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7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6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5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1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3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Wright 2017</a:t>
            </a:r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public void </a:t>
            </a:r>
            <a:r>
              <a:rPr lang="en-US" dirty="0" err="1"/>
              <a:t>setTime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waitTime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mWaitTime</a:t>
            </a:r>
            <a:r>
              <a:rPr lang="en-US" dirty="0"/>
              <a:t> = </a:t>
            </a:r>
            <a:r>
              <a:rPr lang="en-US" dirty="0" err="1"/>
              <a:t>waitTime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isExpired</a:t>
            </a:r>
            <a:r>
              <a:rPr lang="en-US" dirty="0"/>
              <a:t>() {</a:t>
            </a:r>
          </a:p>
          <a:p>
            <a:r>
              <a:rPr lang="en-US" dirty="0"/>
              <a:t>        if ((</a:t>
            </a:r>
            <a:r>
              <a:rPr lang="en-US" dirty="0" err="1"/>
              <a:t>System.currentTimeMillis</a:t>
            </a:r>
            <a:r>
              <a:rPr lang="en-US" dirty="0"/>
              <a:t>() - </a:t>
            </a:r>
            <a:r>
              <a:rPr lang="en-US" dirty="0" err="1"/>
              <a:t>mLastTime</a:t>
            </a:r>
            <a:r>
              <a:rPr lang="en-US" dirty="0"/>
              <a:t>) &gt; </a:t>
            </a:r>
            <a:r>
              <a:rPr lang="en-US" dirty="0" err="1"/>
              <a:t>mWaitTime</a:t>
            </a:r>
            <a:r>
              <a:rPr lang="en-US" dirty="0"/>
              <a:t>) {</a:t>
            </a:r>
          </a:p>
          <a:p>
            <a:r>
              <a:rPr lang="en-US" dirty="0"/>
              <a:t>            return true;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false;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9433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public void reset() {</a:t>
            </a:r>
          </a:p>
          <a:p>
            <a:r>
              <a:rPr lang="en-US" dirty="0"/>
              <a:t>        </a:t>
            </a:r>
            <a:r>
              <a:rPr lang="en-US" dirty="0" err="1"/>
              <a:t>mLastTime</a:t>
            </a:r>
            <a:r>
              <a:rPr lang="en-US" dirty="0"/>
              <a:t>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85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watch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have a servo that you want to wait four seconds, then turn the server 180 degrees, for two seconds, then turn it back.</a:t>
            </a:r>
          </a:p>
          <a:p>
            <a:r>
              <a:rPr lang="en-US" sz="3200" dirty="0"/>
              <a:t>Two </a:t>
            </a:r>
            <a:r>
              <a:rPr lang="en-US" sz="3200" dirty="0" err="1"/>
              <a:t>StopWatches</a:t>
            </a:r>
            <a:r>
              <a:rPr lang="en-US" sz="3200" dirty="0"/>
              <a:t>, one set to 4000ms, the over to 2000ms.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991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servoStopWatch</a:t>
            </a:r>
            <a:r>
              <a:rPr lang="en-US" dirty="0"/>
              <a:t> = new </a:t>
            </a:r>
            <a:r>
              <a:rPr lang="en-US" dirty="0" err="1"/>
              <a:t>StopWatch</a:t>
            </a:r>
            <a:r>
              <a:rPr lang="en-US" dirty="0"/>
              <a:t>(2000);</a:t>
            </a:r>
          </a:p>
          <a:p>
            <a:r>
              <a:rPr lang="en-US" dirty="0" err="1"/>
              <a:t>waitStopWatch</a:t>
            </a:r>
            <a:r>
              <a:rPr lang="en-US" dirty="0"/>
              <a:t> = new </a:t>
            </a:r>
            <a:r>
              <a:rPr lang="en-US" dirty="0" err="1"/>
              <a:t>StopWatch</a:t>
            </a:r>
            <a:r>
              <a:rPr lang="en-US" dirty="0"/>
              <a:t>(3000);</a:t>
            </a:r>
          </a:p>
          <a:p>
            <a:r>
              <a:rPr lang="en-US" dirty="0" err="1"/>
              <a:t>servo.setPosition</a:t>
            </a:r>
            <a:r>
              <a:rPr lang="en-US" dirty="0"/>
              <a:t>(MIN_POS);</a:t>
            </a:r>
          </a:p>
          <a:p>
            <a:endParaRPr lang="en-US" dirty="0"/>
          </a:p>
          <a:p>
            <a:r>
              <a:rPr lang="en-US" dirty="0"/>
              <a:t>// Wait for the start button</a:t>
            </a:r>
          </a:p>
          <a:p>
            <a:r>
              <a:rPr lang="en-US" dirty="0" err="1"/>
              <a:t>waitForStart</a:t>
            </a:r>
            <a:r>
              <a:rPr lang="en-US" dirty="0"/>
              <a:t>();</a:t>
            </a:r>
          </a:p>
          <a:p>
            <a:r>
              <a:rPr lang="en-US" dirty="0" err="1"/>
              <a:t>waitStopWatch.reset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781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while(</a:t>
            </a:r>
            <a:r>
              <a:rPr lang="en-US" dirty="0" err="1"/>
              <a:t>opModeIsActive</a:t>
            </a:r>
            <a:r>
              <a:rPr lang="en-US" dirty="0"/>
              <a:t>()){</a:t>
            </a:r>
          </a:p>
          <a:p>
            <a:r>
              <a:rPr lang="en-US" dirty="0"/>
              <a:t>            if(</a:t>
            </a:r>
            <a:r>
              <a:rPr lang="en-US" dirty="0" err="1"/>
              <a:t>waitStopWatch.isExpired</a:t>
            </a:r>
            <a:r>
              <a:rPr lang="en-US" dirty="0"/>
              <a:t>())  {</a:t>
            </a:r>
          </a:p>
          <a:p>
            <a:r>
              <a:rPr lang="en-US" dirty="0"/>
              <a:t>                </a:t>
            </a:r>
            <a:r>
              <a:rPr lang="en-US" dirty="0" err="1"/>
              <a:t>servo.setPosition</a:t>
            </a:r>
            <a:r>
              <a:rPr lang="en-US" dirty="0"/>
              <a:t>(MAX_POS);</a:t>
            </a:r>
          </a:p>
          <a:p>
            <a:r>
              <a:rPr lang="en-US" dirty="0"/>
              <a:t>                if(</a:t>
            </a:r>
            <a:r>
              <a:rPr lang="en-US" dirty="0" err="1"/>
              <a:t>servoStopWatch.isExpired</a:t>
            </a:r>
            <a:r>
              <a:rPr lang="en-US" dirty="0"/>
              <a:t>())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waitStopWatch.reset</a:t>
            </a:r>
            <a:r>
              <a:rPr lang="en-US" dirty="0"/>
              <a:t>();</a:t>
            </a:r>
          </a:p>
          <a:p>
            <a:r>
              <a:rPr lang="en-US" dirty="0"/>
              <a:t>                }             }</a:t>
            </a:r>
          </a:p>
          <a:p>
            <a:r>
              <a:rPr lang="en-US" dirty="0"/>
              <a:t>            else   {</a:t>
            </a:r>
          </a:p>
          <a:p>
            <a:r>
              <a:rPr lang="en-US" dirty="0"/>
              <a:t>                </a:t>
            </a:r>
            <a:r>
              <a:rPr lang="en-US" dirty="0" err="1"/>
              <a:t>servo.setPosition</a:t>
            </a:r>
            <a:r>
              <a:rPr lang="en-US" dirty="0"/>
              <a:t>(MIN_POS);</a:t>
            </a:r>
          </a:p>
          <a:p>
            <a:r>
              <a:rPr lang="en-US" dirty="0"/>
              <a:t>                </a:t>
            </a:r>
            <a:r>
              <a:rPr lang="en-US" dirty="0" err="1"/>
              <a:t>servoStopWatch.reset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idle();  // Hit this every time through the loop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5267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I tried to get a ‘non-standard’ I2C device working.</a:t>
            </a:r>
          </a:p>
          <a:p>
            <a:r>
              <a:rPr lang="en-US" sz="3200" dirty="0"/>
              <a:t>I came very close.</a:t>
            </a:r>
          </a:p>
          <a:p>
            <a:r>
              <a:rPr lang="en-US" sz="3200" dirty="0"/>
              <a:t>It’s very tough sledding</a:t>
            </a:r>
          </a:p>
          <a:p>
            <a:r>
              <a:rPr lang="en-US" sz="3200" dirty="0"/>
              <a:t>Boy, most sensors you want to deal with are in the libraries, basically stay with them.</a:t>
            </a:r>
          </a:p>
        </p:txBody>
      </p:sp>
    </p:spTree>
    <p:extLst>
      <p:ext uri="{BB962C8B-B14F-4D97-AF65-F5344CB8AC3E}">
        <p14:creationId xmlns:p14="http://schemas.microsoft.com/office/powerpoint/2010/main" val="303402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err="1"/>
              <a:t>requestedGyro</a:t>
            </a:r>
            <a:r>
              <a:rPr lang="en-US" sz="3200" dirty="0"/>
              <a:t> = 0;</a:t>
            </a:r>
          </a:p>
          <a:p>
            <a:r>
              <a:rPr lang="en-US" sz="3200" dirty="0"/>
              <a:t>error = </a:t>
            </a:r>
            <a:r>
              <a:rPr lang="en-US" sz="3200" dirty="0" err="1"/>
              <a:t>requestedGyro</a:t>
            </a:r>
            <a:r>
              <a:rPr lang="en-US" sz="3200" dirty="0"/>
              <a:t> – Kalman(</a:t>
            </a:r>
            <a:r>
              <a:rPr lang="en-US" sz="3200" dirty="0" err="1"/>
              <a:t>ReadGyro</a:t>
            </a:r>
            <a:r>
              <a:rPr lang="en-US" sz="3200" dirty="0"/>
              <a:t>());</a:t>
            </a:r>
          </a:p>
          <a:p>
            <a:r>
              <a:rPr lang="en-US" sz="3200" dirty="0" err="1"/>
              <a:t>acumError</a:t>
            </a:r>
            <a:r>
              <a:rPr lang="en-US" sz="3200" dirty="0"/>
              <a:t> += error;</a:t>
            </a:r>
          </a:p>
          <a:p>
            <a:r>
              <a:rPr lang="en-US" sz="3200" dirty="0" err="1"/>
              <a:t>deriv</a:t>
            </a:r>
            <a:r>
              <a:rPr lang="en-US" sz="3200" dirty="0"/>
              <a:t> = error - </a:t>
            </a:r>
            <a:r>
              <a:rPr lang="en-US" sz="3200" dirty="0" err="1"/>
              <a:t>lastError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lastError</a:t>
            </a:r>
            <a:r>
              <a:rPr lang="en-US" sz="3200" dirty="0"/>
              <a:t> = error;</a:t>
            </a:r>
          </a:p>
          <a:p>
            <a:r>
              <a:rPr lang="en-US" sz="3200" dirty="0" err="1"/>
              <a:t>gyroPower</a:t>
            </a:r>
            <a:r>
              <a:rPr lang="en-US" sz="3200" dirty="0"/>
              <a:t> = error * </a:t>
            </a:r>
            <a:r>
              <a:rPr lang="en-US" sz="3200" dirty="0" err="1"/>
              <a:t>Kp</a:t>
            </a:r>
            <a:r>
              <a:rPr lang="en-US" sz="3200" dirty="0"/>
              <a:t> + </a:t>
            </a:r>
            <a:r>
              <a:rPr lang="en-US" sz="3200" dirty="0" err="1"/>
              <a:t>deriv</a:t>
            </a:r>
            <a:r>
              <a:rPr lang="en-US" sz="3200" dirty="0"/>
              <a:t> * </a:t>
            </a:r>
            <a:r>
              <a:rPr lang="en-US" sz="3200" dirty="0" err="1"/>
              <a:t>Kd</a:t>
            </a:r>
            <a:r>
              <a:rPr lang="en-US" sz="3200" dirty="0"/>
              <a:t> + </a:t>
            </a:r>
            <a:r>
              <a:rPr lang="en-US" sz="3200" dirty="0" err="1"/>
              <a:t>acumError</a:t>
            </a:r>
            <a:r>
              <a:rPr lang="en-US" sz="3200" dirty="0"/>
              <a:t> * Ki;</a:t>
            </a:r>
          </a:p>
          <a:p>
            <a:r>
              <a:rPr lang="en-US" sz="3200" dirty="0" err="1"/>
              <a:t>leftMotorPower</a:t>
            </a:r>
            <a:r>
              <a:rPr lang="en-US" sz="3200" dirty="0"/>
              <a:t> += </a:t>
            </a:r>
            <a:r>
              <a:rPr lang="en-US" sz="3200" dirty="0" err="1"/>
              <a:t>gyroPower</a:t>
            </a:r>
            <a:r>
              <a:rPr lang="en-US" sz="3200" dirty="0"/>
              <a:t> * Kg;</a:t>
            </a:r>
          </a:p>
          <a:p>
            <a:r>
              <a:rPr lang="en-US" sz="3200" dirty="0" err="1"/>
              <a:t>rightMotorPower</a:t>
            </a:r>
            <a:r>
              <a:rPr lang="en-US" sz="3200" dirty="0"/>
              <a:t> -= </a:t>
            </a:r>
            <a:r>
              <a:rPr lang="en-US" sz="3200" dirty="0" err="1"/>
              <a:t>gyroPower</a:t>
            </a:r>
            <a:r>
              <a:rPr lang="en-US" sz="3200" dirty="0"/>
              <a:t> * Kg;</a:t>
            </a:r>
          </a:p>
        </p:txBody>
      </p:sp>
    </p:spTree>
    <p:extLst>
      <p:ext uri="{BB962C8B-B14F-4D97-AF65-F5344CB8AC3E}">
        <p14:creationId xmlns:p14="http://schemas.microsoft.com/office/powerpoint/2010/main" val="340127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Give me a ‘P’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The P stands for Proportional.</a:t>
            </a:r>
          </a:p>
          <a:p>
            <a:r>
              <a:rPr lang="en-US" sz="3600" dirty="0"/>
              <a:t>The most important of the control </a:t>
            </a:r>
            <a:r>
              <a:rPr lang="en-US" sz="3600" dirty="0" err="1"/>
              <a:t>params</a:t>
            </a:r>
            <a:endParaRPr lang="en-US" sz="3600" dirty="0"/>
          </a:p>
          <a:p>
            <a:r>
              <a:rPr lang="en-US" sz="3600" dirty="0"/>
              <a:t>error = </a:t>
            </a:r>
            <a:r>
              <a:rPr lang="en-US" sz="3600" dirty="0" err="1"/>
              <a:t>requestedTicks</a:t>
            </a:r>
            <a:r>
              <a:rPr lang="en-US" sz="3600" dirty="0"/>
              <a:t> - </a:t>
            </a:r>
            <a:r>
              <a:rPr lang="en-US" sz="3600" dirty="0" err="1"/>
              <a:t>countTicks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motorPower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;</a:t>
            </a:r>
          </a:p>
          <a:p>
            <a:r>
              <a:rPr lang="en-US" sz="3600" dirty="0"/>
              <a:t>Could be </a:t>
            </a:r>
            <a:r>
              <a:rPr lang="en-US" sz="3600" dirty="0" err="1"/>
              <a:t>requestedResistance</a:t>
            </a:r>
            <a:r>
              <a:rPr lang="en-US" sz="3600" dirty="0"/>
              <a:t> if we are using a potentiometer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319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Give me a ‘D’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The D stands for Derivative.</a:t>
            </a:r>
          </a:p>
          <a:p>
            <a:r>
              <a:rPr lang="en-US" sz="3600" dirty="0"/>
              <a:t>The second most important</a:t>
            </a:r>
          </a:p>
          <a:p>
            <a:r>
              <a:rPr lang="en-US" sz="3600" dirty="0"/>
              <a:t>Sometimes people just use a PD loop.</a:t>
            </a:r>
          </a:p>
          <a:p>
            <a:r>
              <a:rPr lang="en-US" sz="3600" dirty="0" err="1"/>
              <a:t>deriv</a:t>
            </a:r>
            <a:r>
              <a:rPr lang="en-US" sz="3600" dirty="0"/>
              <a:t> = error - </a:t>
            </a:r>
            <a:r>
              <a:rPr lang="en-US" sz="3600" dirty="0" err="1"/>
              <a:t>lastError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motorPower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 + </a:t>
            </a:r>
            <a:r>
              <a:rPr lang="en-US" sz="3600" dirty="0" err="1"/>
              <a:t>deriv</a:t>
            </a:r>
            <a:r>
              <a:rPr lang="en-US" sz="3600" dirty="0"/>
              <a:t> * </a:t>
            </a:r>
            <a:r>
              <a:rPr lang="en-US" sz="3600" dirty="0" err="1"/>
              <a:t>Kd</a:t>
            </a:r>
            <a:r>
              <a:rPr lang="en-US" sz="3600" dirty="0"/>
              <a:t>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621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Give me an ‘I’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The I stands for Integral.</a:t>
            </a:r>
          </a:p>
          <a:p>
            <a:r>
              <a:rPr lang="en-US" sz="3600" dirty="0"/>
              <a:t>Do not make this too big</a:t>
            </a:r>
          </a:p>
          <a:p>
            <a:r>
              <a:rPr lang="en-US" sz="3600" dirty="0"/>
              <a:t>A bit tricky to tune you have to know your system.</a:t>
            </a:r>
          </a:p>
          <a:p>
            <a:r>
              <a:rPr lang="en-US" sz="3600" dirty="0"/>
              <a:t>Make sure Requested Ticks can be met or else evil happens.</a:t>
            </a:r>
          </a:p>
          <a:p>
            <a:r>
              <a:rPr lang="en-US" sz="3600" dirty="0" err="1"/>
              <a:t>acumError</a:t>
            </a:r>
            <a:r>
              <a:rPr lang="en-US" sz="3600" dirty="0"/>
              <a:t> += error;</a:t>
            </a:r>
          </a:p>
          <a:p>
            <a:r>
              <a:rPr lang="en-US" sz="3600" dirty="0" err="1"/>
              <a:t>motorPower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 + </a:t>
            </a:r>
            <a:r>
              <a:rPr lang="en-US" sz="3600" dirty="0" err="1"/>
              <a:t>deriv</a:t>
            </a:r>
            <a:r>
              <a:rPr lang="en-US" sz="3600" dirty="0"/>
              <a:t> * </a:t>
            </a:r>
            <a:r>
              <a:rPr lang="en-US" sz="3600" dirty="0" err="1"/>
              <a:t>Kd</a:t>
            </a:r>
            <a:r>
              <a:rPr lang="en-US" sz="3600" dirty="0"/>
              <a:t> + </a:t>
            </a:r>
            <a:r>
              <a:rPr lang="en-US" sz="3600" dirty="0" err="1"/>
              <a:t>acumError</a:t>
            </a:r>
            <a:r>
              <a:rPr lang="en-US" sz="3600" dirty="0"/>
              <a:t> * Ki;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961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New things</a:t>
            </a:r>
          </a:p>
          <a:p>
            <a:pPr lvl="1"/>
            <a:r>
              <a:rPr lang="en-US" sz="3200" dirty="0" err="1"/>
              <a:t>StopWatch</a:t>
            </a:r>
            <a:r>
              <a:rPr lang="en-US" sz="3200" dirty="0"/>
              <a:t> class</a:t>
            </a:r>
          </a:p>
          <a:p>
            <a:pPr lvl="1"/>
            <a:r>
              <a:rPr lang="en-US" sz="3200" dirty="0"/>
              <a:t>I2C stuff</a:t>
            </a:r>
          </a:p>
          <a:p>
            <a:pPr lvl="1"/>
            <a:r>
              <a:rPr lang="en-US" sz="3200" dirty="0"/>
              <a:t>PID review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This was new to Jim, I’m not sure it was here last year.</a:t>
            </a:r>
          </a:p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controller.</a:t>
            </a:r>
          </a:p>
          <a:p>
            <a:r>
              <a:rPr lang="en-US" sz="3200" dirty="0"/>
              <a:t>Point your browser to the IP address on the RC.  Something like:</a:t>
            </a:r>
          </a:p>
          <a:p>
            <a:r>
              <a:rPr lang="en-US" sz="3200" dirty="0"/>
              <a:t>http://192.168.49.1:8080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TeleOp</a:t>
            </a:r>
            <a:r>
              <a:rPr lang="en-US" dirty="0"/>
              <a:t>(name="</a:t>
            </a:r>
            <a:r>
              <a:rPr lang="en-US" dirty="0" err="1"/>
              <a:t>OnBotTele</a:t>
            </a:r>
            <a:r>
              <a:rPr lang="en-US" dirty="0"/>
              <a:t>", group="Linear </a:t>
            </a:r>
            <a:r>
              <a:rPr lang="en-US" dirty="0" err="1"/>
              <a:t>Opmode</a:t>
            </a:r>
            <a:r>
              <a:rPr lang="en-US" dirty="0"/>
              <a:t>")  </a:t>
            </a:r>
          </a:p>
          <a:p>
            <a:r>
              <a:rPr lang="en-US" dirty="0"/>
              <a:t>// @Autonomous(...) is the other common choice</a:t>
            </a:r>
          </a:p>
          <a:p>
            <a:r>
              <a:rPr lang="en-US" dirty="0"/>
              <a:t>public class </a:t>
            </a:r>
            <a:r>
              <a:rPr lang="en-US" dirty="0" err="1"/>
              <a:t>OnBotTele</a:t>
            </a:r>
            <a:r>
              <a:rPr lang="en-US" dirty="0"/>
              <a:t> extends </a:t>
            </a:r>
            <a:r>
              <a:rPr lang="en-US" dirty="0" err="1"/>
              <a:t>LinearOpMode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 err="1"/>
              <a:t>rightMotor</a:t>
            </a:r>
            <a:r>
              <a:rPr lang="en-US" dirty="0"/>
              <a:t> = </a:t>
            </a:r>
            <a:r>
              <a:rPr lang="en-US" dirty="0" err="1"/>
              <a:t>hardwareMap.dcMotor.get</a:t>
            </a:r>
            <a:r>
              <a:rPr lang="en-US" dirty="0"/>
              <a:t>("Right");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waitForStart</a:t>
            </a:r>
            <a:r>
              <a:rPr lang="en-US" dirty="0"/>
              <a:t>();</a:t>
            </a:r>
          </a:p>
          <a:p>
            <a:r>
              <a:rPr lang="en-US" dirty="0" err="1"/>
              <a:t>runtime.reset</a:t>
            </a:r>
            <a:r>
              <a:rPr lang="en-US" dirty="0"/>
              <a:t>();</a:t>
            </a:r>
            <a:endParaRPr lang="en-US" sz="32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1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while (</a:t>
            </a:r>
            <a:r>
              <a:rPr lang="en-US" dirty="0" err="1"/>
              <a:t>opModeIsActive</a:t>
            </a:r>
            <a:r>
              <a:rPr lang="en-US" dirty="0"/>
              <a:t>()) {</a:t>
            </a:r>
          </a:p>
          <a:p>
            <a:r>
              <a:rPr lang="en-US" dirty="0"/>
              <a:t>Integer </a:t>
            </a:r>
            <a:r>
              <a:rPr lang="en-US" dirty="0" err="1"/>
              <a:t>rightEnc</a:t>
            </a:r>
            <a:r>
              <a:rPr lang="en-US" dirty="0"/>
              <a:t> = </a:t>
            </a:r>
            <a:r>
              <a:rPr lang="en-US" dirty="0" err="1"/>
              <a:t>rightMotor.getCurrentPosition</a:t>
            </a:r>
            <a:r>
              <a:rPr lang="en-US" dirty="0"/>
              <a:t>();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("Status", "Run Time: " + </a:t>
            </a:r>
            <a:r>
              <a:rPr lang="en-US" dirty="0" err="1"/>
              <a:t>runtime.toString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("R </a:t>
            </a:r>
            <a:r>
              <a:rPr lang="en-US" dirty="0" err="1"/>
              <a:t>Enocder</a:t>
            </a:r>
            <a:r>
              <a:rPr lang="en-US" dirty="0"/>
              <a:t>", </a:t>
            </a:r>
            <a:r>
              <a:rPr lang="en-US" dirty="0" err="1"/>
              <a:t>rightEnc.toString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leftMotor.setPower</a:t>
            </a:r>
            <a:r>
              <a:rPr lang="en-US" dirty="0"/>
              <a:t>(-gamepad1.left_stick_y);</a:t>
            </a:r>
          </a:p>
          <a:p>
            <a:r>
              <a:rPr lang="en-US" dirty="0" err="1"/>
              <a:t>rightMotor.setPower</a:t>
            </a:r>
            <a:r>
              <a:rPr lang="en-US" dirty="0"/>
              <a:t>(-gamepad1.right_stick_y);</a:t>
            </a:r>
          </a:p>
        </p:txBody>
      </p:sp>
    </p:spTree>
    <p:extLst>
      <p:ext uri="{BB962C8B-B14F-4D97-AF65-F5344CB8AC3E}">
        <p14:creationId xmlns:p14="http://schemas.microsoft.com/office/powerpoint/2010/main" val="307168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4048"/>
          </a:xfrm>
        </p:spPr>
        <p:txBody>
          <a:bodyPr>
            <a:normAutofit/>
          </a:bodyPr>
          <a:lstStyle/>
          <a:p>
            <a:r>
              <a:rPr lang="en-US" sz="4000" dirty="0"/>
              <a:t>Run the Color Sensor Example</a:t>
            </a:r>
          </a:p>
        </p:txBody>
      </p:sp>
    </p:spTree>
    <p:extLst>
      <p:ext uri="{BB962C8B-B14F-4D97-AF65-F5344CB8AC3E}">
        <p14:creationId xmlns:p14="http://schemas.microsoft.com/office/powerpoint/2010/main" val="280530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StopWatch</a:t>
            </a:r>
            <a:r>
              <a:rPr lang="en-US" sz="3200" dirty="0"/>
              <a:t> is a very useful thing in embedded programming.</a:t>
            </a:r>
          </a:p>
          <a:p>
            <a:r>
              <a:rPr lang="en-US" sz="3200" dirty="0"/>
              <a:t>You really don’t want to block anything with waits.</a:t>
            </a:r>
          </a:p>
          <a:p>
            <a:r>
              <a:rPr lang="en-US" sz="3200" dirty="0"/>
              <a:t>Keep the code flowing.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776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package </a:t>
            </a:r>
            <a:r>
              <a:rPr lang="en-US" dirty="0" err="1"/>
              <a:t>org.firstinspires.ftc.teamcode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StopWatch</a:t>
            </a:r>
            <a:r>
              <a:rPr lang="en-US" dirty="0"/>
              <a:t> {</a:t>
            </a:r>
          </a:p>
          <a:p>
            <a:r>
              <a:rPr lang="en-US" dirty="0"/>
              <a:t>    long </a:t>
            </a:r>
            <a:r>
              <a:rPr lang="en-US" dirty="0" err="1"/>
              <a:t>mLastTime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mWaitTime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StopWatch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waitTime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mWaitTime</a:t>
            </a:r>
            <a:r>
              <a:rPr lang="en-US" dirty="0"/>
              <a:t> = </a:t>
            </a:r>
            <a:r>
              <a:rPr lang="en-US" dirty="0" err="1"/>
              <a:t>waitTime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143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769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Advanced FTC Code</vt:lpstr>
      <vt:lpstr>Intro</vt:lpstr>
      <vt:lpstr>OnBot connection.</vt:lpstr>
      <vt:lpstr>Block and OnBot connection.</vt:lpstr>
      <vt:lpstr>OnBot</vt:lpstr>
      <vt:lpstr>OnBot</vt:lpstr>
      <vt:lpstr>Color Sensor</vt:lpstr>
      <vt:lpstr>StopWatch</vt:lpstr>
      <vt:lpstr>StopWatch</vt:lpstr>
      <vt:lpstr>StopWatch</vt:lpstr>
      <vt:lpstr>StopWatch</vt:lpstr>
      <vt:lpstr>Stop watch example</vt:lpstr>
      <vt:lpstr>StopWatch Example</vt:lpstr>
      <vt:lpstr>StopWatch Example</vt:lpstr>
      <vt:lpstr>I2C</vt:lpstr>
      <vt:lpstr>PID Review</vt:lpstr>
      <vt:lpstr>Give me a ‘P’</vt:lpstr>
      <vt:lpstr>Give me a ‘D’</vt:lpstr>
      <vt:lpstr>Give me an ‘I’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7</cp:revision>
  <dcterms:created xsi:type="dcterms:W3CDTF">2017-09-09T01:46:52Z</dcterms:created>
  <dcterms:modified xsi:type="dcterms:W3CDTF">2017-09-09T02:45:52Z</dcterms:modified>
</cp:coreProperties>
</file>