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B20E-23F4-42F2-9FB3-C0C7E5C4E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FTC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C953D-92CA-4C00-A12D-75524A21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Don’t panic!</a:t>
            </a:r>
          </a:p>
        </p:txBody>
      </p:sp>
    </p:spTree>
    <p:extLst>
      <p:ext uri="{BB962C8B-B14F-4D97-AF65-F5344CB8AC3E}">
        <p14:creationId xmlns:p14="http://schemas.microsoft.com/office/powerpoint/2010/main" val="287667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Screen:</a:t>
            </a:r>
          </a:p>
          <a:p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BB2A1-B6C5-4879-A9AC-65E9919AB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339245"/>
            <a:ext cx="10732770" cy="39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2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678FFE-5F16-404A-BB29-3C005FE91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9131" y="2279943"/>
            <a:ext cx="8651343" cy="7288678"/>
          </a:xfrm>
        </p:spPr>
      </p:pic>
    </p:spTree>
    <p:extLst>
      <p:ext uri="{BB962C8B-B14F-4D97-AF65-F5344CB8AC3E}">
        <p14:creationId xmlns:p14="http://schemas.microsoft.com/office/powerpoint/2010/main" val="47110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D3720B-B3E8-49D3-A03E-9409F686B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987" y="2181469"/>
            <a:ext cx="9541640" cy="12861995"/>
          </a:xfrm>
        </p:spPr>
      </p:pic>
    </p:spTree>
    <p:extLst>
      <p:ext uri="{BB962C8B-B14F-4D97-AF65-F5344CB8AC3E}">
        <p14:creationId xmlns:p14="http://schemas.microsoft.com/office/powerpoint/2010/main" val="72193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OnBot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Standard Java, just on the robot!</a:t>
            </a:r>
          </a:p>
          <a:p>
            <a:endParaRPr lang="en-US" sz="32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3935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OnBot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r>
              <a:rPr lang="en-US" dirty="0" err="1"/>
              <a:t>rightMotor</a:t>
            </a:r>
            <a:r>
              <a:rPr lang="en-US" dirty="0"/>
              <a:t> = </a:t>
            </a:r>
            <a:r>
              <a:rPr lang="en-US" dirty="0" err="1"/>
              <a:t>hardwareMap.dcMotor.get</a:t>
            </a:r>
            <a:r>
              <a:rPr lang="en-US" dirty="0"/>
              <a:t>("Right");</a:t>
            </a:r>
          </a:p>
          <a:p>
            <a:endParaRPr lang="en-US" dirty="0"/>
          </a:p>
          <a:p>
            <a:r>
              <a:rPr lang="en-US" dirty="0" err="1"/>
              <a:t>rightMotor.setDirection</a:t>
            </a:r>
            <a:r>
              <a:rPr lang="en-US" dirty="0"/>
              <a:t>(</a:t>
            </a:r>
            <a:r>
              <a:rPr lang="en-US" dirty="0" err="1"/>
              <a:t>DcMotor.Direction.REVERSE</a:t>
            </a:r>
            <a:r>
              <a:rPr lang="en-US" dirty="0"/>
              <a:t>);// Set to FORWARD if using </a:t>
            </a:r>
            <a:r>
              <a:rPr lang="en-US" dirty="0" err="1"/>
              <a:t>AndyMark</a:t>
            </a:r>
            <a:r>
              <a:rPr lang="en-US" dirty="0"/>
              <a:t> motors</a:t>
            </a:r>
          </a:p>
          <a:p>
            <a:endParaRPr lang="en-US" dirty="0"/>
          </a:p>
          <a:p>
            <a:r>
              <a:rPr lang="en-US" dirty="0" err="1"/>
              <a:t>rightMotor.setMode</a:t>
            </a:r>
            <a:r>
              <a:rPr lang="en-US" dirty="0"/>
              <a:t>(</a:t>
            </a:r>
            <a:r>
              <a:rPr lang="en-US" dirty="0" err="1"/>
              <a:t>DcMotor.RunMode.STOP_AND_RESET_ENCODER</a:t>
            </a:r>
            <a:r>
              <a:rPr lang="en-US" dirty="0"/>
              <a:t>);</a:t>
            </a:r>
          </a:p>
          <a:p>
            <a:r>
              <a:rPr lang="en-US" dirty="0" err="1"/>
              <a:t>rightMotor.setMode</a:t>
            </a:r>
            <a:r>
              <a:rPr lang="en-US" dirty="0"/>
              <a:t>(</a:t>
            </a:r>
            <a:r>
              <a:rPr lang="en-US" dirty="0" err="1"/>
              <a:t>DcMotor.RunMode.RUN_WITHOUT_ENCODER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waitForStart</a:t>
            </a:r>
            <a:r>
              <a:rPr lang="en-US" dirty="0"/>
              <a:t>();</a:t>
            </a:r>
          </a:p>
          <a:p>
            <a:r>
              <a:rPr lang="en-US" dirty="0" err="1"/>
              <a:t>runtime.reset</a:t>
            </a:r>
            <a:r>
              <a:rPr lang="en-US" dirty="0"/>
              <a:t>();</a:t>
            </a:r>
            <a:endParaRPr lang="en-US" sz="32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9137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OnBot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r>
              <a:rPr lang="en-US" dirty="0"/>
              <a:t>while (</a:t>
            </a:r>
            <a:r>
              <a:rPr lang="en-US" dirty="0" err="1"/>
              <a:t>opModeIsActive</a:t>
            </a:r>
            <a:r>
              <a:rPr lang="en-US" dirty="0"/>
              <a:t>()) {</a:t>
            </a:r>
          </a:p>
          <a:p>
            <a:r>
              <a:rPr lang="en-US" dirty="0"/>
              <a:t>Integer </a:t>
            </a:r>
            <a:r>
              <a:rPr lang="en-US" dirty="0" err="1"/>
              <a:t>rightEnc</a:t>
            </a:r>
            <a:r>
              <a:rPr lang="en-US" dirty="0"/>
              <a:t> = </a:t>
            </a:r>
            <a:r>
              <a:rPr lang="en-US" dirty="0" err="1"/>
              <a:t>rightMotor.getCurrentPosition</a:t>
            </a:r>
            <a:r>
              <a:rPr lang="en-US" dirty="0"/>
              <a:t>();</a:t>
            </a:r>
          </a:p>
          <a:p>
            <a:r>
              <a:rPr lang="en-US" dirty="0" err="1"/>
              <a:t>telemetry.addData</a:t>
            </a:r>
            <a:r>
              <a:rPr lang="en-US" dirty="0"/>
              <a:t>("Status", "Run Time: " + </a:t>
            </a:r>
            <a:r>
              <a:rPr lang="en-US" dirty="0" err="1"/>
              <a:t>runtime.toString</a:t>
            </a:r>
            <a:r>
              <a:rPr lang="en-US" dirty="0"/>
              <a:t>());</a:t>
            </a:r>
          </a:p>
          <a:p>
            <a:r>
              <a:rPr lang="en-US" dirty="0" err="1"/>
              <a:t>telemetry.addData</a:t>
            </a:r>
            <a:r>
              <a:rPr lang="en-US" dirty="0"/>
              <a:t>("R </a:t>
            </a:r>
            <a:r>
              <a:rPr lang="en-US" dirty="0" err="1"/>
              <a:t>Enocder</a:t>
            </a:r>
            <a:r>
              <a:rPr lang="en-US" dirty="0"/>
              <a:t>", </a:t>
            </a:r>
            <a:r>
              <a:rPr lang="en-US" dirty="0" err="1"/>
              <a:t>rightEnc.toString</a:t>
            </a:r>
            <a:r>
              <a:rPr lang="en-US" dirty="0"/>
              <a:t>());</a:t>
            </a:r>
          </a:p>
          <a:p>
            <a:r>
              <a:rPr lang="en-US" dirty="0" err="1"/>
              <a:t>telemetry.update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leftMotor.setPower</a:t>
            </a:r>
            <a:r>
              <a:rPr lang="en-US" dirty="0"/>
              <a:t>(-gamepad1.left_stick_y);</a:t>
            </a:r>
          </a:p>
          <a:p>
            <a:r>
              <a:rPr lang="en-US" dirty="0" err="1"/>
              <a:t>rightMotor.setPower</a:t>
            </a:r>
            <a:r>
              <a:rPr lang="en-US" dirty="0"/>
              <a:t>(-gamepad1.right_stick_y);</a:t>
            </a:r>
          </a:p>
        </p:txBody>
      </p:sp>
    </p:spTree>
    <p:extLst>
      <p:ext uri="{BB962C8B-B14F-4D97-AF65-F5344CB8AC3E}">
        <p14:creationId xmlns:p14="http://schemas.microsoft.com/office/powerpoint/2010/main" val="307168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84048"/>
          </a:xfrm>
        </p:spPr>
        <p:txBody>
          <a:bodyPr>
            <a:normAutofit/>
          </a:bodyPr>
          <a:lstStyle/>
          <a:p>
            <a:r>
              <a:rPr lang="en-US" sz="4000" dirty="0"/>
              <a:t>Run the Color Sensor Example</a:t>
            </a:r>
          </a:p>
        </p:txBody>
      </p:sp>
    </p:spTree>
    <p:extLst>
      <p:ext uri="{BB962C8B-B14F-4D97-AF65-F5344CB8AC3E}">
        <p14:creationId xmlns:p14="http://schemas.microsoft.com/office/powerpoint/2010/main" val="280530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Things covered in this class:</a:t>
            </a:r>
          </a:p>
          <a:p>
            <a:pPr lvl="1"/>
            <a:r>
              <a:rPr lang="en-US" sz="3200" dirty="0"/>
              <a:t>Setting up the phones</a:t>
            </a:r>
          </a:p>
          <a:p>
            <a:pPr lvl="1"/>
            <a:r>
              <a:rPr lang="en-US" sz="3200" dirty="0"/>
              <a:t>Block Programming</a:t>
            </a:r>
          </a:p>
          <a:p>
            <a:pPr lvl="1"/>
            <a:r>
              <a:rPr lang="en-US" sz="3200" dirty="0" err="1"/>
              <a:t>OnBot</a:t>
            </a:r>
            <a:r>
              <a:rPr lang="en-US" sz="3200" dirty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336901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phones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You need two phones</a:t>
            </a:r>
          </a:p>
          <a:p>
            <a:r>
              <a:rPr lang="en-US" sz="3200" dirty="0"/>
              <a:t>Check the rules for which ones:</a:t>
            </a:r>
          </a:p>
          <a:p>
            <a:pPr lvl="1"/>
            <a:r>
              <a:rPr lang="en-US" sz="2400" dirty="0"/>
              <a:t>ZTE Speed • Motorola Moto G 2nd Generation • Motorola Moto G 3rd Generation • Motorola Moto G4 Play • Google Nexus 5 • Samsung Galaxy S5 </a:t>
            </a:r>
          </a:p>
          <a:p>
            <a:pPr lvl="1"/>
            <a:r>
              <a:rPr lang="en-US" sz="3000" dirty="0"/>
              <a:t>One to be the Robot Controller, Google Play has the FTC Robot Controller tool.</a:t>
            </a:r>
          </a:p>
          <a:p>
            <a:pPr lvl="1"/>
            <a:r>
              <a:rPr lang="en-US" sz="3000" dirty="0"/>
              <a:t>One to be the Drivers Station.  Google Play also has that tools.</a:t>
            </a:r>
          </a:p>
        </p:txBody>
      </p:sp>
    </p:spTree>
    <p:extLst>
      <p:ext uri="{BB962C8B-B14F-4D97-AF65-F5344CB8AC3E}">
        <p14:creationId xmlns:p14="http://schemas.microsoft.com/office/powerpoint/2010/main" val="409931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phones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Under the settings you will find tools to set the names of the phones.</a:t>
            </a:r>
          </a:p>
          <a:p>
            <a:pPr lvl="1"/>
            <a:r>
              <a:rPr lang="en-US" sz="3000" dirty="0"/>
              <a:t>&lt;team number&gt;-DS for Driver station</a:t>
            </a:r>
          </a:p>
          <a:p>
            <a:pPr lvl="1"/>
            <a:r>
              <a:rPr lang="en-US" sz="3000" dirty="0"/>
              <a:t>&lt;team number&gt;-RC for Robot Controller</a:t>
            </a:r>
          </a:p>
          <a:p>
            <a:r>
              <a:rPr lang="en-US" sz="3200" dirty="0"/>
              <a:t>Spare phones user letters between the team number and the –XX.  Like 4444-B-RC</a:t>
            </a:r>
          </a:p>
        </p:txBody>
      </p:sp>
    </p:spTree>
    <p:extLst>
      <p:ext uri="{BB962C8B-B14F-4D97-AF65-F5344CB8AC3E}">
        <p14:creationId xmlns:p14="http://schemas.microsoft.com/office/powerpoint/2010/main" val="309437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phones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Connect the Driver station to a joystick, or hub with two joysticks connected to it, through a OTG cable.</a:t>
            </a:r>
          </a:p>
          <a:p>
            <a:r>
              <a:rPr lang="en-US" sz="3200" dirty="0"/>
              <a:t>Connect the Robot Controller to the Robot through a Mini B to Micro B cable.</a:t>
            </a:r>
          </a:p>
        </p:txBody>
      </p:sp>
    </p:spTree>
    <p:extLst>
      <p:ext uri="{BB962C8B-B14F-4D97-AF65-F5344CB8AC3E}">
        <p14:creationId xmlns:p14="http://schemas.microsoft.com/office/powerpoint/2010/main" val="360644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phones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Robot controller needs a Robot Configuration to run.</a:t>
            </a:r>
          </a:p>
          <a:p>
            <a:r>
              <a:rPr lang="en-US" sz="3200" dirty="0"/>
              <a:t>When you name things in the configuration, you must use those names in </a:t>
            </a:r>
            <a:r>
              <a:rPr lang="en-US" sz="3200"/>
              <a:t>the programs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20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have a bunch of ways to program your robot.  </a:t>
            </a:r>
          </a:p>
          <a:p>
            <a:pPr lvl="1"/>
            <a:r>
              <a:rPr lang="en-US" sz="3000" dirty="0"/>
              <a:t>Block</a:t>
            </a:r>
          </a:p>
          <a:p>
            <a:pPr lvl="1"/>
            <a:r>
              <a:rPr lang="en-US" sz="3000" dirty="0" err="1"/>
              <a:t>OnBot</a:t>
            </a:r>
            <a:endParaRPr lang="en-US" sz="3000" dirty="0"/>
          </a:p>
          <a:p>
            <a:pPr lvl="1"/>
            <a:r>
              <a:rPr lang="en-US" sz="3000" dirty="0" err="1"/>
              <a:t>Andriod</a:t>
            </a:r>
            <a:r>
              <a:rPr lang="en-US" sz="3000" dirty="0"/>
              <a:t> Studio</a:t>
            </a:r>
          </a:p>
        </p:txBody>
      </p:sp>
    </p:spTree>
    <p:extLst>
      <p:ext uri="{BB962C8B-B14F-4D97-AF65-F5344CB8AC3E}">
        <p14:creationId xmlns:p14="http://schemas.microsoft.com/office/powerpoint/2010/main" val="153126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</a:t>
            </a:r>
            <a:r>
              <a:rPr lang="en-US" dirty="0" err="1"/>
              <a:t>OnBot</a:t>
            </a:r>
            <a:r>
              <a:rPr lang="en-US" dirty="0"/>
              <a:t> connection.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will enable another WIFI connection to the Robot Controller</a:t>
            </a:r>
          </a:p>
          <a:p>
            <a:r>
              <a:rPr lang="en-US" sz="3200" dirty="0"/>
              <a:t>Use the Program and Manage menu item.</a:t>
            </a:r>
          </a:p>
          <a:p>
            <a:r>
              <a:rPr lang="en-US" sz="3200" dirty="0"/>
              <a:t>From this panel you will see the WIFI name and WIFI key for the robot controller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4912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</a:t>
            </a:r>
            <a:r>
              <a:rPr lang="en-US" dirty="0" err="1"/>
              <a:t>OnBot</a:t>
            </a:r>
            <a:r>
              <a:rPr lang="en-US" dirty="0"/>
              <a:t> connection.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You will enable another WIFI connection to the Robot Controller</a:t>
            </a:r>
          </a:p>
          <a:p>
            <a:r>
              <a:rPr lang="en-US" sz="3200" dirty="0"/>
              <a:t>Use the Program and Manage menu item.</a:t>
            </a:r>
          </a:p>
          <a:p>
            <a:r>
              <a:rPr lang="en-US" sz="3200" dirty="0"/>
              <a:t>From this panel you will see the WIFI name and WIFI key for the robot controller.</a:t>
            </a:r>
          </a:p>
          <a:p>
            <a:r>
              <a:rPr lang="en-US" sz="3200" dirty="0"/>
              <a:t>Point your browser to the IP address on the RC.  Something like:</a:t>
            </a:r>
          </a:p>
          <a:p>
            <a:r>
              <a:rPr lang="en-US" sz="3200" dirty="0"/>
              <a:t>http://192.168.49.1:8080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83903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482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Intro to FTC Code</vt:lpstr>
      <vt:lpstr>Intro</vt:lpstr>
      <vt:lpstr>Setting up the phones</vt:lpstr>
      <vt:lpstr>Setting up the phones</vt:lpstr>
      <vt:lpstr>Setting up the phones</vt:lpstr>
      <vt:lpstr>Setting up the phones</vt:lpstr>
      <vt:lpstr>Programming</vt:lpstr>
      <vt:lpstr>Block and OnBot connection.</vt:lpstr>
      <vt:lpstr>Block and OnBot connection.</vt:lpstr>
      <vt:lpstr>Block</vt:lpstr>
      <vt:lpstr>Block</vt:lpstr>
      <vt:lpstr>Block</vt:lpstr>
      <vt:lpstr>OnBot</vt:lpstr>
      <vt:lpstr>OnBot</vt:lpstr>
      <vt:lpstr>OnBot</vt:lpstr>
      <vt:lpstr>Color Sensor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FTC Code</dc:title>
  <dc:creator>James Wright</dc:creator>
  <cp:lastModifiedBy>James Wright</cp:lastModifiedBy>
  <cp:revision>4</cp:revision>
  <dcterms:created xsi:type="dcterms:W3CDTF">2017-09-09T01:46:52Z</dcterms:created>
  <dcterms:modified xsi:type="dcterms:W3CDTF">2017-09-09T02:22:37Z</dcterms:modified>
</cp:coreProperties>
</file>