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Lawfirm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 err="1"/>
              <a:t>Kalman</a:t>
            </a:r>
            <a:r>
              <a:rPr lang="en-US" dirty="0"/>
              <a:t> and </a:t>
            </a:r>
            <a:r>
              <a:rPr lang="en-US" dirty="0" err="1"/>
              <a:t>Pid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Algorithms for controlling robots</a:t>
            </a:r>
          </a:p>
        </p:txBody>
      </p:sp>
    </p:spTree>
    <p:extLst>
      <p:ext uri="{BB962C8B-B14F-4D97-AF65-F5344CB8AC3E}">
        <p14:creationId xmlns:p14="http://schemas.microsoft.com/office/powerpoint/2010/main" val="81936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That is not that great either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need a better filter.</a:t>
            </a:r>
          </a:p>
        </p:txBody>
      </p:sp>
    </p:spTree>
    <p:extLst>
      <p:ext uri="{BB962C8B-B14F-4D97-AF65-F5344CB8AC3E}">
        <p14:creationId xmlns:p14="http://schemas.microsoft.com/office/powerpoint/2010/main" val="366678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Kalman</a:t>
            </a:r>
            <a:r>
              <a:rPr lang="en-US" sz="4800" dirty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There are a lot of implementations of the </a:t>
            </a:r>
            <a:r>
              <a:rPr lang="en-US" sz="3600" dirty="0" err="1"/>
              <a:t>Kalman</a:t>
            </a:r>
            <a:r>
              <a:rPr lang="en-US" sz="3600" dirty="0"/>
              <a:t> filter on the internet.</a:t>
            </a:r>
          </a:p>
          <a:p>
            <a:r>
              <a:rPr lang="en-US" sz="3600" dirty="0"/>
              <a:t>Treat it as a black box, send data into it and get data out of it.</a:t>
            </a:r>
          </a:p>
          <a:p>
            <a:r>
              <a:rPr lang="en-US" sz="3600" dirty="0"/>
              <a:t>You need to tune it, this is where the real problem is.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059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Kalman</a:t>
            </a:r>
            <a:r>
              <a:rPr lang="en-US" sz="4800" dirty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Depending on the implementation you send in different things.  </a:t>
            </a:r>
          </a:p>
          <a:p>
            <a:r>
              <a:rPr lang="en-US" sz="3600" dirty="0"/>
              <a:t>The one I found you pass in, </a:t>
            </a:r>
            <a:r>
              <a:rPr lang="fr-FR" sz="3600" dirty="0" err="1"/>
              <a:t>qAngle</a:t>
            </a:r>
            <a:r>
              <a:rPr lang="fr-FR" sz="3600" dirty="0"/>
              <a:t>, </a:t>
            </a:r>
            <a:r>
              <a:rPr lang="fr-FR" sz="3600" dirty="0" err="1"/>
              <a:t>qBias</a:t>
            </a:r>
            <a:r>
              <a:rPr lang="fr-FR" sz="3600" dirty="0"/>
              <a:t>, </a:t>
            </a:r>
            <a:r>
              <a:rPr lang="fr-FR" sz="3600" dirty="0" err="1"/>
              <a:t>rMeasure</a:t>
            </a:r>
            <a:r>
              <a:rPr lang="fr-FR" sz="3600" dirty="0"/>
              <a:t>.</a:t>
            </a:r>
          </a:p>
          <a:p>
            <a:r>
              <a:rPr lang="fr-FR" sz="3600" dirty="0"/>
              <a:t>I </a:t>
            </a:r>
            <a:r>
              <a:rPr lang="fr-FR" sz="3600" dirty="0" err="1"/>
              <a:t>really</a:t>
            </a:r>
            <a:r>
              <a:rPr lang="fr-FR" sz="3600" dirty="0"/>
              <a:t> have not </a:t>
            </a:r>
            <a:r>
              <a:rPr lang="fr-FR" sz="3600" dirty="0" err="1"/>
              <a:t>idea</a:t>
            </a:r>
            <a:r>
              <a:rPr lang="fr-FR" sz="3600" dirty="0"/>
              <a:t> of </a:t>
            </a:r>
            <a:r>
              <a:rPr lang="fr-FR" sz="3600" dirty="0" err="1"/>
              <a:t>what</a:t>
            </a:r>
            <a:r>
              <a:rPr lang="fr-FR" sz="3600" dirty="0"/>
              <a:t> </a:t>
            </a:r>
            <a:r>
              <a:rPr lang="fr-FR" sz="3600" dirty="0" err="1"/>
              <a:t>those</a:t>
            </a:r>
            <a:r>
              <a:rPr lang="fr-FR" sz="3600" dirty="0"/>
              <a:t> </a:t>
            </a:r>
            <a:r>
              <a:rPr lang="fr-FR" sz="3600" dirty="0" err="1"/>
              <a:t>mean</a:t>
            </a:r>
            <a:r>
              <a:rPr lang="fr-FR" sz="3600" dirty="0"/>
              <a:t>.  </a:t>
            </a:r>
            <a:r>
              <a:rPr lang="fr-FR" sz="3600" dirty="0" err="1"/>
              <a:t>Next</a:t>
            </a:r>
            <a:r>
              <a:rPr lang="fr-FR" sz="3600" dirty="0"/>
              <a:t> </a:t>
            </a:r>
            <a:r>
              <a:rPr lang="fr-FR" sz="3600" dirty="0" err="1"/>
              <a:t>year</a:t>
            </a:r>
            <a:r>
              <a:rPr lang="fr-FR" sz="3600" dirty="0"/>
              <a:t> I </a:t>
            </a:r>
            <a:r>
              <a:rPr lang="fr-FR" sz="3600" dirty="0" err="1"/>
              <a:t>will</a:t>
            </a:r>
            <a:r>
              <a:rPr lang="fr-FR" sz="3600" dirty="0"/>
              <a:t>.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090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Badly Tuned </a:t>
            </a:r>
            <a:r>
              <a:rPr lang="en-US" sz="4800" dirty="0" err="1"/>
              <a:t>KAlman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06841"/>
            <a:ext cx="8277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5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Tuning the </a:t>
            </a:r>
            <a:r>
              <a:rPr lang="en-US" sz="4800" dirty="0" err="1"/>
              <a:t>Kalman</a:t>
            </a:r>
            <a:r>
              <a:rPr lang="en-US" sz="4800" dirty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 just change the initial inputs until things work</a:t>
            </a:r>
          </a:p>
          <a:p>
            <a:r>
              <a:rPr lang="en-US" sz="3600" dirty="0"/>
              <a:t>I’m using .1, 1.015, .001</a:t>
            </a:r>
          </a:p>
          <a:p>
            <a:r>
              <a:rPr lang="en-US" sz="3600" dirty="0"/>
              <a:t>I’m also using the LSM9DS0 gyro.</a:t>
            </a:r>
          </a:p>
        </p:txBody>
      </p:sp>
    </p:spTree>
    <p:extLst>
      <p:ext uri="{BB962C8B-B14F-4D97-AF65-F5344CB8AC3E}">
        <p14:creationId xmlns:p14="http://schemas.microsoft.com/office/powerpoint/2010/main" val="124275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WELL Tuned </a:t>
            </a:r>
            <a:r>
              <a:rPr lang="en-US" sz="4800" dirty="0" err="1"/>
              <a:t>KAlman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21163" y="324433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highlight>
                  <a:srgbClr val="E8F2FE"/>
                </a:highlight>
                <a:latin typeface="Source Code Pro" panose="020B0509030403020204" pitchFamily="49" charset="0"/>
              </a:rPr>
              <a:t>LSM9DS0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23495"/>
            <a:ext cx="8277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4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cornerstone of the control algorithms.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8" y="3702993"/>
            <a:ext cx="7769465" cy="10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Give me a ‘P’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The P stands for Proportional.</a:t>
            </a:r>
          </a:p>
          <a:p>
            <a:r>
              <a:rPr lang="en-US" sz="3600" dirty="0"/>
              <a:t>The most important of the control </a:t>
            </a:r>
            <a:r>
              <a:rPr lang="en-US" sz="3600" dirty="0" err="1"/>
              <a:t>params</a:t>
            </a:r>
            <a:endParaRPr lang="en-US" sz="3600" dirty="0"/>
          </a:p>
          <a:p>
            <a:r>
              <a:rPr lang="en-US" sz="3600" dirty="0"/>
              <a:t>error = </a:t>
            </a:r>
            <a:r>
              <a:rPr lang="en-US" sz="3600" dirty="0" err="1"/>
              <a:t>requestedTicks</a:t>
            </a:r>
            <a:r>
              <a:rPr lang="en-US" sz="3600" dirty="0"/>
              <a:t> - </a:t>
            </a:r>
            <a:r>
              <a:rPr lang="en-US" sz="3600" dirty="0" err="1"/>
              <a:t>countTicks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motorPower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;</a:t>
            </a:r>
          </a:p>
          <a:p>
            <a:r>
              <a:rPr lang="en-US" sz="3600" dirty="0"/>
              <a:t>Could be </a:t>
            </a:r>
            <a:r>
              <a:rPr lang="en-US" sz="3600" dirty="0" err="1"/>
              <a:t>requestedResistance</a:t>
            </a:r>
            <a:r>
              <a:rPr lang="en-US" sz="3600" dirty="0"/>
              <a:t> if we are using a potentiometer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319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Give me a ‘D’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D stands for Derivative.</a:t>
            </a:r>
          </a:p>
          <a:p>
            <a:r>
              <a:rPr lang="en-US" sz="3600" dirty="0"/>
              <a:t>The second most important</a:t>
            </a:r>
          </a:p>
          <a:p>
            <a:r>
              <a:rPr lang="en-US" sz="3600" dirty="0"/>
              <a:t>Sometimes people just use a PD loop.</a:t>
            </a:r>
          </a:p>
          <a:p>
            <a:r>
              <a:rPr lang="en-US" sz="3600" dirty="0" err="1"/>
              <a:t>deriv</a:t>
            </a:r>
            <a:r>
              <a:rPr lang="en-US" sz="3600" dirty="0"/>
              <a:t> = error - </a:t>
            </a:r>
            <a:r>
              <a:rPr lang="en-US" sz="3600" dirty="0" err="1"/>
              <a:t>lastError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motorPower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 + </a:t>
            </a:r>
            <a:r>
              <a:rPr lang="en-US" sz="3600" dirty="0" err="1"/>
              <a:t>deriv</a:t>
            </a:r>
            <a:r>
              <a:rPr lang="en-US" sz="3600" dirty="0"/>
              <a:t> * </a:t>
            </a:r>
            <a:r>
              <a:rPr lang="en-US" sz="3600" dirty="0" err="1"/>
              <a:t>Kd</a:t>
            </a:r>
            <a:r>
              <a:rPr lang="en-US" sz="3600" dirty="0"/>
              <a:t>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621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Give me </a:t>
            </a:r>
            <a:r>
              <a:rPr lang="en-US" sz="4800" dirty="0" err="1"/>
              <a:t>aN</a:t>
            </a:r>
            <a:r>
              <a:rPr lang="en-US" sz="4800" dirty="0"/>
              <a:t> ‘I’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600" dirty="0"/>
              <a:t>The I stands for Integral.</a:t>
            </a:r>
          </a:p>
          <a:p>
            <a:r>
              <a:rPr lang="en-US" sz="3600" dirty="0"/>
              <a:t>Do not make this too big</a:t>
            </a:r>
          </a:p>
          <a:p>
            <a:r>
              <a:rPr lang="en-US" sz="3600" dirty="0"/>
              <a:t>A bit tricky to tune you have to know your system.</a:t>
            </a:r>
          </a:p>
          <a:p>
            <a:r>
              <a:rPr lang="en-US" sz="3600" dirty="0"/>
              <a:t>Make sure Requested Ticks can be met or else evil happens.</a:t>
            </a:r>
          </a:p>
          <a:p>
            <a:r>
              <a:rPr lang="en-US" sz="3600" dirty="0" err="1"/>
              <a:t>acumError</a:t>
            </a:r>
            <a:r>
              <a:rPr lang="en-US" sz="3600" dirty="0"/>
              <a:t> += error;</a:t>
            </a:r>
          </a:p>
          <a:p>
            <a:r>
              <a:rPr lang="en-US" sz="3600" dirty="0" err="1"/>
              <a:t>motorPower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 + </a:t>
            </a:r>
            <a:r>
              <a:rPr lang="en-US" sz="3600" dirty="0" err="1"/>
              <a:t>deriv</a:t>
            </a:r>
            <a:r>
              <a:rPr lang="en-US" sz="3600" dirty="0"/>
              <a:t> * </a:t>
            </a:r>
            <a:r>
              <a:rPr lang="en-US" sz="3600" dirty="0" err="1"/>
              <a:t>Kd</a:t>
            </a:r>
            <a:r>
              <a:rPr lang="en-US" sz="3600" dirty="0"/>
              <a:t> + </a:t>
            </a:r>
            <a:r>
              <a:rPr lang="en-US" sz="3600" dirty="0" err="1"/>
              <a:t>acumError</a:t>
            </a:r>
            <a:r>
              <a:rPr lang="en-US" sz="3600" dirty="0"/>
              <a:t> * Ki;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961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You, the audience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 only get one hour with you</a:t>
            </a:r>
          </a:p>
          <a:p>
            <a:r>
              <a:rPr lang="en-US" sz="3600" dirty="0"/>
              <a:t>A lot of you know Java</a:t>
            </a:r>
          </a:p>
          <a:p>
            <a:r>
              <a:rPr lang="en-US" sz="3600" dirty="0"/>
              <a:t>A lot of you know the Control System, if not October 15</a:t>
            </a:r>
            <a:r>
              <a:rPr lang="en-US" sz="3600" baseline="30000" dirty="0"/>
              <a:t>th</a:t>
            </a:r>
            <a:r>
              <a:rPr lang="en-US" sz="3600" dirty="0"/>
              <a:t> all day at the Field House</a:t>
            </a:r>
          </a:p>
          <a:p>
            <a:r>
              <a:rPr lang="en-US" sz="3600" dirty="0"/>
              <a:t>I want more higher control in our autonomous</a:t>
            </a:r>
          </a:p>
        </p:txBody>
      </p:sp>
    </p:spTree>
    <p:extLst>
      <p:ext uri="{BB962C8B-B14F-4D97-AF65-F5344CB8AC3E}">
        <p14:creationId xmlns:p14="http://schemas.microsoft.com/office/powerpoint/2010/main" val="126196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Constants too 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21163" y="324433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highlight>
                  <a:srgbClr val="E8F2FE"/>
                </a:highlight>
                <a:latin typeface="Source Code Pro" panose="020B0509030403020204" pitchFamily="49" charset="0"/>
              </a:rPr>
              <a:t>LSM9DS0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3" y="1723495"/>
            <a:ext cx="8277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8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WELL Tuned PID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6"/>
            <a:ext cx="9094303" cy="41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9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PID Hitting friction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32976"/>
            <a:ext cx="8277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9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Ki is bigger than </a:t>
            </a:r>
            <a:r>
              <a:rPr lang="en-US" sz="4800" dirty="0" err="1"/>
              <a:t>kp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723495"/>
            <a:ext cx="8277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8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err="1"/>
              <a:t>requestedGyro</a:t>
            </a:r>
            <a:r>
              <a:rPr lang="en-US" sz="3600" dirty="0"/>
              <a:t> = 0;</a:t>
            </a:r>
          </a:p>
          <a:p>
            <a:r>
              <a:rPr lang="en-US" sz="3600" dirty="0"/>
              <a:t>error = </a:t>
            </a:r>
            <a:r>
              <a:rPr lang="en-US" sz="3600" dirty="0" err="1"/>
              <a:t>requestedGyro</a:t>
            </a:r>
            <a:r>
              <a:rPr lang="en-US" sz="3600" dirty="0"/>
              <a:t> – </a:t>
            </a:r>
            <a:r>
              <a:rPr lang="en-US" sz="3600" dirty="0" err="1"/>
              <a:t>Kalman</a:t>
            </a:r>
            <a:r>
              <a:rPr lang="en-US" sz="3600" dirty="0"/>
              <a:t>(</a:t>
            </a:r>
            <a:r>
              <a:rPr lang="en-US" sz="3600" dirty="0" err="1"/>
              <a:t>ReadGyro</a:t>
            </a:r>
            <a:r>
              <a:rPr lang="en-US" sz="3600" dirty="0"/>
              <a:t>());</a:t>
            </a:r>
          </a:p>
          <a:p>
            <a:r>
              <a:rPr lang="en-US" sz="3600" dirty="0" err="1"/>
              <a:t>acumError</a:t>
            </a:r>
            <a:r>
              <a:rPr lang="en-US" sz="3600" dirty="0"/>
              <a:t> += error;</a:t>
            </a:r>
          </a:p>
          <a:p>
            <a:r>
              <a:rPr lang="en-US" sz="3600" dirty="0" err="1"/>
              <a:t>deriv</a:t>
            </a:r>
            <a:r>
              <a:rPr lang="en-US" sz="3600" dirty="0"/>
              <a:t> = error - </a:t>
            </a:r>
            <a:r>
              <a:rPr lang="en-US" sz="3600" dirty="0" err="1"/>
              <a:t>lastError</a:t>
            </a:r>
            <a:r>
              <a:rPr lang="en-US" sz="3600" dirty="0"/>
              <a:t>;</a:t>
            </a:r>
          </a:p>
          <a:p>
            <a:r>
              <a:rPr lang="en-US" sz="3600" dirty="0" err="1"/>
              <a:t>lastError</a:t>
            </a:r>
            <a:r>
              <a:rPr lang="en-US" sz="3600" dirty="0"/>
              <a:t> = error;</a:t>
            </a:r>
          </a:p>
          <a:p>
            <a:r>
              <a:rPr lang="en-US" sz="3600" dirty="0" err="1"/>
              <a:t>gyroPower</a:t>
            </a:r>
            <a:r>
              <a:rPr lang="en-US" sz="3600" dirty="0"/>
              <a:t> = error * </a:t>
            </a:r>
            <a:r>
              <a:rPr lang="en-US" sz="3600" dirty="0" err="1"/>
              <a:t>Kp</a:t>
            </a:r>
            <a:r>
              <a:rPr lang="en-US" sz="3600" dirty="0"/>
              <a:t> + </a:t>
            </a:r>
            <a:r>
              <a:rPr lang="en-US" sz="3600" dirty="0" err="1"/>
              <a:t>deriv</a:t>
            </a:r>
            <a:r>
              <a:rPr lang="en-US" sz="3600" dirty="0"/>
              <a:t> * </a:t>
            </a:r>
            <a:r>
              <a:rPr lang="en-US" sz="3600" dirty="0" err="1"/>
              <a:t>Kd</a:t>
            </a:r>
            <a:r>
              <a:rPr lang="en-US" sz="3600" dirty="0"/>
              <a:t> + </a:t>
            </a:r>
            <a:r>
              <a:rPr lang="en-US" sz="3600" dirty="0" err="1"/>
              <a:t>acumError</a:t>
            </a:r>
            <a:r>
              <a:rPr lang="en-US" sz="3600" dirty="0"/>
              <a:t> * Ki;</a:t>
            </a:r>
          </a:p>
          <a:p>
            <a:r>
              <a:rPr lang="en-US" sz="3600" dirty="0" err="1"/>
              <a:t>leftMotorPower</a:t>
            </a:r>
            <a:r>
              <a:rPr lang="en-US" sz="3600" dirty="0"/>
              <a:t> += </a:t>
            </a:r>
            <a:r>
              <a:rPr lang="en-US" sz="3600" dirty="0" err="1"/>
              <a:t>gyroPower</a:t>
            </a:r>
            <a:r>
              <a:rPr lang="en-US" sz="3600" dirty="0"/>
              <a:t> * Kg;</a:t>
            </a:r>
          </a:p>
          <a:p>
            <a:r>
              <a:rPr lang="en-US" sz="3600" dirty="0" err="1"/>
              <a:t>rightMotorPower</a:t>
            </a:r>
            <a:r>
              <a:rPr lang="en-US" sz="3600" dirty="0"/>
              <a:t> -= </a:t>
            </a:r>
            <a:r>
              <a:rPr lang="en-US" sz="3600" dirty="0" err="1"/>
              <a:t>gyroPower</a:t>
            </a:r>
            <a:r>
              <a:rPr lang="en-US" sz="3600" dirty="0"/>
              <a:t> * Kg;</a:t>
            </a:r>
          </a:p>
        </p:txBody>
      </p:sp>
    </p:spTree>
    <p:extLst>
      <p:ext uri="{BB962C8B-B14F-4D97-AF65-F5344CB8AC3E}">
        <p14:creationId xmlns:p14="http://schemas.microsoft.com/office/powerpoint/2010/main" val="13758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I’m done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822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Gyro is your friend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gyro keeps your robot going straight.</a:t>
            </a:r>
          </a:p>
          <a:p>
            <a:r>
              <a:rPr lang="en-US" sz="3600" dirty="0"/>
              <a:t>Hard to turn</a:t>
            </a:r>
          </a:p>
          <a:p>
            <a:r>
              <a:rPr lang="en-US" sz="3600" dirty="0"/>
              <a:t>You need a gain on the gyro control to turn.</a:t>
            </a:r>
          </a:p>
          <a:p>
            <a:r>
              <a:rPr lang="en-US" sz="3600" dirty="0"/>
              <a:t>You can also use it as a rough compass.</a:t>
            </a:r>
          </a:p>
        </p:txBody>
      </p:sp>
    </p:spTree>
    <p:extLst>
      <p:ext uri="{BB962C8B-B14F-4D97-AF65-F5344CB8AC3E}">
        <p14:creationId xmlns:p14="http://schemas.microsoft.com/office/powerpoint/2010/main" val="1549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Gyro is your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gyro is noisy</a:t>
            </a:r>
          </a:p>
          <a:p>
            <a:r>
              <a:rPr lang="en-US" sz="3600" dirty="0"/>
              <a:t>The gyro is noisy</a:t>
            </a:r>
          </a:p>
          <a:p>
            <a:r>
              <a:rPr lang="en-US" sz="3600" dirty="0"/>
              <a:t>Whoa! The gyro is noisy</a:t>
            </a:r>
          </a:p>
          <a:p>
            <a:r>
              <a:rPr lang="en-US" sz="3600" dirty="0"/>
              <a:t>It also ‘drifts’ however, for us the drift does not need to be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98046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Hooking a Gyro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gyro you want to use:</a:t>
            </a:r>
          </a:p>
          <a:p>
            <a:pPr lvl="1"/>
            <a:r>
              <a:rPr lang="en-US" sz="3400" dirty="0" err="1"/>
              <a:t>SparkFun</a:t>
            </a:r>
            <a:r>
              <a:rPr lang="en-US" sz="3400" dirty="0"/>
              <a:t> IMU Breakout - MPU-9250</a:t>
            </a:r>
          </a:p>
          <a:p>
            <a:pPr lvl="1"/>
            <a:r>
              <a:rPr lang="en-US" sz="3400" dirty="0" err="1"/>
              <a:t>Adafruit</a:t>
            </a:r>
            <a:r>
              <a:rPr lang="en-US" sz="3400" dirty="0"/>
              <a:t> 9-DOF IMU Breakout - L3GD20H + LSM303</a:t>
            </a:r>
          </a:p>
          <a:p>
            <a:r>
              <a:rPr lang="en-US" sz="3600" dirty="0"/>
              <a:t>Both have example code from the Web Sites.</a:t>
            </a:r>
          </a:p>
          <a:p>
            <a:r>
              <a:rPr lang="en-US" sz="3600" dirty="0"/>
              <a:t>Both use I2C.</a:t>
            </a:r>
          </a:p>
        </p:txBody>
      </p:sp>
    </p:spTree>
    <p:extLst>
      <p:ext uri="{BB962C8B-B14F-4D97-AF65-F5344CB8AC3E}">
        <p14:creationId xmlns:p14="http://schemas.microsoft.com/office/powerpoint/2010/main" val="291665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Raw Gyro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11" y="1736182"/>
            <a:ext cx="8208292" cy="444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6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Running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you add up all the numbers and divide by the count.</a:t>
            </a:r>
          </a:p>
          <a:p>
            <a:r>
              <a:rPr lang="en-US" sz="3600" dirty="0"/>
              <a:t>Take reading every 5ms 30000 counts is a lot of data to keep.</a:t>
            </a:r>
          </a:p>
        </p:txBody>
      </p:sp>
    </p:spTree>
    <p:extLst>
      <p:ext uri="{BB962C8B-B14F-4D97-AF65-F5344CB8AC3E}">
        <p14:creationId xmlns:p14="http://schemas.microsoft.com/office/powerpoint/2010/main" val="5160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Running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Take the average you have.  </a:t>
            </a:r>
          </a:p>
          <a:p>
            <a:r>
              <a:rPr lang="en-US" sz="3600" dirty="0"/>
              <a:t>Multiply that average by 31/32</a:t>
            </a:r>
          </a:p>
          <a:p>
            <a:r>
              <a:rPr lang="en-US" sz="3600" dirty="0"/>
              <a:t>Take the new reading and multiply that by 1/32</a:t>
            </a:r>
          </a:p>
          <a:p>
            <a:r>
              <a:rPr lang="en-US" sz="3600" dirty="0"/>
              <a:t>Add those together.</a:t>
            </a:r>
          </a:p>
        </p:txBody>
      </p:sp>
    </p:spTree>
    <p:extLst>
      <p:ext uri="{BB962C8B-B14F-4D97-AF65-F5344CB8AC3E}">
        <p14:creationId xmlns:p14="http://schemas.microsoft.com/office/powerpoint/2010/main" val="36175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Running Average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842765"/>
            <a:ext cx="8277225" cy="44862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817</TotalTime>
  <Words>582</Words>
  <Application>Microsoft Office PowerPoint</Application>
  <PresentationFormat>Widescreen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Source Code Pro</vt:lpstr>
      <vt:lpstr>Celestial</vt:lpstr>
      <vt:lpstr>The Lawfirm of  Kalman and Pid</vt:lpstr>
      <vt:lpstr>You, the audience </vt:lpstr>
      <vt:lpstr>The Gyro is your friend </vt:lpstr>
      <vt:lpstr>The Gyro is your Enemy</vt:lpstr>
      <vt:lpstr>Hooking a Gyro up</vt:lpstr>
      <vt:lpstr>Raw Gyro</vt:lpstr>
      <vt:lpstr>The Running average</vt:lpstr>
      <vt:lpstr>The Running average</vt:lpstr>
      <vt:lpstr>Running Average</vt:lpstr>
      <vt:lpstr>That is not that great either</vt:lpstr>
      <vt:lpstr>Kalman filter</vt:lpstr>
      <vt:lpstr>Kalman filter</vt:lpstr>
      <vt:lpstr>Badly Tuned KAlman</vt:lpstr>
      <vt:lpstr>Tuning the Kalman filter</vt:lpstr>
      <vt:lpstr>WELL Tuned KAlman</vt:lpstr>
      <vt:lpstr>PID</vt:lpstr>
      <vt:lpstr>Give me a ‘P’</vt:lpstr>
      <vt:lpstr>Give me a ‘D’</vt:lpstr>
      <vt:lpstr>Give me aN ‘I’</vt:lpstr>
      <vt:lpstr>Constants too low</vt:lpstr>
      <vt:lpstr>WELL Tuned PID</vt:lpstr>
      <vt:lpstr>PID Hitting friction</vt:lpstr>
      <vt:lpstr>Ki is bigger than kp</vt:lpstr>
      <vt:lpstr>Putting them together</vt:lpstr>
      <vt:lpstr>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Wright</dc:creator>
  <cp:lastModifiedBy>James Wright</cp:lastModifiedBy>
  <cp:revision>15</cp:revision>
  <dcterms:created xsi:type="dcterms:W3CDTF">2016-09-10T01:28:58Z</dcterms:created>
  <dcterms:modified xsi:type="dcterms:W3CDTF">2016-09-11T03:08:51Z</dcterms:modified>
</cp:coreProperties>
</file>