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tctechnh/ftc_a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FTC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7665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</a:t>
            </a:r>
            <a:r>
              <a:rPr lang="en-US" dirty="0" err="1"/>
              <a:t>OnBot</a:t>
            </a:r>
            <a:r>
              <a:rPr lang="en-US" dirty="0"/>
              <a:t> connection.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will enable another WIFI connection to the Robot Controller</a:t>
            </a:r>
          </a:p>
          <a:p>
            <a:r>
              <a:rPr lang="en-US" sz="3200" dirty="0"/>
              <a:t>Use the Program and Manage menu item.</a:t>
            </a:r>
          </a:p>
          <a:p>
            <a:r>
              <a:rPr lang="en-US" sz="3200" dirty="0"/>
              <a:t>From this panel you will see the WIFI name and WIFI key for the robot controller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54912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</a:t>
            </a:r>
            <a:r>
              <a:rPr lang="en-US" dirty="0" err="1"/>
              <a:t>OnBot</a:t>
            </a:r>
            <a:r>
              <a:rPr lang="en-US" dirty="0"/>
              <a:t> connection.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You will enable another WIFI connection to the Robot Controller</a:t>
            </a:r>
          </a:p>
          <a:p>
            <a:r>
              <a:rPr lang="en-US" sz="3200" dirty="0"/>
              <a:t>Use the Program and Manage menu item.</a:t>
            </a:r>
          </a:p>
          <a:p>
            <a:r>
              <a:rPr lang="en-US" sz="3200" dirty="0"/>
              <a:t>From this panel you will see the WIFI name and WIFI key for the robot controller.</a:t>
            </a:r>
          </a:p>
          <a:p>
            <a:r>
              <a:rPr lang="en-US" sz="3200" dirty="0"/>
              <a:t>Point your browser to the IP address on the RC.  Something like:</a:t>
            </a:r>
          </a:p>
          <a:p>
            <a:r>
              <a:rPr lang="en-US" sz="3200" dirty="0"/>
              <a:t>http://192.168.49.1:8080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B752-75DD-47F4-8370-586F7944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58390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Screen:</a:t>
            </a:r>
          </a:p>
          <a:p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BB2A1-B6C5-4879-A9AC-65E9919A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339245"/>
            <a:ext cx="10732770" cy="3994436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3CE176-A259-4948-956E-88326ECB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165" y="638147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93012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678FFE-5F16-404A-BB29-3C005FE91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131" y="2279943"/>
            <a:ext cx="8651343" cy="7288678"/>
          </a:xfrm>
        </p:spPr>
      </p:pic>
    </p:spTree>
    <p:extLst>
      <p:ext uri="{BB962C8B-B14F-4D97-AF65-F5344CB8AC3E}">
        <p14:creationId xmlns:p14="http://schemas.microsoft.com/office/powerpoint/2010/main" val="47110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D3720B-B3E8-49D3-A03E-9409F686B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987" y="2181469"/>
            <a:ext cx="9541640" cy="12861995"/>
          </a:xfrm>
        </p:spPr>
      </p:pic>
    </p:spTree>
    <p:extLst>
      <p:ext uri="{BB962C8B-B14F-4D97-AF65-F5344CB8AC3E}">
        <p14:creationId xmlns:p14="http://schemas.microsoft.com/office/powerpoint/2010/main" val="72193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Standard Java, just on the robot!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3935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dirty="0" err="1"/>
              <a:t>rightMotor</a:t>
            </a:r>
            <a:r>
              <a:rPr lang="en-US" dirty="0"/>
              <a:t> = </a:t>
            </a:r>
            <a:r>
              <a:rPr lang="en-US" dirty="0" err="1"/>
              <a:t>hardwareMap.dcMotor.get</a:t>
            </a:r>
            <a:r>
              <a:rPr lang="en-US" dirty="0"/>
              <a:t>("Right");</a:t>
            </a:r>
          </a:p>
          <a:p>
            <a:endParaRPr lang="en-US" dirty="0"/>
          </a:p>
          <a:p>
            <a:r>
              <a:rPr lang="en-US" dirty="0" err="1"/>
              <a:t>rightMotor.setDirection</a:t>
            </a:r>
            <a:r>
              <a:rPr lang="en-US" dirty="0"/>
              <a:t>(</a:t>
            </a:r>
            <a:r>
              <a:rPr lang="en-US" dirty="0" err="1"/>
              <a:t>DcMotor.Direction.REVERSE</a:t>
            </a:r>
            <a:r>
              <a:rPr lang="en-US" dirty="0"/>
              <a:t>);// Set to FORWARD if using </a:t>
            </a:r>
            <a:r>
              <a:rPr lang="en-US" dirty="0" err="1"/>
              <a:t>AndyMark</a:t>
            </a:r>
            <a:r>
              <a:rPr lang="en-US" dirty="0"/>
              <a:t> motors</a:t>
            </a:r>
          </a:p>
          <a:p>
            <a:endParaRPr lang="en-US" dirty="0"/>
          </a:p>
          <a:p>
            <a:r>
              <a:rPr lang="en-US" dirty="0" err="1"/>
              <a:t>rightMotor.setMode</a:t>
            </a:r>
            <a:r>
              <a:rPr lang="en-US" dirty="0"/>
              <a:t>(</a:t>
            </a:r>
            <a:r>
              <a:rPr lang="en-US" dirty="0" err="1"/>
              <a:t>DcMotor.RunMode.STOP_AND_RESET_ENCODER</a:t>
            </a:r>
            <a:r>
              <a:rPr lang="en-US" dirty="0"/>
              <a:t>);</a:t>
            </a:r>
          </a:p>
          <a:p>
            <a:r>
              <a:rPr lang="en-US" dirty="0" err="1"/>
              <a:t>rightMotor.setMode</a:t>
            </a:r>
            <a:r>
              <a:rPr lang="en-US" dirty="0"/>
              <a:t>(</a:t>
            </a:r>
            <a:r>
              <a:rPr lang="en-US" dirty="0" err="1"/>
              <a:t>DcMotor.RunMode.RUN_WITHOUT_ENCODER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waitForStart</a:t>
            </a:r>
            <a:r>
              <a:rPr lang="en-US" dirty="0"/>
              <a:t>();</a:t>
            </a:r>
          </a:p>
          <a:p>
            <a:r>
              <a:rPr lang="en-US" dirty="0" err="1"/>
              <a:t>runtime.reset</a:t>
            </a:r>
            <a:r>
              <a:rPr lang="en-US" dirty="0"/>
              <a:t>();</a:t>
            </a:r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D57D-D7BB-4279-B00B-766D16C1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2564" y="633152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79137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dirty="0"/>
              <a:t>while (</a:t>
            </a:r>
            <a:r>
              <a:rPr lang="en-US" dirty="0" err="1"/>
              <a:t>opModeIsActive</a:t>
            </a:r>
            <a:r>
              <a:rPr lang="en-US" dirty="0"/>
              <a:t>()) {</a:t>
            </a:r>
          </a:p>
          <a:p>
            <a:r>
              <a:rPr lang="en-US" dirty="0"/>
              <a:t>Integer </a:t>
            </a:r>
            <a:r>
              <a:rPr lang="en-US" dirty="0" err="1"/>
              <a:t>rightEnc</a:t>
            </a:r>
            <a:r>
              <a:rPr lang="en-US" dirty="0"/>
              <a:t> = </a:t>
            </a:r>
            <a:r>
              <a:rPr lang="en-US" dirty="0" err="1"/>
              <a:t>rightMotor.getCurrentPosition</a:t>
            </a:r>
            <a:r>
              <a:rPr lang="en-US" dirty="0"/>
              <a:t>();</a:t>
            </a:r>
          </a:p>
          <a:p>
            <a:r>
              <a:rPr lang="en-US" dirty="0" err="1"/>
              <a:t>telemetry.addData</a:t>
            </a:r>
            <a:r>
              <a:rPr lang="en-US" dirty="0"/>
              <a:t>("Status", "Run Time: " + </a:t>
            </a:r>
            <a:r>
              <a:rPr lang="en-US" dirty="0" err="1"/>
              <a:t>runtime.toString</a:t>
            </a:r>
            <a:r>
              <a:rPr lang="en-US" dirty="0"/>
              <a:t>());</a:t>
            </a:r>
          </a:p>
          <a:p>
            <a:r>
              <a:rPr lang="en-US" dirty="0" err="1"/>
              <a:t>telemetry.addData</a:t>
            </a:r>
            <a:r>
              <a:rPr lang="en-US" dirty="0"/>
              <a:t>("R </a:t>
            </a:r>
            <a:r>
              <a:rPr lang="en-US" dirty="0" err="1"/>
              <a:t>Enocder</a:t>
            </a:r>
            <a:r>
              <a:rPr lang="en-US" dirty="0"/>
              <a:t>", </a:t>
            </a:r>
            <a:r>
              <a:rPr lang="en-US" dirty="0" err="1"/>
              <a:t>rightEnc.toString</a:t>
            </a:r>
            <a:r>
              <a:rPr lang="en-US" dirty="0"/>
              <a:t>());</a:t>
            </a:r>
          </a:p>
          <a:p>
            <a:r>
              <a:rPr lang="en-US" dirty="0" err="1"/>
              <a:t>telemetry.update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leftMotor.setPower</a:t>
            </a:r>
            <a:r>
              <a:rPr lang="en-US" dirty="0"/>
              <a:t>(-gamepad1.left_stick_y);</a:t>
            </a:r>
          </a:p>
          <a:p>
            <a:r>
              <a:rPr lang="en-US" dirty="0" err="1"/>
              <a:t>rightMotor.setPower</a:t>
            </a:r>
            <a:r>
              <a:rPr lang="en-US" dirty="0"/>
              <a:t>(-gamepad1.right_stick_y);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2D4F-8139-48F5-8F3B-2DD4E9DE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164" y="6289964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7168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Andriod</a:t>
            </a:r>
            <a:r>
              <a:rPr lang="en-US" dirty="0"/>
              <a:t>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lot more complicated than </a:t>
            </a:r>
            <a:r>
              <a:rPr lang="en-US" sz="3200" dirty="0" err="1"/>
              <a:t>OnBoard</a:t>
            </a:r>
            <a:r>
              <a:rPr lang="en-US" sz="3200" dirty="0"/>
              <a:t> Java</a:t>
            </a:r>
          </a:p>
          <a:p>
            <a:r>
              <a:rPr lang="en-US" sz="3200" dirty="0"/>
              <a:t>A lot more flexible as well.</a:t>
            </a:r>
          </a:p>
          <a:p>
            <a:r>
              <a:rPr lang="en-US" sz="3200" dirty="0"/>
              <a:t>A good tool to know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3881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Download/Install JDK</a:t>
            </a:r>
          </a:p>
          <a:p>
            <a:r>
              <a:rPr lang="en-US" sz="3200" dirty="0"/>
              <a:t>Download/Install Android Studio</a:t>
            </a:r>
          </a:p>
          <a:p>
            <a:r>
              <a:rPr lang="en-US" sz="3200" dirty="0"/>
              <a:t>Get FTC project (next screen)</a:t>
            </a:r>
          </a:p>
          <a:p>
            <a:r>
              <a:rPr lang="en-US" sz="3200" dirty="0"/>
              <a:t>Import the FTC project.</a:t>
            </a:r>
          </a:p>
          <a:p>
            <a:r>
              <a:rPr lang="en-US" sz="3200" dirty="0"/>
              <a:t>Hit yes to installing all of the tools and updates Android Studio needs 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95414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/>
              <a:t>Setting up the phones</a:t>
            </a:r>
          </a:p>
          <a:p>
            <a:pPr lvl="1"/>
            <a:r>
              <a:rPr lang="en-US" sz="3200" dirty="0"/>
              <a:t>Block Programming</a:t>
            </a:r>
          </a:p>
          <a:p>
            <a:pPr lvl="1"/>
            <a:r>
              <a:rPr lang="en-US" sz="3200" dirty="0" err="1"/>
              <a:t>OnBot</a:t>
            </a:r>
            <a:r>
              <a:rPr lang="en-US" sz="3200" dirty="0"/>
              <a:t> Java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has it.</a:t>
            </a:r>
          </a:p>
          <a:p>
            <a:r>
              <a:rPr lang="en-US" sz="3200" dirty="0">
                <a:hlinkClick r:id="rId2"/>
              </a:rPr>
              <a:t>https://github.com/ftctechnh/ftc_app</a:t>
            </a:r>
            <a:endParaRPr lang="en-US" sz="3200" dirty="0"/>
          </a:p>
          <a:p>
            <a:r>
              <a:rPr lang="en-US" sz="3200" dirty="0"/>
              <a:t>You can download and use it from </a:t>
            </a:r>
            <a:r>
              <a:rPr lang="en-US" sz="3200" dirty="0" err="1"/>
              <a:t>Github</a:t>
            </a:r>
            <a:r>
              <a:rPr lang="en-US" sz="3200" dirty="0"/>
              <a:t>.</a:t>
            </a:r>
          </a:p>
          <a:p>
            <a:r>
              <a:rPr lang="en-US" sz="3200" dirty="0"/>
              <a:t>Better to fork the code into your </a:t>
            </a:r>
            <a:r>
              <a:rPr lang="en-US" sz="3200" dirty="0" err="1"/>
              <a:t>Github</a:t>
            </a:r>
            <a:r>
              <a:rPr lang="en-US" sz="3200" dirty="0"/>
              <a:t> project.  This lets your team check in code,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64508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need two phones</a:t>
            </a:r>
          </a:p>
          <a:p>
            <a:pPr lvl="1"/>
            <a:r>
              <a:rPr lang="en-US" sz="3000" dirty="0"/>
              <a:t>One to be the Robot Controller, Google Play has the FTC Robot Controller tool.</a:t>
            </a:r>
          </a:p>
          <a:p>
            <a:pPr lvl="1"/>
            <a:r>
              <a:rPr lang="en-US" sz="3000" dirty="0"/>
              <a:t>One to be the Drivers Station.  Google Play also has that tools.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0993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Check the rules for which ones: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</a:rPr>
              <a:t>ZTE Speed 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</a:rPr>
              <a:t>Google Nexus 5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</a:rPr>
              <a:t>Samsung Galaxy S5</a:t>
            </a:r>
          </a:p>
          <a:p>
            <a:pPr lvl="1"/>
            <a:r>
              <a:rPr lang="en-US" sz="2400" dirty="0"/>
              <a:t>Motorola Moto G 2nd Generation / 3rd Generation </a:t>
            </a:r>
          </a:p>
          <a:p>
            <a:pPr lvl="1"/>
            <a:r>
              <a:rPr lang="en-US" sz="2400" dirty="0"/>
              <a:t>Motorola Moto G4 Play </a:t>
            </a:r>
          </a:p>
          <a:p>
            <a:pPr lvl="1"/>
            <a:r>
              <a:rPr lang="en-US" sz="2400" dirty="0"/>
              <a:t>Motorola Moto G5 (Plus)</a:t>
            </a:r>
          </a:p>
          <a:p>
            <a:pPr lvl="1"/>
            <a:r>
              <a:rPr lang="en-US" sz="2400" dirty="0"/>
              <a:t>Motorola Moto E4 (USA versions only, includes SKUs XT1765, XT1765PP, XT1766, and XT1767) </a:t>
            </a:r>
          </a:p>
          <a:p>
            <a:pPr lvl="1"/>
            <a:r>
              <a:rPr lang="en-US" sz="2400" dirty="0"/>
              <a:t>Motorola Moto E5 (includes XT1920 and XT1925)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5850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in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Rev Robotics who makes the Expansion Hub also makes a Control Hub.</a:t>
            </a:r>
          </a:p>
          <a:p>
            <a:r>
              <a:rPr lang="en-US" sz="3200" dirty="0"/>
              <a:t>This Control Hub is being tested this year at various locations</a:t>
            </a:r>
          </a:p>
          <a:p>
            <a:r>
              <a:rPr lang="en-US" sz="3200" dirty="0"/>
              <a:t>Hopefully, next year it will be available to us.</a:t>
            </a:r>
          </a:p>
          <a:p>
            <a:r>
              <a:rPr lang="en-US" sz="3200" dirty="0"/>
              <a:t>It would take place of one of the Hubs,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93575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Under the settings you will find tools to set the names of the phones.</a:t>
            </a:r>
          </a:p>
          <a:p>
            <a:pPr lvl="1"/>
            <a:r>
              <a:rPr lang="en-US" sz="3000" dirty="0"/>
              <a:t>&lt;team number&gt;-DS for Driver station</a:t>
            </a:r>
          </a:p>
          <a:p>
            <a:pPr lvl="1"/>
            <a:r>
              <a:rPr lang="en-US" sz="3000" dirty="0"/>
              <a:t>&lt;team number&gt;-RC for Robot Controller</a:t>
            </a:r>
          </a:p>
          <a:p>
            <a:r>
              <a:rPr lang="en-US" sz="3200" dirty="0"/>
              <a:t>Spare phones user letters between the team number and the –XX.  Like 4444-B-RC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9437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 the Driver station to a joystick, or hub with two joysticks connected to it, through a OTG cable.</a:t>
            </a:r>
          </a:p>
          <a:p>
            <a:r>
              <a:rPr lang="en-US" sz="3200" dirty="0"/>
              <a:t>Connect the Robot Controller to the Robot through a Mini B to Micro B cable.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60644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Robot controller needs a Robot Configuration to run.</a:t>
            </a:r>
          </a:p>
          <a:p>
            <a:r>
              <a:rPr lang="en-US" sz="3200" dirty="0"/>
              <a:t>When you name things in the configuration, you must use those names in </a:t>
            </a:r>
            <a:r>
              <a:rPr lang="en-US" sz="3200"/>
              <a:t>the programs</a:t>
            </a:r>
            <a:r>
              <a:rPr lang="en-US" sz="3200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297-73AC-4BF9-BFE0-85A1AF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47" y="6345382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27620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have a bunch of ways to program your robot.  </a:t>
            </a:r>
          </a:p>
          <a:p>
            <a:pPr lvl="1"/>
            <a:r>
              <a:rPr lang="en-US" sz="3000" dirty="0"/>
              <a:t>Block</a:t>
            </a:r>
          </a:p>
          <a:p>
            <a:pPr lvl="1"/>
            <a:r>
              <a:rPr lang="en-US" sz="3000" dirty="0" err="1"/>
              <a:t>OnBot</a:t>
            </a:r>
            <a:endParaRPr lang="en-US" sz="3000" dirty="0"/>
          </a:p>
          <a:p>
            <a:pPr lvl="1"/>
            <a:r>
              <a:rPr lang="en-US" sz="3000" dirty="0" err="1"/>
              <a:t>Andriod</a:t>
            </a:r>
            <a:r>
              <a:rPr lang="en-US" sz="3000" dirty="0"/>
              <a:t> Studio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4832-23D1-4065-917B-F6EC5E27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728" y="6276109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531261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824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 Boardroom</vt:lpstr>
      <vt:lpstr>Intro to FTC Code</vt:lpstr>
      <vt:lpstr>Intro</vt:lpstr>
      <vt:lpstr>Setting up the phones</vt:lpstr>
      <vt:lpstr>Phones</vt:lpstr>
      <vt:lpstr>Controller in test</vt:lpstr>
      <vt:lpstr>Setting up the phones</vt:lpstr>
      <vt:lpstr>Setting up the phones</vt:lpstr>
      <vt:lpstr>Setting up the phones</vt:lpstr>
      <vt:lpstr>Programming</vt:lpstr>
      <vt:lpstr>Block and OnBot connection.</vt:lpstr>
      <vt:lpstr>Block and OnBot connection.</vt:lpstr>
      <vt:lpstr>Block</vt:lpstr>
      <vt:lpstr>Block</vt:lpstr>
      <vt:lpstr>Block</vt:lpstr>
      <vt:lpstr>OnBot</vt:lpstr>
      <vt:lpstr>OnBot</vt:lpstr>
      <vt:lpstr>OnBot</vt:lpstr>
      <vt:lpstr>Andriod Studio</vt:lpstr>
      <vt:lpstr>Android Studio Setup</vt:lpstr>
      <vt:lpstr>FTC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8</cp:revision>
  <dcterms:created xsi:type="dcterms:W3CDTF">2017-09-09T01:46:52Z</dcterms:created>
  <dcterms:modified xsi:type="dcterms:W3CDTF">2019-09-06T03:54:20Z</dcterms:modified>
</cp:coreProperties>
</file>