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72" r:id="rId5"/>
    <p:sldId id="273" r:id="rId6"/>
    <p:sldId id="260" r:id="rId7"/>
    <p:sldId id="274" r:id="rId8"/>
    <p:sldId id="276" r:id="rId9"/>
    <p:sldId id="275" r:id="rId10"/>
    <p:sldId id="277" r:id="rId11"/>
    <p:sldId id="271" r:id="rId12"/>
    <p:sldId id="278" r:id="rId13"/>
    <p:sldId id="261" r:id="rId14"/>
    <p:sldId id="262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91" r:id="rId26"/>
    <p:sldId id="292" r:id="rId27"/>
    <p:sldId id="29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649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61E1-36B2-4545-A428-4604CE04AE5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FCD67-4118-4C76-A7A0-E3E84B8B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8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0143B14-6FD6-4C3F-B41D-D1B3BBC4FA41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EFB-A2C5-49D5-83DC-90D30FB6350F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18E1-6780-40CE-8A5F-0004DB02BD3D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6664-D1E6-4911-8A5C-DFA0FDC32B64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A52B-7BE6-46A0-AD7C-CEC9A349768E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9737-CE51-4F51-BABA-CAF573690BBB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039-AD51-429C-B706-FC67C689CF3E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A214581-BD7F-4B76-99F4-F78CC7335177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A2D0570-9893-41B0-A739-7CC187D21629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E90E-617A-4487-96E2-AC54A68C24CC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F5E3-52CF-40B3-971A-0177BE517F27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928C-558B-4A91-AFD5-2440D4F890D6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6B63-DB89-4BB8-A2A3-39E54310E666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7B8E-B30A-437B-AE1A-A807AC72042F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FFE7-1D42-49A0-9E58-D6359F32F7C4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3B9-BD7C-4B4F-9081-EB50A19ABBEB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1E34-30AA-4002-8333-378BFCACDCDA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9356669-9559-4BB2-8014-6E405E98D5F1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RST-Tech-Challenge/FtcRobotControll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B20E-23F4-42F2-9FB3-C0C7E5C4E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FTC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C953D-92CA-4C00-A12D-75524A218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panic!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96FB7-C6C5-4112-997D-6D24B014D779}"/>
              </a:ext>
            </a:extLst>
          </p:cNvPr>
          <p:cNvSpPr/>
          <p:nvPr/>
        </p:nvSpPr>
        <p:spPr>
          <a:xfrm>
            <a:off x="536736" y="5890552"/>
            <a:ext cx="7665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https://github.com/JimWright4089/FIRSTWorkshops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8B58A-F8AF-4546-9B82-A1F78320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7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 get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telemetry.addLine</a:t>
            </a:r>
            <a:r>
              <a:rPr lang="en-US" sz="3200" dirty="0"/>
              <a:t>().</a:t>
            </a:r>
            <a:r>
              <a:rPr lang="en-US" sz="3200" dirty="0" err="1"/>
              <a:t>addData</a:t>
            </a:r>
            <a:r>
              <a:rPr lang="en-US" sz="3200" dirty="0"/>
              <a:t>("heading", new </a:t>
            </a:r>
            <a:r>
              <a:rPr lang="en-US" sz="3200" dirty="0" err="1"/>
              <a:t>Func</a:t>
            </a:r>
            <a:r>
              <a:rPr lang="en-US" sz="3200" dirty="0"/>
              <a:t>&lt;String&gt;() </a:t>
            </a:r>
          </a:p>
          <a:p>
            <a:pPr marL="0" indent="0">
              <a:buNone/>
            </a:pPr>
            <a:r>
              <a:rPr lang="en-US" sz="3200" dirty="0"/>
              <a:t>{                @Override public String value() {                    return </a:t>
            </a:r>
            <a:r>
              <a:rPr lang="en-US" sz="3200" dirty="0" err="1"/>
              <a:t>formatAngle</a:t>
            </a:r>
            <a:r>
              <a:rPr lang="en-US" sz="3200" dirty="0"/>
              <a:t>(</a:t>
            </a:r>
            <a:r>
              <a:rPr lang="en-US" sz="3200" dirty="0" err="1"/>
              <a:t>angles.angleUnit</a:t>
            </a:r>
            <a:r>
              <a:rPr lang="en-US" sz="3200" dirty="0"/>
              <a:t>, </a:t>
            </a:r>
            <a:r>
              <a:rPr lang="en-US" sz="3200" dirty="0" err="1"/>
              <a:t>angles.firstAngle</a:t>
            </a:r>
            <a:r>
              <a:rPr lang="en-US" sz="3200" dirty="0"/>
              <a:t>);  }</a:t>
            </a:r>
          </a:p>
          <a:p>
            <a:pPr marL="0" indent="0">
              <a:buNone/>
            </a:pPr>
            <a:r>
              <a:rPr lang="en-US" sz="3200" dirty="0"/>
              <a:t>});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4588-9CFE-4A0D-93C3-72A99A66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892" y="6262255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75878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Straight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FTC robots for the most part drive straight.</a:t>
            </a:r>
          </a:p>
          <a:p>
            <a:r>
              <a:rPr lang="en-US" sz="3200" dirty="0"/>
              <a:t>The field is not that big.</a:t>
            </a:r>
          </a:p>
          <a:p>
            <a:r>
              <a:rPr lang="en-US" sz="3200" dirty="0"/>
              <a:t>Gyro is used for Tele/Auto.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4297-73AC-4BF9-BFE0-85A1AF9D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747" y="6345382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276203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Straight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FTC robots for the most part drive straight.</a:t>
            </a:r>
          </a:p>
          <a:p>
            <a:r>
              <a:rPr lang="en-US" sz="3200" dirty="0"/>
              <a:t>The field is not that big.</a:t>
            </a:r>
          </a:p>
          <a:p>
            <a:r>
              <a:rPr lang="en-US" sz="3200" dirty="0"/>
              <a:t>Gyro is used for Tele/Auto.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4297-73AC-4BF9-BFE0-85A1AF9D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747" y="6345382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58489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and Slow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double y = </a:t>
            </a:r>
            <a:r>
              <a:rPr lang="en-US" b="1" dirty="0" err="1"/>
              <a:t>driveJoystick.getRawAxis</a:t>
            </a:r>
            <a:r>
              <a:rPr lang="en-US" b="1" dirty="0"/>
              <a:t>(1);   double x = </a:t>
            </a:r>
            <a:r>
              <a:rPr lang="en-US" b="1" dirty="0" err="1"/>
              <a:t>driveJoystick.getRawAxis</a:t>
            </a:r>
            <a:r>
              <a:rPr lang="en-US" b="1" dirty="0"/>
              <a:t>(2);</a:t>
            </a:r>
          </a:p>
          <a:p>
            <a:r>
              <a:rPr lang="en-US" dirty="0"/>
              <a:t>x = </a:t>
            </a:r>
            <a:r>
              <a:rPr lang="en-US" dirty="0" err="1"/>
              <a:t>DriveMath.</a:t>
            </a:r>
            <a:r>
              <a:rPr lang="en-US" i="1" dirty="0" err="1"/>
              <a:t>DeadBand</a:t>
            </a:r>
            <a:r>
              <a:rPr lang="en-US" i="1" dirty="0"/>
              <a:t>(x,0.05);    </a:t>
            </a:r>
            <a:r>
              <a:rPr lang="es-ES" dirty="0"/>
              <a:t>y = </a:t>
            </a:r>
            <a:r>
              <a:rPr lang="es-ES" dirty="0" err="1"/>
              <a:t>DriveMath.</a:t>
            </a:r>
            <a:r>
              <a:rPr lang="es-ES" i="1" dirty="0" err="1"/>
              <a:t>DeadBand</a:t>
            </a:r>
            <a:r>
              <a:rPr lang="es-ES" i="1" dirty="0"/>
              <a:t>(y,0.05);</a:t>
            </a:r>
            <a:endParaRPr lang="en-US" dirty="0"/>
          </a:p>
          <a:p>
            <a:r>
              <a:rPr lang="en-US" b="1" dirty="0"/>
              <a:t>if (false == </a:t>
            </a:r>
            <a:r>
              <a:rPr lang="en-US" b="1" dirty="0" err="1"/>
              <a:t>driveJoystick.getRawButton</a:t>
            </a:r>
            <a:r>
              <a:rPr lang="en-US" b="1" dirty="0"/>
              <a:t>(</a:t>
            </a:r>
            <a:r>
              <a:rPr lang="en-US" b="1" dirty="0" err="1"/>
              <a:t>Constants.</a:t>
            </a:r>
            <a:r>
              <a:rPr lang="en-US" b="1" i="1" dirty="0" err="1"/>
              <a:t>kFastButton</a:t>
            </a:r>
            <a:r>
              <a:rPr lang="en-US" b="1" i="1" dirty="0"/>
              <a:t>)) {</a:t>
            </a:r>
          </a:p>
          <a:p>
            <a:r>
              <a:rPr lang="en-US" dirty="0"/>
              <a:t>      } </a:t>
            </a:r>
            <a:r>
              <a:rPr lang="en-US" b="1" dirty="0"/>
              <a:t>else {</a:t>
            </a:r>
            <a:endParaRPr lang="en-US" dirty="0"/>
          </a:p>
          <a:p>
            <a:r>
              <a:rPr lang="en-US" dirty="0"/>
              <a:t>        </a:t>
            </a:r>
            <a:r>
              <a:rPr lang="en-US" b="1" dirty="0"/>
              <a:t>if (false == </a:t>
            </a:r>
            <a:r>
              <a:rPr lang="en-US" b="1" dirty="0" err="1"/>
              <a:t>driveJoystick.getRawButton</a:t>
            </a:r>
            <a:r>
              <a:rPr lang="en-US" b="1" dirty="0"/>
              <a:t>(</a:t>
            </a:r>
            <a:r>
              <a:rPr lang="en-US" b="1" dirty="0" err="1"/>
              <a:t>Constants.</a:t>
            </a:r>
            <a:r>
              <a:rPr lang="en-US" b="1" i="1" dirty="0" err="1"/>
              <a:t>kSlowButton</a:t>
            </a:r>
            <a:r>
              <a:rPr lang="en-US" b="1" i="1" dirty="0"/>
              <a:t>)) {</a:t>
            </a:r>
          </a:p>
          <a:p>
            <a:r>
              <a:rPr lang="en-US" dirty="0"/>
              <a:t>    	y *= </a:t>
            </a:r>
            <a:r>
              <a:rPr lang="en-US" dirty="0" err="1"/>
              <a:t>Constants.</a:t>
            </a:r>
            <a:r>
              <a:rPr lang="en-US" b="1" i="1" dirty="0" err="1"/>
              <a:t>kNormalSpeed</a:t>
            </a:r>
            <a:r>
              <a:rPr lang="en-US" b="1" i="1" dirty="0"/>
              <a:t>; </a:t>
            </a:r>
            <a:r>
              <a:rPr lang="en-US" dirty="0"/>
              <a:t>x *= </a:t>
            </a:r>
            <a:r>
              <a:rPr lang="en-US" dirty="0" err="1"/>
              <a:t>Constants.</a:t>
            </a:r>
            <a:r>
              <a:rPr lang="en-US" b="1" i="1" dirty="0" err="1"/>
              <a:t>kNormalTurnSpeed</a:t>
            </a:r>
            <a:r>
              <a:rPr lang="en-US" b="1" i="1" dirty="0"/>
              <a:t>;</a:t>
            </a:r>
            <a:endParaRPr lang="en-US" dirty="0"/>
          </a:p>
          <a:p>
            <a:r>
              <a:rPr lang="en-US" dirty="0"/>
              <a:t>        } </a:t>
            </a:r>
            <a:r>
              <a:rPr lang="en-US" b="1" dirty="0"/>
              <a:t>else {</a:t>
            </a:r>
          </a:p>
          <a:p>
            <a:r>
              <a:rPr lang="en-US" dirty="0"/>
              <a:t>        y *= </a:t>
            </a:r>
            <a:r>
              <a:rPr lang="en-US" dirty="0" err="1"/>
              <a:t>Constants.</a:t>
            </a:r>
            <a:r>
              <a:rPr lang="en-US" b="1" i="1" dirty="0" err="1"/>
              <a:t>kSlowSpeed</a:t>
            </a:r>
            <a:r>
              <a:rPr lang="en-US" b="1" i="1" dirty="0"/>
              <a:t>; </a:t>
            </a:r>
            <a:r>
              <a:rPr lang="en-US" dirty="0"/>
              <a:t>x *= </a:t>
            </a:r>
            <a:r>
              <a:rPr lang="en-US" dirty="0" err="1"/>
              <a:t>Constants.</a:t>
            </a:r>
            <a:r>
              <a:rPr lang="en-US" b="1" i="1" dirty="0" err="1"/>
              <a:t>kSlowTurnSpeed</a:t>
            </a:r>
            <a:r>
              <a:rPr lang="en-US" b="1" i="1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}</a:t>
            </a: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4832-23D1-4065-917B-F6EC5E27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1728" y="6276109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153126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Gyro / Turning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000" dirty="0"/>
              <a:t>turn = x; speed = y;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mCurrentAngle</a:t>
            </a:r>
            <a:r>
              <a:rPr lang="en-US" sz="2800" dirty="0"/>
              <a:t> = </a:t>
            </a:r>
            <a:r>
              <a:rPr lang="en-US" sz="2800" dirty="0" err="1"/>
              <a:t>angles.firstAngle</a:t>
            </a:r>
            <a:r>
              <a:rPr lang="en-US" sz="3000" dirty="0"/>
              <a:t>  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if (</a:t>
            </a:r>
            <a:r>
              <a:rPr lang="en-US" sz="3000" dirty="0" err="1"/>
              <a:t>Math.abs</a:t>
            </a:r>
            <a:r>
              <a:rPr lang="en-US" sz="3000" dirty="0"/>
              <a:t>(turn) &gt; 0.2) {</a:t>
            </a:r>
          </a:p>
          <a:p>
            <a:r>
              <a:rPr lang="en-US" sz="3000" dirty="0"/>
              <a:t>        </a:t>
            </a:r>
            <a:r>
              <a:rPr lang="en-US" sz="3000" dirty="0" err="1"/>
              <a:t>RawDriveRobot</a:t>
            </a:r>
            <a:r>
              <a:rPr lang="en-US" sz="3000" dirty="0"/>
              <a:t>(speed*.5, turn*.5);</a:t>
            </a:r>
          </a:p>
          <a:p>
            <a:r>
              <a:rPr lang="en-US" sz="3000" dirty="0"/>
              <a:t>        </a:t>
            </a:r>
            <a:r>
              <a:rPr lang="en-US" sz="3000" dirty="0" err="1"/>
              <a:t>mTargetAngle</a:t>
            </a:r>
            <a:r>
              <a:rPr lang="en-US" sz="3000" dirty="0"/>
              <a:t> = </a:t>
            </a:r>
            <a:r>
              <a:rPr lang="en-US" sz="3000" dirty="0" err="1"/>
              <a:t>mCurrentAngle</a:t>
            </a:r>
            <a:r>
              <a:rPr lang="en-US" sz="3000" dirty="0"/>
              <a:t>;</a:t>
            </a:r>
          </a:p>
          <a:p>
            <a:r>
              <a:rPr lang="en-US" sz="3000" dirty="0"/>
              <a:t>      } else {</a:t>
            </a:r>
          </a:p>
          <a:p>
            <a:r>
              <a:rPr lang="en-US" sz="3000" dirty="0"/>
              <a:t>        * Next page *</a:t>
            </a:r>
          </a:p>
          <a:p>
            <a:r>
              <a:rPr lang="en-US" sz="3000" dirty="0"/>
              <a:t>      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549125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 and stop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if (</a:t>
            </a:r>
            <a:r>
              <a:rPr lang="en-US" b="1" dirty="0" err="1"/>
              <a:t>Math.</a:t>
            </a:r>
            <a:r>
              <a:rPr lang="en-US" b="1" i="1" dirty="0" err="1"/>
              <a:t>abs</a:t>
            </a:r>
            <a:r>
              <a:rPr lang="en-US" b="1" i="1" dirty="0"/>
              <a:t>(speed) &gt; 0.1) {</a:t>
            </a:r>
          </a:p>
          <a:p>
            <a:r>
              <a:rPr lang="en-US" dirty="0"/>
              <a:t>          </a:t>
            </a:r>
            <a:r>
              <a:rPr lang="en-US" b="1" dirty="0"/>
              <a:t>double </a:t>
            </a:r>
            <a:r>
              <a:rPr lang="en-US" b="1" dirty="0" err="1"/>
              <a:t>angleError</a:t>
            </a:r>
            <a:r>
              <a:rPr lang="en-US" b="1" dirty="0"/>
              <a:t> = (</a:t>
            </a:r>
            <a:r>
              <a:rPr lang="en-US" b="1" dirty="0" err="1"/>
              <a:t>mTargetAngle</a:t>
            </a:r>
            <a:r>
              <a:rPr lang="en-US" b="1" dirty="0"/>
              <a:t> - </a:t>
            </a:r>
            <a:r>
              <a:rPr lang="en-US" b="1" dirty="0" err="1"/>
              <a:t>mCurrentAngle</a:t>
            </a:r>
            <a:r>
              <a:rPr lang="en-US" b="1" dirty="0"/>
              <a:t>);</a:t>
            </a:r>
          </a:p>
          <a:p>
            <a:r>
              <a:rPr lang="en-US" dirty="0"/>
              <a:t>          </a:t>
            </a:r>
            <a:r>
              <a:rPr lang="en-US" dirty="0" err="1"/>
              <a:t>turnThrottle</a:t>
            </a:r>
            <a:r>
              <a:rPr lang="en-US" dirty="0"/>
              <a:t> = </a:t>
            </a:r>
            <a:r>
              <a:rPr lang="en-US" dirty="0" err="1"/>
              <a:t>angleError</a:t>
            </a:r>
            <a:r>
              <a:rPr lang="en-US" dirty="0"/>
              <a:t> * </a:t>
            </a:r>
            <a:r>
              <a:rPr lang="en-US" b="1" i="1" dirty="0" err="1"/>
              <a:t>kPgain</a:t>
            </a:r>
            <a:r>
              <a:rPr lang="en-US" b="1" i="1" dirty="0"/>
              <a:t> - (</a:t>
            </a:r>
            <a:r>
              <a:rPr lang="en-US" b="1" i="1" dirty="0" err="1"/>
              <a:t>currentAngularRate</a:t>
            </a:r>
            <a:r>
              <a:rPr lang="en-US" b="1" i="1" dirty="0"/>
              <a:t>) * </a:t>
            </a:r>
            <a:r>
              <a:rPr lang="en-US" b="1" i="1" dirty="0" err="1"/>
              <a:t>kDgain</a:t>
            </a:r>
            <a:r>
              <a:rPr lang="en-US" b="1" i="1" dirty="0"/>
              <a:t>;</a:t>
            </a:r>
          </a:p>
          <a:p>
            <a:r>
              <a:rPr lang="en-US" dirty="0"/>
              <a:t>          </a:t>
            </a:r>
            <a:r>
              <a:rPr lang="en-US" b="1" dirty="0"/>
              <a:t>double </a:t>
            </a:r>
            <a:r>
              <a:rPr lang="en-US" b="1" dirty="0" err="1"/>
              <a:t>maxThrot</a:t>
            </a:r>
            <a:r>
              <a:rPr lang="en-US" b="1" dirty="0"/>
              <a:t> = </a:t>
            </a:r>
            <a:r>
              <a:rPr lang="en-US" b="1" dirty="0" err="1"/>
              <a:t>DriveMath.</a:t>
            </a:r>
            <a:r>
              <a:rPr lang="en-US" b="1" i="1" dirty="0" err="1"/>
              <a:t>MaxCorrection</a:t>
            </a:r>
            <a:r>
              <a:rPr lang="en-US" b="1" i="1" dirty="0"/>
              <a:t>(speed, </a:t>
            </a:r>
            <a:r>
              <a:rPr lang="en-US" b="1" i="1" dirty="0" err="1"/>
              <a:t>kMaxCorrectionRatio</a:t>
            </a:r>
            <a:r>
              <a:rPr lang="en-US" b="1" i="1" dirty="0"/>
              <a:t>);</a:t>
            </a:r>
          </a:p>
          <a:p>
            <a:r>
              <a:rPr lang="en-US" dirty="0"/>
              <a:t>          </a:t>
            </a:r>
            <a:r>
              <a:rPr lang="en-US" dirty="0" err="1"/>
              <a:t>turnThrottle</a:t>
            </a:r>
            <a:r>
              <a:rPr lang="en-US" dirty="0"/>
              <a:t> =  -1*</a:t>
            </a:r>
            <a:r>
              <a:rPr lang="en-US" dirty="0" err="1"/>
              <a:t>DriveMath.</a:t>
            </a:r>
            <a:r>
              <a:rPr lang="en-US" i="1" dirty="0" err="1"/>
              <a:t>Cap</a:t>
            </a:r>
            <a:r>
              <a:rPr lang="en-US" i="1" dirty="0"/>
              <a:t>(</a:t>
            </a:r>
            <a:r>
              <a:rPr lang="en-US" i="1" dirty="0" err="1"/>
              <a:t>turnThrottle</a:t>
            </a:r>
            <a:r>
              <a:rPr lang="en-US" i="1" dirty="0"/>
              <a:t>, </a:t>
            </a:r>
            <a:r>
              <a:rPr lang="en-US" i="1" dirty="0" err="1"/>
              <a:t>maxThrot</a:t>
            </a:r>
            <a:r>
              <a:rPr lang="en-US" i="1" dirty="0"/>
              <a:t>);</a:t>
            </a:r>
          </a:p>
          <a:p>
            <a:r>
              <a:rPr lang="en-US" dirty="0"/>
              <a:t>          </a:t>
            </a:r>
            <a:r>
              <a:rPr lang="en-US" dirty="0" err="1"/>
              <a:t>RawDriveRobot</a:t>
            </a:r>
            <a:r>
              <a:rPr lang="en-US" dirty="0"/>
              <a:t>(</a:t>
            </a:r>
            <a:r>
              <a:rPr lang="en-US" dirty="0" err="1"/>
              <a:t>speed,turnThrottle</a:t>
            </a:r>
            <a:r>
              <a:rPr lang="en-US" dirty="0"/>
              <a:t>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b="1" dirty="0"/>
              <a:t>else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</a:t>
            </a:r>
            <a:r>
              <a:rPr lang="en-US" dirty="0" err="1"/>
              <a:t>RawDriveRobot</a:t>
            </a:r>
            <a:r>
              <a:rPr lang="en-US" dirty="0"/>
              <a:t>(0, 0); </a:t>
            </a:r>
            <a:r>
              <a:rPr lang="en-US" dirty="0" err="1"/>
              <a:t>mTargetAngle</a:t>
            </a:r>
            <a:r>
              <a:rPr lang="en-US" dirty="0"/>
              <a:t> = </a:t>
            </a:r>
            <a:r>
              <a:rPr lang="en-US" dirty="0" err="1"/>
              <a:t>mCurrentAngle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513975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Drive the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if(</a:t>
            </a:r>
            <a:r>
              <a:rPr lang="en-US" b="1" dirty="0" err="1"/>
              <a:t>mActualSpeed</a:t>
            </a:r>
            <a:r>
              <a:rPr lang="en-US" b="1" dirty="0"/>
              <a:t> != speed)</a:t>
            </a:r>
            <a:r>
              <a:rPr lang="en-US" dirty="0"/>
              <a:t>      {</a:t>
            </a:r>
          </a:p>
          <a:p>
            <a:r>
              <a:rPr lang="en-US" dirty="0"/>
              <a:t>        </a:t>
            </a:r>
            <a:r>
              <a:rPr lang="en-US" b="1" dirty="0"/>
              <a:t>if(</a:t>
            </a:r>
            <a:r>
              <a:rPr lang="en-US" b="1" dirty="0" err="1"/>
              <a:t>mActualSpeed</a:t>
            </a:r>
            <a:r>
              <a:rPr lang="en-US" b="1" dirty="0"/>
              <a:t>&lt;speed) </a:t>
            </a:r>
            <a:r>
              <a:rPr lang="en-US" dirty="0"/>
              <a:t>        {</a:t>
            </a:r>
          </a:p>
          <a:p>
            <a:r>
              <a:rPr lang="en-US" dirty="0"/>
              <a:t>          </a:t>
            </a:r>
            <a:r>
              <a:rPr lang="en-US" dirty="0" err="1"/>
              <a:t>mActualSpeed</a:t>
            </a:r>
            <a:r>
              <a:rPr lang="en-US" dirty="0"/>
              <a:t> = </a:t>
            </a:r>
            <a:r>
              <a:rPr lang="en-US" dirty="0" err="1"/>
              <a:t>Math.</a:t>
            </a:r>
            <a:r>
              <a:rPr lang="en-US" i="1" dirty="0" err="1"/>
              <a:t>min</a:t>
            </a:r>
            <a:r>
              <a:rPr lang="en-US" i="1" dirty="0"/>
              <a:t>(</a:t>
            </a:r>
            <a:r>
              <a:rPr lang="en-US" i="1" dirty="0" err="1"/>
              <a:t>mActualSpeed+</a:t>
            </a:r>
            <a:r>
              <a:rPr lang="en-US" b="1" i="1" dirty="0" err="1"/>
              <a:t>kSpeedGain</a:t>
            </a:r>
            <a:r>
              <a:rPr lang="en-US" b="1" i="1" dirty="0"/>
              <a:t>, speed);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b="1" dirty="0"/>
              <a:t>else </a:t>
            </a:r>
            <a:r>
              <a:rPr lang="en-US" dirty="0"/>
              <a:t>{</a:t>
            </a:r>
          </a:p>
          <a:p>
            <a:r>
              <a:rPr lang="en-US" dirty="0"/>
              <a:t>          </a:t>
            </a:r>
            <a:r>
              <a:rPr lang="en-US" dirty="0" err="1"/>
              <a:t>mActualSpeed</a:t>
            </a:r>
            <a:r>
              <a:rPr lang="en-US" dirty="0"/>
              <a:t> = </a:t>
            </a:r>
            <a:r>
              <a:rPr lang="en-US" dirty="0" err="1"/>
              <a:t>Math.</a:t>
            </a:r>
            <a:r>
              <a:rPr lang="en-US" i="1" dirty="0" err="1"/>
              <a:t>max</a:t>
            </a:r>
            <a:r>
              <a:rPr lang="en-US" i="1" dirty="0"/>
              <a:t>(</a:t>
            </a:r>
            <a:r>
              <a:rPr lang="en-US" i="1" dirty="0" err="1"/>
              <a:t>mActualSpeed-</a:t>
            </a:r>
            <a:r>
              <a:rPr lang="en-US" b="1" i="1" dirty="0" err="1"/>
              <a:t>kSpeedGain</a:t>
            </a:r>
            <a:r>
              <a:rPr lang="en-US" b="1" i="1" dirty="0"/>
              <a:t>, speed);</a:t>
            </a:r>
          </a:p>
          <a:p>
            <a:r>
              <a:rPr lang="en-US" dirty="0"/>
              <a:t>        } }</a:t>
            </a:r>
          </a:p>
          <a:p>
            <a:r>
              <a:rPr lang="en-US" b="1" dirty="0"/>
              <a:t>      double </a:t>
            </a:r>
            <a:r>
              <a:rPr lang="en-US" b="1" dirty="0" err="1"/>
              <a:t>targetSpeedL</a:t>
            </a:r>
            <a:r>
              <a:rPr lang="en-US" b="1" dirty="0"/>
              <a:t> = (</a:t>
            </a:r>
            <a:r>
              <a:rPr lang="en-US" b="1" dirty="0" err="1"/>
              <a:t>mActualSpeed</a:t>
            </a:r>
            <a:r>
              <a:rPr lang="en-US" b="1" dirty="0"/>
              <a:t> + turn); </a:t>
            </a:r>
          </a:p>
          <a:p>
            <a:r>
              <a:rPr lang="en-US" b="1" dirty="0"/>
              <a:t>      double </a:t>
            </a:r>
            <a:r>
              <a:rPr lang="en-US" b="1" dirty="0" err="1"/>
              <a:t>targetSpeedR</a:t>
            </a:r>
            <a:r>
              <a:rPr lang="en-US" b="1" dirty="0"/>
              <a:t> = (</a:t>
            </a:r>
            <a:r>
              <a:rPr lang="en-US" b="1" dirty="0" err="1"/>
              <a:t>mActualSpeed</a:t>
            </a:r>
            <a:r>
              <a:rPr lang="en-US" b="1" dirty="0"/>
              <a:t> - turn);</a:t>
            </a:r>
          </a:p>
          <a:p>
            <a:r>
              <a:rPr lang="en-US" dirty="0"/>
              <a:t>      </a:t>
            </a:r>
            <a:r>
              <a:rPr lang="en-US" i="1" dirty="0" err="1"/>
              <a:t>DriveLF.set</a:t>
            </a:r>
            <a:r>
              <a:rPr lang="en-US" i="1" dirty="0"/>
              <a:t>(</a:t>
            </a:r>
            <a:r>
              <a:rPr lang="en-US" b="1" i="1" dirty="0" err="1"/>
              <a:t>targetSpeedL</a:t>
            </a:r>
            <a:r>
              <a:rPr lang="en-US" b="1" i="1" dirty="0"/>
              <a:t>); </a:t>
            </a:r>
            <a:r>
              <a:rPr lang="en-US" i="1" dirty="0" err="1"/>
              <a:t>DriveRF.set</a:t>
            </a:r>
            <a:r>
              <a:rPr lang="en-US" i="1" dirty="0"/>
              <a:t>(</a:t>
            </a:r>
            <a:r>
              <a:rPr lang="en-US" b="1" i="1" dirty="0" err="1"/>
              <a:t>targetSpeedR</a:t>
            </a:r>
            <a:r>
              <a:rPr lang="en-US" b="1" i="1" dirty="0"/>
              <a:t>);</a:t>
            </a: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410304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Jaci’s</a:t>
            </a:r>
            <a:r>
              <a:rPr lang="en-US" dirty="0"/>
              <a:t> Pathfinding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 most </a:t>
            </a:r>
            <a:r>
              <a:rPr lang="en-US" sz="3000" dirty="0" err="1"/>
              <a:t>populare</a:t>
            </a:r>
            <a:r>
              <a:rPr lang="en-US" sz="3000" dirty="0"/>
              <a:t> pathfinding in FRC.</a:t>
            </a:r>
          </a:p>
          <a:p>
            <a:r>
              <a:rPr lang="en-US" sz="3000" dirty="0" err="1"/>
              <a:t>Jaci</a:t>
            </a:r>
            <a:r>
              <a:rPr lang="en-US" sz="3000" dirty="0"/>
              <a:t> is on </a:t>
            </a:r>
            <a:r>
              <a:rPr lang="en-US" sz="3000" dirty="0" err="1"/>
              <a:t>Chiefdelphi’s</a:t>
            </a:r>
            <a:r>
              <a:rPr lang="en-US" sz="3000" dirty="0"/>
              <a:t> board all the time.</a:t>
            </a:r>
          </a:p>
          <a:p>
            <a:r>
              <a:rPr lang="en-US" sz="3000" dirty="0"/>
              <a:t>She loves fixing and making it better.</a:t>
            </a:r>
          </a:p>
          <a:p>
            <a:r>
              <a:rPr lang="en-US" sz="3000" dirty="0"/>
              <a:t>It may take a lot of work to get it running the way you want.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199144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Jaci’s</a:t>
            </a:r>
            <a:r>
              <a:rPr lang="en-US" dirty="0"/>
              <a:t> Pathfinding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Unfortunately it’s written in C++</a:t>
            </a:r>
          </a:p>
          <a:p>
            <a:r>
              <a:rPr lang="en-US" sz="3000" dirty="0"/>
              <a:t>I’ve taken the C++ and wrote a tool in Visual Studio to take in a path.csv file an put out a path in java.</a:t>
            </a:r>
          </a:p>
          <a:p>
            <a:r>
              <a:rPr lang="en-US" sz="3000" dirty="0"/>
              <a:t>It’s in the </a:t>
            </a:r>
            <a:r>
              <a:rPr lang="en-US" sz="3000" dirty="0" err="1"/>
              <a:t>Github</a:t>
            </a:r>
            <a:r>
              <a:rPr lang="en-US" sz="3000"/>
              <a:t> project below.</a:t>
            </a: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1352459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Jaci’s</a:t>
            </a:r>
            <a:r>
              <a:rPr lang="en-US" dirty="0"/>
              <a:t> Pathfinding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Unfortunately it’s written in C++</a:t>
            </a:r>
          </a:p>
          <a:p>
            <a:r>
              <a:rPr lang="en-US" sz="3000" dirty="0"/>
              <a:t>I’ve taken the C++ and wrote a tool in Visual Studio to take in a path.csv file an put out a path in java.</a:t>
            </a:r>
          </a:p>
          <a:p>
            <a:r>
              <a:rPr lang="en-US" sz="3000" dirty="0"/>
              <a:t>The units are what ever you say they are.  Feet, Inches, Centimeters, Furlongs, Parsec, or Meters.</a:t>
            </a:r>
          </a:p>
          <a:p>
            <a:r>
              <a:rPr lang="en-US" sz="3000" dirty="0"/>
              <a:t>Just be constant with </a:t>
            </a:r>
            <a:r>
              <a:rPr lang="en-US" sz="3000"/>
              <a:t>the units.</a:t>
            </a: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66480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Things covered in this class:</a:t>
            </a:r>
          </a:p>
          <a:p>
            <a:pPr lvl="1"/>
            <a:r>
              <a:rPr lang="en-US" sz="3200" dirty="0" err="1"/>
              <a:t>Andriod</a:t>
            </a:r>
            <a:r>
              <a:rPr lang="en-US" sz="3200" dirty="0"/>
              <a:t> Studio</a:t>
            </a:r>
          </a:p>
          <a:p>
            <a:pPr lvl="1"/>
            <a:r>
              <a:rPr lang="en-US" sz="3200" dirty="0"/>
              <a:t>Getting the code</a:t>
            </a:r>
          </a:p>
          <a:p>
            <a:pPr lvl="1"/>
            <a:r>
              <a:rPr lang="en-US" sz="3200" dirty="0"/>
              <a:t>FTC dashboard</a:t>
            </a:r>
          </a:p>
          <a:p>
            <a:pPr lvl="1"/>
            <a:r>
              <a:rPr lang="en-US" sz="3200" dirty="0"/>
              <a:t>FTC Road Runner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369015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Jaci’s</a:t>
            </a:r>
            <a:r>
              <a:rPr lang="en-US" dirty="0"/>
              <a:t> Path.csv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/>
              <a:t>Name,Desc,Number,X,Y,Theta,X,Y,Theta,X,Y,Theta,X,Y,Theta,X,Y,Theta,X,Y,Theta,X,Y,Theta</a:t>
            </a:r>
          </a:p>
          <a:p>
            <a:r>
              <a:rPr lang="en-US" sz="3000" dirty="0"/>
              <a:t>Move2,Move two feet,2, 0,0,0, 24,0,0</a:t>
            </a:r>
          </a:p>
          <a:p>
            <a:r>
              <a:rPr lang="en-US" sz="3000" dirty="0"/>
              <a:t>Red11,Feed Switch from Front Start 1 aud,4, 16,280.25,0,</a:t>
            </a:r>
          </a:p>
          <a:p>
            <a:r>
              <a:rPr lang="en-US" sz="3000" dirty="0"/>
              <a:t>80,290.25,0,</a:t>
            </a:r>
          </a:p>
          <a:p>
            <a:r>
              <a:rPr lang="en-US" sz="3000" dirty="0"/>
              <a:t>110,290.25,-30,</a:t>
            </a:r>
          </a:p>
          <a:p>
            <a:r>
              <a:rPr lang="en-US" sz="3000" dirty="0"/>
              <a:t>128,234,-120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5222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Jaci’s</a:t>
            </a:r>
            <a:r>
              <a:rPr lang="en-US" dirty="0"/>
              <a:t> Settings in the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//----------------------------------------------------------------------------</a:t>
            </a:r>
          </a:p>
          <a:p>
            <a:r>
              <a:rPr lang="en-US" dirty="0"/>
              <a:t>//  Constants</a:t>
            </a:r>
          </a:p>
          <a:p>
            <a:r>
              <a:rPr lang="en-US" dirty="0"/>
              <a:t>//----------------------------------------------------------------------------</a:t>
            </a:r>
          </a:p>
          <a:p>
            <a:r>
              <a:rPr lang="en-US" dirty="0"/>
              <a:t>const double TIME_SLICE =    0.02;   /sec</a:t>
            </a:r>
          </a:p>
          <a:p>
            <a:r>
              <a:rPr lang="fr-FR" dirty="0" err="1"/>
              <a:t>const</a:t>
            </a:r>
            <a:r>
              <a:rPr lang="fr-FR" dirty="0"/>
              <a:t> double MAX_VEL    =   6.0;  /per sec</a:t>
            </a:r>
          </a:p>
          <a:p>
            <a:r>
              <a:rPr lang="fr-FR" dirty="0" err="1"/>
              <a:t>const</a:t>
            </a:r>
            <a:r>
              <a:rPr lang="fr-FR" dirty="0"/>
              <a:t> double MAX_ACCEL  =  10.0;</a:t>
            </a:r>
          </a:p>
          <a:p>
            <a:r>
              <a:rPr lang="fr-FR" dirty="0" err="1"/>
              <a:t>const</a:t>
            </a:r>
            <a:r>
              <a:rPr lang="fr-FR" dirty="0"/>
              <a:t> double MAX_JERK   = 100.0;</a:t>
            </a:r>
          </a:p>
          <a:p>
            <a:r>
              <a:rPr lang="en-US" dirty="0"/>
              <a:t>const double WHEEL_BASE_WIDTH = 8;</a:t>
            </a: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818825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Jaci’s</a:t>
            </a:r>
            <a:r>
              <a:rPr lang="en-US" dirty="0"/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 output is a .java file for every line in the CVS.  Subclass of Class.java</a:t>
            </a:r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758601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000" dirty="0"/>
              <a:t>Path.java</a:t>
            </a:r>
          </a:p>
          <a:p>
            <a:pPr lvl="1"/>
            <a:r>
              <a:rPr lang="en-US" sz="2800" dirty="0"/>
              <a:t>This is the super class of every path.</a:t>
            </a:r>
            <a:endParaRPr lang="en-US" sz="3000" dirty="0"/>
          </a:p>
          <a:p>
            <a:r>
              <a:rPr lang="en-US" sz="3000" dirty="0"/>
              <a:t> public double </a:t>
            </a:r>
            <a:r>
              <a:rPr lang="en-US" sz="3000" dirty="0" err="1"/>
              <a:t>kSpeed</a:t>
            </a:r>
            <a:r>
              <a:rPr lang="en-US" sz="3000" dirty="0"/>
              <a:t> = 14.0;</a:t>
            </a:r>
          </a:p>
          <a:p>
            <a:r>
              <a:rPr lang="en-US" sz="3000" dirty="0"/>
              <a:t>    public int </a:t>
            </a:r>
            <a:r>
              <a:rPr lang="en-US" sz="3000" dirty="0" err="1"/>
              <a:t>kNumPoints</a:t>
            </a:r>
            <a:r>
              <a:rPr lang="en-US" sz="3000" dirty="0"/>
              <a:t> =64;</a:t>
            </a:r>
          </a:p>
          <a:p>
            <a:r>
              <a:rPr lang="en-US" sz="3000" dirty="0"/>
              <a:t>    public double[][] </a:t>
            </a:r>
            <a:r>
              <a:rPr lang="en-US" sz="3000" dirty="0" err="1"/>
              <a:t>kPoints</a:t>
            </a:r>
            <a:r>
              <a:rPr lang="en-US" sz="3000" dirty="0"/>
              <a:t> = new double[][]{</a:t>
            </a:r>
          </a:p>
          <a:p>
            <a:r>
              <a:rPr lang="en-US" sz="3000" dirty="0"/>
              <a:t>            {1.941176, 1.941176, 0.015257, 16.016520, 50.750002, 16.020248, 36.750003},</a:t>
            </a:r>
          </a:p>
          <a:p>
            <a:r>
              <a:rPr lang="en-US" sz="3000" dirty="0"/>
              <a:t>            {3.488871, 4.275835, 0.079671, 16.086297, 50.750060, 16.105765, 36.750074},</a:t>
            </a:r>
          </a:p>
          <a:p>
            <a:r>
              <a:rPr lang="en-US" sz="3000" dirty="0"/>
              <a:t>The lines are, left speed, right speed, heading, and other the x and y location of the wheels.</a:t>
            </a:r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817288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000" dirty="0"/>
              <a:t>DrivePathAction.java</a:t>
            </a:r>
          </a:p>
          <a:p>
            <a:pPr lvl="1"/>
            <a:r>
              <a:rPr lang="en-US" sz="2800" dirty="0"/>
              <a:t>Constructor takes in a Path.</a:t>
            </a:r>
          </a:p>
          <a:p>
            <a:r>
              <a:rPr lang="en-US" sz="3000" dirty="0" err="1"/>
              <a:t>isFinished</a:t>
            </a:r>
            <a:r>
              <a:rPr lang="en-US" sz="3000" dirty="0"/>
              <a:t>()</a:t>
            </a:r>
          </a:p>
          <a:p>
            <a:pPr lvl="1"/>
            <a:r>
              <a:rPr lang="en-US" sz="2800" dirty="0"/>
              <a:t>Checks to see if all the points have been run</a:t>
            </a:r>
          </a:p>
          <a:p>
            <a:r>
              <a:rPr lang="en-US" sz="3000" dirty="0"/>
              <a:t>end</a:t>
            </a:r>
          </a:p>
          <a:p>
            <a:pPr lvl="1"/>
            <a:r>
              <a:rPr lang="en-US" sz="2800" dirty="0"/>
              <a:t>Stops the motors</a:t>
            </a:r>
          </a:p>
          <a:p>
            <a:r>
              <a:rPr lang="en-US" sz="3000" dirty="0"/>
              <a:t>Initialize</a:t>
            </a:r>
          </a:p>
          <a:p>
            <a:pPr lvl="1"/>
            <a:r>
              <a:rPr lang="en-US" sz="2800" dirty="0"/>
              <a:t>Resets the count to 0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129B67-A605-44B6-814D-6176EC8C3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DrivePathAction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88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DrivePathAction.java</a:t>
            </a:r>
          </a:p>
          <a:p>
            <a:r>
              <a:rPr lang="en-US" sz="3000" dirty="0"/>
              <a:t>execute</a:t>
            </a:r>
          </a:p>
          <a:p>
            <a:pPr lvl="1"/>
            <a:r>
              <a:rPr lang="en-US" sz="2800" dirty="0"/>
              <a:t>Takes the motors and the gyro and adjusts the speed.</a:t>
            </a:r>
          </a:p>
          <a:p>
            <a:pPr lvl="1"/>
            <a:r>
              <a:rPr lang="en-US" sz="2800" dirty="0"/>
              <a:t>Should be run every at the speed we said in the settings (0.02 sec)</a:t>
            </a:r>
          </a:p>
          <a:p>
            <a:pPr lvl="1"/>
            <a:r>
              <a:rPr lang="en-US" sz="3000" dirty="0"/>
              <a:t>Important constant:  DIST_TO_REAL_DIST_CONST 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853441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DIST_TO_REAL_DIST_CONST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It takes </a:t>
            </a:r>
            <a:r>
              <a:rPr lang="en-US" sz="3000" dirty="0" err="1"/>
              <a:t>Jaci’s</a:t>
            </a:r>
            <a:r>
              <a:rPr lang="en-US" sz="3000" dirty="0"/>
              <a:t> units and translates them into your robot units.</a:t>
            </a:r>
          </a:p>
          <a:p>
            <a:r>
              <a:rPr lang="en-US" sz="3000" dirty="0"/>
              <a:t>Make a path that moves 2 feet.</a:t>
            </a:r>
          </a:p>
          <a:p>
            <a:r>
              <a:rPr lang="en-US" sz="3000" dirty="0"/>
              <a:t>Run that path on your robot, adjusting this const until your robot moves 2 feet.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1247019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129B67-A605-44B6-814D-6176EC8C3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DrivePathAction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9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Andriod</a:t>
            </a:r>
            <a:r>
              <a:rPr lang="en-US" dirty="0"/>
              <a:t>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lot more complicated than </a:t>
            </a:r>
            <a:r>
              <a:rPr lang="en-US" sz="3200" dirty="0" err="1"/>
              <a:t>OnBoard</a:t>
            </a:r>
            <a:r>
              <a:rPr lang="en-US" sz="3200" dirty="0"/>
              <a:t> Java</a:t>
            </a:r>
          </a:p>
          <a:p>
            <a:r>
              <a:rPr lang="en-US" sz="3200" dirty="0"/>
              <a:t>A lot more flexible as well.</a:t>
            </a:r>
          </a:p>
          <a:p>
            <a:r>
              <a:rPr lang="en-US" sz="3200" dirty="0"/>
              <a:t>A good tool to know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09437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Download/Install JDK</a:t>
            </a:r>
          </a:p>
          <a:p>
            <a:pPr lvl="1"/>
            <a:r>
              <a:rPr lang="en-US" sz="3000" dirty="0"/>
              <a:t>https://www.oracle.com/java/technologies/downloads/</a:t>
            </a:r>
          </a:p>
          <a:p>
            <a:r>
              <a:rPr lang="en-US" sz="3200" dirty="0"/>
              <a:t>Download/Install Android Studio</a:t>
            </a:r>
          </a:p>
          <a:p>
            <a:pPr lvl="1"/>
            <a:r>
              <a:rPr lang="en-US" sz="3000" dirty="0"/>
              <a:t>https://developer.android.com/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95414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FTC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err="1"/>
              <a:t>Github</a:t>
            </a:r>
            <a:r>
              <a:rPr lang="en-US" sz="3200" dirty="0"/>
              <a:t> has it.</a:t>
            </a:r>
          </a:p>
          <a:p>
            <a:r>
              <a:rPr lang="en-US" sz="3200">
                <a:hlinkClick r:id="rId2"/>
              </a:rPr>
              <a:t>https://github.com/FIRST-Tech-Challenge/FtcRobotController</a:t>
            </a:r>
            <a:endParaRPr lang="en-US" sz="3200"/>
          </a:p>
          <a:p>
            <a:r>
              <a:rPr lang="en-US" sz="3200"/>
              <a:t>You </a:t>
            </a:r>
            <a:r>
              <a:rPr lang="en-US" sz="3200" dirty="0"/>
              <a:t>can download and use it from </a:t>
            </a:r>
            <a:r>
              <a:rPr lang="en-US" sz="3200" dirty="0" err="1"/>
              <a:t>Github</a:t>
            </a:r>
            <a:r>
              <a:rPr lang="en-US" sz="3200" dirty="0"/>
              <a:t>.</a:t>
            </a:r>
          </a:p>
          <a:p>
            <a:r>
              <a:rPr lang="en-US" sz="3200" dirty="0"/>
              <a:t>Better to fork the code into your </a:t>
            </a:r>
            <a:r>
              <a:rPr lang="en-US" sz="3200" dirty="0" err="1"/>
              <a:t>Github</a:t>
            </a:r>
            <a:r>
              <a:rPr lang="en-US" sz="3200" dirty="0"/>
              <a:t> project.  This lets your team check in code,</a:t>
            </a:r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64508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gyro on the Rev Expansion Hub is a BNO055IMU.  It’s Adafruit’s gyro.</a:t>
            </a:r>
          </a:p>
          <a:p>
            <a:r>
              <a:rPr lang="en-US" sz="3200" dirty="0"/>
              <a:t>Other gyro major gyro is MPU-9250, it’s </a:t>
            </a:r>
            <a:r>
              <a:rPr lang="en-US" sz="3200" dirty="0" err="1"/>
              <a:t>Sparkfun’s</a:t>
            </a:r>
            <a:r>
              <a:rPr lang="en-US" sz="3200" dirty="0"/>
              <a:t> gyro.</a:t>
            </a:r>
          </a:p>
          <a:p>
            <a:r>
              <a:rPr lang="en-US" sz="3200" dirty="0"/>
              <a:t>There are trade off.  The biggest pro for the BNO is, the code is already written.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4588-9CFE-4A0D-93C3-72A99A66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892" y="6262255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60644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BNO055IMU.Parameters parameters = new BNO055IMU.Parameters();       </a:t>
            </a:r>
          </a:p>
          <a:p>
            <a:pPr marL="0" indent="0">
              <a:buNone/>
            </a:pPr>
            <a:r>
              <a:rPr lang="en-US" sz="3200" dirty="0" err="1"/>
              <a:t>parameters.angleUnit</a:t>
            </a:r>
            <a:r>
              <a:rPr lang="en-US" sz="3200" dirty="0"/>
              <a:t> = BNO055IMU.AngleUnit.DEGREES;       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err="1"/>
              <a:t>parameters.accelUnit</a:t>
            </a:r>
            <a:r>
              <a:rPr lang="en-US" sz="3200" dirty="0"/>
              <a:t>=BNO055IMU.AccelUnit.METERS_PERSEC_PERSEC;       </a:t>
            </a:r>
          </a:p>
          <a:p>
            <a:pPr marL="0" indent="0">
              <a:buNone/>
            </a:pPr>
            <a:r>
              <a:rPr lang="en-US" sz="3200" dirty="0" err="1"/>
              <a:t>parameters.calibrationDataFile</a:t>
            </a:r>
            <a:r>
              <a:rPr lang="en-US" sz="3200" dirty="0"/>
              <a:t> = "BNO055IMUCalibration.json";       </a:t>
            </a:r>
          </a:p>
          <a:p>
            <a:pPr marL="0" indent="0">
              <a:buNone/>
            </a:pPr>
            <a:r>
              <a:rPr lang="en-US" sz="3200" dirty="0" err="1"/>
              <a:t>parameters.loggingEnabled</a:t>
            </a:r>
            <a:r>
              <a:rPr lang="en-US" sz="3200" dirty="0"/>
              <a:t>      = true;        </a:t>
            </a:r>
          </a:p>
          <a:p>
            <a:pPr marL="0" indent="0">
              <a:buNone/>
            </a:pPr>
            <a:r>
              <a:rPr lang="en-US" sz="3200" dirty="0" err="1"/>
              <a:t>parameters.loggingTag</a:t>
            </a:r>
            <a:r>
              <a:rPr lang="en-US" sz="3200" dirty="0"/>
              <a:t>          = "IMU";   </a:t>
            </a:r>
          </a:p>
          <a:p>
            <a:pPr marL="0" indent="0">
              <a:buNone/>
            </a:pPr>
            <a:r>
              <a:rPr lang="en-US" sz="3200" dirty="0" err="1"/>
              <a:t>parameters.accelerationIntegrationAlgorithm</a:t>
            </a:r>
            <a:r>
              <a:rPr lang="en-US" sz="3200" dirty="0"/>
              <a:t> = new </a:t>
            </a:r>
            <a:r>
              <a:rPr lang="en-US" sz="3200" dirty="0" err="1"/>
              <a:t>JustLoggingAccelerationIntegrator</a:t>
            </a:r>
            <a:r>
              <a:rPr lang="en-US" sz="3200" dirty="0"/>
              <a:t>(); 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4588-9CFE-4A0D-93C3-72A99A66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892" y="6262255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41082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imu</a:t>
            </a:r>
            <a:r>
              <a:rPr lang="en-US" sz="3200" dirty="0"/>
              <a:t> = </a:t>
            </a:r>
            <a:r>
              <a:rPr lang="en-US" sz="3200" dirty="0" err="1"/>
              <a:t>hardwareMap.get</a:t>
            </a:r>
            <a:r>
              <a:rPr lang="en-US" sz="3200" dirty="0"/>
              <a:t>(BNO055IMU.class, "</a:t>
            </a:r>
            <a:r>
              <a:rPr lang="en-US" sz="3200" dirty="0" err="1"/>
              <a:t>imu</a:t>
            </a:r>
            <a:r>
              <a:rPr lang="en-US" sz="3200" dirty="0"/>
              <a:t>");        </a:t>
            </a:r>
          </a:p>
          <a:p>
            <a:pPr marL="0" indent="0">
              <a:buNone/>
            </a:pPr>
            <a:r>
              <a:rPr lang="en-US" sz="3200" dirty="0" err="1"/>
              <a:t>imu.initialize</a:t>
            </a:r>
            <a:r>
              <a:rPr lang="en-US" sz="3200" dirty="0"/>
              <a:t>(parameters);</a:t>
            </a:r>
          </a:p>
          <a:p>
            <a:pPr marL="0" indent="0">
              <a:buNone/>
            </a:pPr>
            <a:r>
              <a:rPr lang="en-US" sz="3200" dirty="0" err="1"/>
              <a:t>imu.startAccelerationIntegration</a:t>
            </a:r>
            <a:r>
              <a:rPr lang="en-US" sz="3200" dirty="0"/>
              <a:t>(new Position(), new Velocity(), 1000);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4588-9CFE-4A0D-93C3-72A99A66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892" y="6262255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414651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 get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 err="1"/>
              <a:t>telemetry.addAction</a:t>
            </a:r>
            <a:r>
              <a:rPr lang="en-US" sz="3200" dirty="0"/>
              <a:t>(new Runnable() </a:t>
            </a:r>
          </a:p>
          <a:p>
            <a:pPr marL="0" indent="0">
              <a:buNone/>
            </a:pPr>
            <a:r>
              <a:rPr lang="en-US" sz="3200" dirty="0"/>
              <a:t>{	@Override public void run()</a:t>
            </a:r>
          </a:p>
          <a:p>
            <a:pPr marL="0" indent="0">
              <a:buNone/>
            </a:pPr>
            <a:r>
              <a:rPr lang="en-US" sz="3200" dirty="0"/>
              <a:t>  {	</a:t>
            </a:r>
          </a:p>
          <a:p>
            <a:pPr marL="0" indent="0">
              <a:buNone/>
            </a:pPr>
            <a:r>
              <a:rPr lang="en-US" sz="3200" dirty="0"/>
              <a:t>	angles   = </a:t>
            </a:r>
            <a:r>
              <a:rPr lang="en-US" sz="3200" dirty="0" err="1"/>
              <a:t>imu.getAngularOrientation</a:t>
            </a:r>
            <a:r>
              <a:rPr lang="en-US" sz="3200" dirty="0"/>
              <a:t>(</a:t>
            </a:r>
            <a:r>
              <a:rPr lang="en-US" sz="3200" dirty="0" err="1"/>
              <a:t>AxesReference.INTRINSIC</a:t>
            </a:r>
            <a:r>
              <a:rPr lang="en-US" sz="3200" dirty="0"/>
              <a:t>, </a:t>
            </a:r>
            <a:r>
              <a:rPr lang="en-US" sz="3200" dirty="0" err="1"/>
              <a:t>AxesOrder.ZYX</a:t>
            </a:r>
            <a:r>
              <a:rPr lang="en-US" sz="3200" dirty="0"/>
              <a:t>, </a:t>
            </a:r>
            <a:r>
              <a:rPr lang="en-US" sz="3200" dirty="0" err="1"/>
              <a:t>AngleUnit.DEGREES</a:t>
            </a:r>
            <a:r>
              <a:rPr lang="en-US" sz="3200" dirty="0"/>
              <a:t>);                gravity  = </a:t>
            </a:r>
            <a:r>
              <a:rPr lang="en-US" sz="3200" dirty="0" err="1"/>
              <a:t>imu.getGravity</a:t>
            </a:r>
            <a:r>
              <a:rPr lang="en-US" sz="3200" dirty="0"/>
              <a:t>();                </a:t>
            </a:r>
          </a:p>
          <a:p>
            <a:pPr marL="0" indent="0">
              <a:buNone/>
            </a:pPr>
            <a:r>
              <a:rPr lang="en-US" sz="3200" dirty="0"/>
              <a:t>  }            </a:t>
            </a:r>
          </a:p>
          <a:p>
            <a:pPr marL="0" indent="0">
              <a:buNone/>
            </a:pPr>
            <a:r>
              <a:rPr lang="en-US" sz="3200" dirty="0"/>
              <a:t>});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4588-9CFE-4A0D-93C3-72A99A66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892" y="6262255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810293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2964</TotalTime>
  <Words>1521</Words>
  <Application>Microsoft Office PowerPoint</Application>
  <PresentationFormat>Widescreen</PresentationFormat>
  <Paragraphs>192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Source Code Pro</vt:lpstr>
      <vt:lpstr>Wingdings 3</vt:lpstr>
      <vt:lpstr>Ion Boardroom</vt:lpstr>
      <vt:lpstr>Advanced FTC Code</vt:lpstr>
      <vt:lpstr>Intro</vt:lpstr>
      <vt:lpstr>Andriod Studio</vt:lpstr>
      <vt:lpstr>Android Studio Setup</vt:lpstr>
      <vt:lpstr>FTC Project </vt:lpstr>
      <vt:lpstr>Gyro</vt:lpstr>
      <vt:lpstr>Gyro Setup</vt:lpstr>
      <vt:lpstr>Gyro Setup</vt:lpstr>
      <vt:lpstr>Gyro get data</vt:lpstr>
      <vt:lpstr>Gyro get data</vt:lpstr>
      <vt:lpstr>Driving Straight</vt:lpstr>
      <vt:lpstr>Driving Straight</vt:lpstr>
      <vt:lpstr>Fast and Slow Buttons</vt:lpstr>
      <vt:lpstr>Add the Gyro / Turning</vt:lpstr>
      <vt:lpstr>Straight and stop</vt:lpstr>
      <vt:lpstr>Raw Drive the Robot</vt:lpstr>
      <vt:lpstr>Jaci’s Pathfinding</vt:lpstr>
      <vt:lpstr>Jaci’s Pathfinding</vt:lpstr>
      <vt:lpstr>Jaci’s Pathfinding</vt:lpstr>
      <vt:lpstr>Jaci’s Path.csv</vt:lpstr>
      <vt:lpstr>Jaci’s Settings in the Visual Studio</vt:lpstr>
      <vt:lpstr>Jaci’s output</vt:lpstr>
      <vt:lpstr>Classes</vt:lpstr>
      <vt:lpstr>Classes</vt:lpstr>
      <vt:lpstr>Classes</vt:lpstr>
      <vt:lpstr>DIST_TO_REAL_DIST_CONST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FTC Code</dc:title>
  <dc:creator>James Wright</dc:creator>
  <cp:lastModifiedBy>James Wright</cp:lastModifiedBy>
  <cp:revision>20</cp:revision>
  <dcterms:created xsi:type="dcterms:W3CDTF">2017-09-09T01:46:52Z</dcterms:created>
  <dcterms:modified xsi:type="dcterms:W3CDTF">2022-09-09T06:35:31Z</dcterms:modified>
</cp:coreProperties>
</file>