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Wright4089/FIRSTWorkshops/tree/master/FRC/2018/NetworkTables" TargetMode="External"/><Relationship Id="rId2" Type="http://schemas.openxmlformats.org/officeDocument/2006/relationships/hyperlink" Target="https://github.com/JimWright40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28-3EFE-47FE-9988-29436349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EA9B-1A5B-4D33-9D4D-B0E3883C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  <a:p>
            <a:r>
              <a:rPr lang="en-US" dirty="0"/>
              <a:t>Stealth 4089</a:t>
            </a:r>
          </a:p>
        </p:txBody>
      </p:sp>
    </p:spTree>
    <p:extLst>
      <p:ext uri="{BB962C8B-B14F-4D97-AF65-F5344CB8AC3E}">
        <p14:creationId xmlns:p14="http://schemas.microsoft.com/office/powerpoint/2010/main" val="22738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0F0-DE57-46E5-9D33-FAF6DD9C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5667-BB79-4CE3-A5AC-31D6616D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debugging</a:t>
            </a:r>
          </a:p>
          <a:p>
            <a:r>
              <a:rPr lang="en-US" dirty="0"/>
              <a:t>Sends data from </a:t>
            </a:r>
            <a:r>
              <a:rPr lang="en-US" dirty="0" err="1"/>
              <a:t>Roborio</a:t>
            </a:r>
            <a:r>
              <a:rPr lang="en-US" dirty="0"/>
              <a:t> to driver station</a:t>
            </a:r>
          </a:p>
          <a:p>
            <a:r>
              <a:rPr lang="en-US" dirty="0"/>
              <a:t>You can build your own dashboard.</a:t>
            </a:r>
          </a:p>
          <a:p>
            <a:r>
              <a:rPr lang="en-US" dirty="0"/>
              <a:t>You can set data for Autonomous. Like what side of the field are you on.</a:t>
            </a:r>
          </a:p>
        </p:txBody>
      </p:sp>
    </p:spTree>
    <p:extLst>
      <p:ext uri="{BB962C8B-B14F-4D97-AF65-F5344CB8AC3E}">
        <p14:creationId xmlns:p14="http://schemas.microsoft.com/office/powerpoint/2010/main" val="15384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5FEA-529B-4C34-B1D8-A2FD4DB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0B3-97C3-4DEE-B56C-AFF783F6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779224" cy="3416300"/>
          </a:xfrm>
        </p:spPr>
        <p:txBody>
          <a:bodyPr/>
          <a:lstStyle/>
          <a:p>
            <a:r>
              <a:rPr lang="en-US" b="1" dirty="0"/>
              <a:t>import </a:t>
            </a:r>
            <a:r>
              <a:rPr lang="en-US" b="1" dirty="0" err="1"/>
              <a:t>edu.wpi.first.wpilibj.networktables.NetworkTable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double </a:t>
            </a:r>
            <a:r>
              <a:rPr lang="en-US" b="1" dirty="0" err="1"/>
              <a:t>sinCount</a:t>
            </a:r>
            <a:r>
              <a:rPr lang="en-US" b="1" dirty="0"/>
              <a:t> = 0.0;</a:t>
            </a:r>
          </a:p>
          <a:p>
            <a:r>
              <a:rPr lang="en-US" b="1" dirty="0"/>
              <a:t>private </a:t>
            </a:r>
            <a:r>
              <a:rPr lang="en-US" b="1" dirty="0" err="1"/>
              <a:t>NetworkTable</a:t>
            </a:r>
            <a:r>
              <a:rPr lang="en-US" b="1" dirty="0"/>
              <a:t> </a:t>
            </a:r>
            <a:r>
              <a:rPr lang="en-US" b="1" dirty="0" err="1"/>
              <a:t>netTable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 err="1"/>
              <a:t>netTable</a:t>
            </a:r>
            <a:r>
              <a:rPr lang="en-US" dirty="0"/>
              <a:t> = </a:t>
            </a:r>
            <a:r>
              <a:rPr lang="en-US" dirty="0" err="1"/>
              <a:t>NetworkTable.</a:t>
            </a:r>
            <a:r>
              <a:rPr lang="en-US" i="1" dirty="0" err="1"/>
              <a:t>getTable</a:t>
            </a:r>
            <a:r>
              <a:rPr lang="en-US" i="1" dirty="0"/>
              <a:t>("sin");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CEEBC-8D14-4920-BC97-A34FDE6BE5DF}"/>
              </a:ext>
            </a:extLst>
          </p:cNvPr>
          <p:cNvSpPr/>
          <p:nvPr/>
        </p:nvSpPr>
        <p:spPr>
          <a:xfrm>
            <a:off x="597408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public void </a:t>
            </a:r>
            <a:r>
              <a:rPr lang="en-US" dirty="0" err="1"/>
              <a:t>teleopPeriodic</a:t>
            </a:r>
            <a:r>
              <a:rPr lang="en-US" dirty="0"/>
              <a:t>() {</a:t>
            </a:r>
          </a:p>
          <a:p>
            <a:r>
              <a:rPr lang="en-US" dirty="0"/>
              <a:t>		double </a:t>
            </a:r>
            <a:r>
              <a:rPr lang="en-US" dirty="0" err="1"/>
              <a:t>sinValue</a:t>
            </a:r>
            <a:r>
              <a:rPr lang="en-US" dirty="0"/>
              <a:t> =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sinCount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sinCount</a:t>
            </a:r>
            <a:r>
              <a:rPr lang="en-US" dirty="0"/>
              <a:t> += 0.01;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netTable.putNumber</a:t>
            </a:r>
            <a:r>
              <a:rPr lang="en-US" dirty="0"/>
              <a:t>("sin", </a:t>
            </a:r>
            <a:r>
              <a:rPr lang="en-US" dirty="0" err="1"/>
              <a:t>sinValue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42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EBC9-5A30-425B-8A5E-A83F197B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" y="2450646"/>
            <a:ext cx="9772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a work in progress so it’s a bit rough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jim’s</a:t>
            </a:r>
            <a:r>
              <a:rPr lang="en-US" dirty="0"/>
              <a:t> GitHub:</a:t>
            </a:r>
          </a:p>
          <a:p>
            <a:r>
              <a:rPr lang="en-US" dirty="0">
                <a:hlinkClick r:id="rId2"/>
              </a:rPr>
              <a:t>https://github.com/JimWright4089</a:t>
            </a:r>
            <a:endParaRPr lang="en-US" dirty="0"/>
          </a:p>
          <a:p>
            <a:r>
              <a:rPr lang="en-US" dirty="0">
                <a:hlinkClick r:id="rId3"/>
              </a:rPr>
              <a:t>https://github.com/JimWright4089/FIRSTWorkshops/tree/master/FRC/2018/NetworkTables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r>
              <a:rPr lang="en-US" dirty="0"/>
              <a:t>https://github.com/JimWright4089/FIRSTWorkshops/tree/master/FRC/2018/Potentiometer%20PID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31D7C-E712-4895-B4DF-32205E9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Debug</a:t>
            </a:r>
          </a:p>
          <a:p>
            <a:r>
              <a:rPr lang="en-US" dirty="0"/>
              <a:t>NetworkTablesSettings.xml</a:t>
            </a:r>
          </a:p>
          <a:p>
            <a:endParaRPr lang="en-US" dirty="0"/>
          </a:p>
          <a:p>
            <a:r>
              <a:rPr lang="en-US" dirty="0"/>
              <a:t>&lt;Settings&gt;</a:t>
            </a:r>
          </a:p>
          <a:p>
            <a:r>
              <a:rPr lang="en-US" dirty="0"/>
              <a:t>  &lt;</a:t>
            </a:r>
            <a:r>
              <a:rPr lang="en-US" dirty="0" err="1"/>
              <a:t>IPAddress</a:t>
            </a:r>
            <a:r>
              <a:rPr lang="en-US" dirty="0"/>
              <a:t>&gt;172.22.11.2&lt;/</a:t>
            </a:r>
            <a:r>
              <a:rPr lang="en-US" dirty="0" err="1"/>
              <a:t>IPAddress</a:t>
            </a:r>
            <a:r>
              <a:rPr lang="en-US" dirty="0"/>
              <a:t>&gt;</a:t>
            </a:r>
          </a:p>
          <a:p>
            <a:r>
              <a:rPr lang="en-US" dirty="0"/>
              <a:t>  &lt;Port&gt;1735&lt;/Port&gt;</a:t>
            </a:r>
          </a:p>
          <a:p>
            <a:r>
              <a:rPr lang="en-US" dirty="0"/>
              <a:t>&lt;/Settings&gt;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49DD2-2628-4A28-A260-2301D881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4269"/>
            <a:ext cx="54320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169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Nettables</vt:lpstr>
      <vt:lpstr>NetTable</vt:lpstr>
      <vt:lpstr>Sample Code</vt:lpstr>
      <vt:lpstr>Running the program</vt:lpstr>
      <vt:lpstr>Graph program</vt:lpstr>
      <vt:lpstr>Graph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Nettables</dc:title>
  <dc:creator>James Wright</dc:creator>
  <cp:lastModifiedBy>James Wright</cp:lastModifiedBy>
  <cp:revision>4</cp:revision>
  <dcterms:created xsi:type="dcterms:W3CDTF">2017-11-17T08:22:40Z</dcterms:created>
  <dcterms:modified xsi:type="dcterms:W3CDTF">2018-11-17T05:17:41Z</dcterms:modified>
</cp:coreProperties>
</file>