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6B44-5A48-411C-999B-994069143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67200-1C0A-4FA6-AFC4-9A0988C7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  <a:p>
            <a:r>
              <a:rPr lang="en-US" dirty="0"/>
              <a:t>STEALTH 4089</a:t>
            </a:r>
          </a:p>
        </p:txBody>
      </p:sp>
    </p:spTree>
    <p:extLst>
      <p:ext uri="{BB962C8B-B14F-4D97-AF65-F5344CB8AC3E}">
        <p14:creationId xmlns:p14="http://schemas.microsoft.com/office/powerpoint/2010/main" val="195762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35E23-E2AE-441D-BD04-0FF11DBC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98" y="2421997"/>
            <a:ext cx="4741459" cy="375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13A0C-EA0D-4151-A859-507C4130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3918"/>
            <a:ext cx="4667250" cy="357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E432D-039A-4559-AA46-707B150437C0}"/>
              </a:ext>
            </a:extLst>
          </p:cNvPr>
          <p:cNvSpPr txBox="1"/>
          <p:nvPr/>
        </p:nvSpPr>
        <p:spPr>
          <a:xfrm>
            <a:off x="390557" y="587541"/>
            <a:ext cx="1111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Camera exposure set really low, with out and with Green LED</a:t>
            </a:r>
          </a:p>
        </p:txBody>
      </p:sp>
    </p:spTree>
    <p:extLst>
      <p:ext uri="{BB962C8B-B14F-4D97-AF65-F5344CB8AC3E}">
        <p14:creationId xmlns:p14="http://schemas.microsoft.com/office/powerpoint/2010/main" val="25779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A5C2A7-B3BF-4546-9A78-8117A787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30" y="2985179"/>
            <a:ext cx="4391025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CE88A5-B7FF-419F-A71F-4C4A67AE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1" y="2653636"/>
            <a:ext cx="5003470" cy="3760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6A7613-3F0C-44AB-B0C9-F5DFDC5E5B8B}"/>
              </a:ext>
            </a:extLst>
          </p:cNvPr>
          <p:cNvSpPr/>
          <p:nvPr/>
        </p:nvSpPr>
        <p:spPr>
          <a:xfrm>
            <a:off x="684020" y="662896"/>
            <a:ext cx="11043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Finding the blobs and where is the biggest blob</a:t>
            </a:r>
          </a:p>
        </p:txBody>
      </p:sp>
    </p:spTree>
    <p:extLst>
      <p:ext uri="{BB962C8B-B14F-4D97-AF65-F5344CB8AC3E}">
        <p14:creationId xmlns:p14="http://schemas.microsoft.com/office/powerpoint/2010/main" val="381200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the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Set up camera</a:t>
            </a:r>
          </a:p>
          <a:p>
            <a:r>
              <a:rPr lang="en-US" sz="2400" dirty="0"/>
              <a:t>Set up </a:t>
            </a:r>
            <a:r>
              <a:rPr lang="en-US" sz="2400" dirty="0" err="1"/>
              <a:t>outputStream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9C1D1-4535-44A4-BAF1-D67E9610287C}"/>
              </a:ext>
            </a:extLst>
          </p:cNvPr>
          <p:cNvSpPr/>
          <p:nvPr/>
        </p:nvSpPr>
        <p:spPr>
          <a:xfrm>
            <a:off x="685800" y="3429000"/>
            <a:ext cx="9991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UsbCamera</a:t>
            </a:r>
            <a:r>
              <a:rPr lang="en-US" dirty="0"/>
              <a:t> camera = </a:t>
            </a:r>
            <a:r>
              <a:rPr lang="en-US" dirty="0" err="1"/>
              <a:t>CameraServer.getInstance</a:t>
            </a:r>
            <a:r>
              <a:rPr lang="en-US" dirty="0"/>
              <a:t>().</a:t>
            </a:r>
            <a:r>
              <a:rPr lang="en-US" dirty="0" err="1"/>
              <a:t>startAutomaticCapture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camera.setResolution</a:t>
            </a:r>
            <a:r>
              <a:rPr lang="en-US" dirty="0"/>
              <a:t>(320, 240);</a:t>
            </a:r>
          </a:p>
          <a:p>
            <a:r>
              <a:rPr lang="en-US" dirty="0"/>
              <a:t>            </a:t>
            </a:r>
            <a:r>
              <a:rPr lang="en-US" dirty="0" err="1"/>
              <a:t>camera.setExposureManual</a:t>
            </a:r>
            <a:r>
              <a:rPr lang="en-US" dirty="0"/>
              <a:t>(2);</a:t>
            </a:r>
          </a:p>
          <a:p>
            <a:r>
              <a:rPr lang="en-US" dirty="0"/>
              <a:t>            </a:t>
            </a:r>
            <a:r>
              <a:rPr lang="en-US" dirty="0" err="1"/>
              <a:t>camera.setBrightness</a:t>
            </a:r>
            <a:r>
              <a:rPr lang="en-US" dirty="0"/>
              <a:t>(2);</a:t>
            </a:r>
          </a:p>
          <a:p>
            <a:r>
              <a:rPr lang="en-US" dirty="0"/>
              <a:t>            </a:t>
            </a:r>
            <a:r>
              <a:rPr lang="en-US" dirty="0" err="1"/>
              <a:t>camera.setWhiteBalanceManual</a:t>
            </a:r>
            <a:r>
              <a:rPr lang="en-US" dirty="0"/>
              <a:t>(0);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CvSink</a:t>
            </a:r>
            <a:r>
              <a:rPr lang="en-US" dirty="0"/>
              <a:t> </a:t>
            </a:r>
            <a:r>
              <a:rPr lang="en-US" dirty="0" err="1"/>
              <a:t>cvSink</a:t>
            </a:r>
            <a:r>
              <a:rPr lang="en-US" dirty="0"/>
              <a:t> = </a:t>
            </a:r>
            <a:r>
              <a:rPr lang="en-US" dirty="0" err="1"/>
              <a:t>CameraServer.getInstance</a:t>
            </a:r>
            <a:r>
              <a:rPr lang="en-US" dirty="0"/>
              <a:t>().</a:t>
            </a:r>
            <a:r>
              <a:rPr lang="en-US" dirty="0" err="1"/>
              <a:t>getVideo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CvSource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 = </a:t>
            </a:r>
            <a:r>
              <a:rPr lang="en-US" dirty="0" err="1"/>
              <a:t>CameraServer.getInstance</a:t>
            </a:r>
            <a:r>
              <a:rPr lang="en-US" dirty="0"/>
              <a:t>().</a:t>
            </a:r>
            <a:r>
              <a:rPr lang="en-US" dirty="0" err="1"/>
              <a:t>putVideo</a:t>
            </a:r>
            <a:r>
              <a:rPr lang="en-US" dirty="0"/>
              <a:t>("</a:t>
            </a:r>
            <a:r>
              <a:rPr lang="en-US" dirty="0" err="1"/>
              <a:t>Orig</a:t>
            </a:r>
            <a:r>
              <a:rPr lang="en-US" dirty="0"/>
              <a:t>", 320, 240);</a:t>
            </a:r>
          </a:p>
        </p:txBody>
      </p:sp>
    </p:spTree>
    <p:extLst>
      <p:ext uri="{BB962C8B-B14F-4D97-AF65-F5344CB8AC3E}">
        <p14:creationId xmlns:p14="http://schemas.microsoft.com/office/powerpoint/2010/main" val="170541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Get the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Get a frame and convert it to Gray Scale</a:t>
            </a:r>
          </a:p>
          <a:p>
            <a:r>
              <a:rPr lang="en-US" sz="2400" dirty="0"/>
              <a:t>Converting to HSV is to much for the </a:t>
            </a:r>
            <a:r>
              <a:rPr lang="en-US" sz="2400" dirty="0" err="1"/>
              <a:t>RoboRio</a:t>
            </a:r>
            <a:r>
              <a:rPr lang="en-US" sz="2400" dirty="0"/>
              <a:t> to handle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0D224-93ED-4807-A542-3101AC09BCAA}"/>
              </a:ext>
            </a:extLst>
          </p:cNvPr>
          <p:cNvSpPr/>
          <p:nvPr/>
        </p:nvSpPr>
        <p:spPr>
          <a:xfrm>
            <a:off x="545124" y="3707359"/>
            <a:ext cx="106668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cvSink.grabFrame</a:t>
            </a:r>
            <a:r>
              <a:rPr lang="en-US" sz="2800" dirty="0"/>
              <a:t>(</a:t>
            </a:r>
            <a:r>
              <a:rPr lang="en-US" sz="2800" dirty="0" err="1"/>
              <a:t>imgOriginal</a:t>
            </a:r>
            <a:r>
              <a:rPr lang="en-US" sz="2800" dirty="0"/>
              <a:t>);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Imgproc.</a:t>
            </a:r>
            <a:r>
              <a:rPr lang="en-US" sz="2800" i="1" dirty="0" err="1"/>
              <a:t>cvtColor</a:t>
            </a:r>
            <a:r>
              <a:rPr lang="en-US" sz="2800" i="1" dirty="0"/>
              <a:t>(</a:t>
            </a:r>
            <a:r>
              <a:rPr lang="en-US" sz="2800" i="1" dirty="0" err="1"/>
              <a:t>imgOriginal</a:t>
            </a:r>
            <a:r>
              <a:rPr lang="en-US" sz="2800" i="1" dirty="0"/>
              <a:t>, </a:t>
            </a:r>
            <a:r>
              <a:rPr lang="en-US" sz="2800" i="1" dirty="0" err="1"/>
              <a:t>imgHSV</a:t>
            </a:r>
            <a:r>
              <a:rPr lang="en-US" sz="2800" i="1" dirty="0"/>
              <a:t>, Imgproc.</a:t>
            </a:r>
            <a:r>
              <a:rPr lang="en-US" sz="2800" b="1" i="1" dirty="0"/>
              <a:t>COLOR_BGR2GRAY);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Imgproc.</a:t>
            </a:r>
            <a:r>
              <a:rPr lang="en-US" sz="2800" i="1" dirty="0" err="1"/>
              <a:t>threshold</a:t>
            </a:r>
            <a:r>
              <a:rPr lang="en-US" sz="2800" i="1" dirty="0"/>
              <a:t>(</a:t>
            </a:r>
            <a:r>
              <a:rPr lang="en-US" sz="2800" i="1" dirty="0" err="1"/>
              <a:t>imgHSV</a:t>
            </a:r>
            <a:r>
              <a:rPr lang="en-US" sz="2800" i="1" dirty="0"/>
              <a:t>, </a:t>
            </a:r>
            <a:r>
              <a:rPr lang="en-US" sz="2800" i="1" dirty="0" err="1"/>
              <a:t>imgThresholded</a:t>
            </a:r>
            <a:r>
              <a:rPr lang="en-US" sz="2800" i="1" dirty="0"/>
              <a:t>, 30, 255, </a:t>
            </a:r>
            <a:r>
              <a:rPr lang="en-US" sz="2800" i="1" dirty="0" err="1"/>
              <a:t>Imgproc.</a:t>
            </a:r>
            <a:r>
              <a:rPr lang="en-US" sz="2800" b="1" i="1" dirty="0" err="1"/>
              <a:t>THRESH_BINARY</a:t>
            </a:r>
            <a:r>
              <a:rPr lang="en-US" sz="2800" b="1" i="1" dirty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39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Morphing gets rid of noise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0D224-93ED-4807-A542-3101AC09BCAA}"/>
              </a:ext>
            </a:extLst>
          </p:cNvPr>
          <p:cNvSpPr/>
          <p:nvPr/>
        </p:nvSpPr>
        <p:spPr>
          <a:xfrm>
            <a:off x="531056" y="3003975"/>
            <a:ext cx="106668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//morphological opening (remove small objects from the foreground)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erode</a:t>
            </a:r>
            <a:r>
              <a:rPr lang="en-US" i="1" dirty="0"/>
              <a:t>(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getStructuringElement</a:t>
            </a:r>
            <a:r>
              <a:rPr lang="en-US" i="1" dirty="0"/>
              <a:t>(</a:t>
            </a:r>
            <a:r>
              <a:rPr lang="en-US" i="1" dirty="0" err="1"/>
              <a:t>Imgproc.</a:t>
            </a:r>
            <a:r>
              <a:rPr lang="en-US" b="1" i="1" dirty="0" err="1"/>
              <a:t>MORPH_ELLIPSE</a:t>
            </a:r>
            <a:r>
              <a:rPr lang="en-US" b="1" i="1" dirty="0"/>
              <a:t>, new Size(</a:t>
            </a:r>
            <a:r>
              <a:rPr lang="en-US" b="1" i="1" dirty="0" err="1"/>
              <a:t>morphSize</a:t>
            </a:r>
            <a:r>
              <a:rPr lang="en-US" b="1" i="1" dirty="0"/>
              <a:t>, </a:t>
            </a:r>
            <a:r>
              <a:rPr lang="en-US" b="1" i="1" dirty="0" err="1"/>
              <a:t>morphSize</a:t>
            </a:r>
            <a:r>
              <a:rPr lang="en-US" b="1" i="1" dirty="0"/>
              <a:t>)));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dilate</a:t>
            </a:r>
            <a:r>
              <a:rPr lang="en-US" i="1" dirty="0"/>
              <a:t>(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getStructuringElement</a:t>
            </a:r>
            <a:r>
              <a:rPr lang="en-US" i="1" dirty="0"/>
              <a:t>(</a:t>
            </a:r>
            <a:r>
              <a:rPr lang="en-US" i="1" dirty="0" err="1"/>
              <a:t>Imgproc.</a:t>
            </a:r>
            <a:r>
              <a:rPr lang="en-US" b="1" i="1" dirty="0" err="1"/>
              <a:t>MORPH_ELLIPSE</a:t>
            </a:r>
            <a:r>
              <a:rPr lang="en-US" b="1" i="1" dirty="0"/>
              <a:t>, new Size(</a:t>
            </a:r>
            <a:r>
              <a:rPr lang="en-US" b="1" i="1" dirty="0" err="1"/>
              <a:t>morphSize</a:t>
            </a:r>
            <a:r>
              <a:rPr lang="en-US" b="1" i="1" dirty="0"/>
              <a:t>, </a:t>
            </a:r>
            <a:r>
              <a:rPr lang="en-US" b="1" i="1" dirty="0" err="1"/>
              <a:t>morphSize</a:t>
            </a:r>
            <a:r>
              <a:rPr lang="en-US" b="1" i="1" dirty="0"/>
              <a:t>)));</a:t>
            </a:r>
          </a:p>
          <a:p>
            <a:endParaRPr lang="en-US" dirty="0"/>
          </a:p>
          <a:p>
            <a:r>
              <a:rPr lang="en-US" dirty="0"/>
              <a:t>                //morphological closing (fill small holes in the foreground)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dilate</a:t>
            </a:r>
            <a:r>
              <a:rPr lang="en-US" i="1" dirty="0"/>
              <a:t>(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getStructuringElement</a:t>
            </a:r>
            <a:r>
              <a:rPr lang="en-US" i="1" dirty="0"/>
              <a:t>(</a:t>
            </a:r>
            <a:r>
              <a:rPr lang="en-US" i="1" dirty="0" err="1"/>
              <a:t>Imgproc.</a:t>
            </a:r>
            <a:r>
              <a:rPr lang="en-US" b="1" i="1" dirty="0" err="1"/>
              <a:t>MORPH_ELLIPSE</a:t>
            </a:r>
            <a:r>
              <a:rPr lang="en-US" b="1" i="1" dirty="0"/>
              <a:t>, new Size(</a:t>
            </a:r>
            <a:r>
              <a:rPr lang="en-US" b="1" i="1" dirty="0" err="1"/>
              <a:t>morphSize</a:t>
            </a:r>
            <a:r>
              <a:rPr lang="en-US" b="1" i="1" dirty="0"/>
              <a:t>, </a:t>
            </a:r>
            <a:r>
              <a:rPr lang="en-US" b="1" i="1" dirty="0" err="1"/>
              <a:t>morphSize</a:t>
            </a:r>
            <a:r>
              <a:rPr lang="en-US" b="1" i="1" dirty="0"/>
              <a:t>)));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erode</a:t>
            </a:r>
            <a:r>
              <a:rPr lang="en-US" i="1" dirty="0"/>
              <a:t>(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  <a:r>
              <a:rPr lang="en-US" i="1" dirty="0" err="1"/>
              <a:t>imgThresholded</a:t>
            </a:r>
            <a:r>
              <a:rPr lang="en-US" i="1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</a:t>
            </a:r>
            <a:r>
              <a:rPr lang="en-US" i="1" dirty="0" err="1"/>
              <a:t>getStructuringElement</a:t>
            </a:r>
            <a:r>
              <a:rPr lang="en-US" i="1" dirty="0"/>
              <a:t>(</a:t>
            </a:r>
            <a:r>
              <a:rPr lang="en-US" i="1" dirty="0" err="1"/>
              <a:t>Imgproc.</a:t>
            </a:r>
            <a:r>
              <a:rPr lang="en-US" b="1" i="1" dirty="0" err="1"/>
              <a:t>MORPH_ELLIPSE</a:t>
            </a:r>
            <a:r>
              <a:rPr lang="en-US" b="1" i="1" dirty="0"/>
              <a:t>, new Size(</a:t>
            </a:r>
            <a:r>
              <a:rPr lang="en-US" b="1" i="1" dirty="0" err="1"/>
              <a:t>morphSize</a:t>
            </a:r>
            <a:r>
              <a:rPr lang="en-US" b="1" i="1" dirty="0"/>
              <a:t>, </a:t>
            </a:r>
            <a:r>
              <a:rPr lang="en-US" b="1" i="1" dirty="0" err="1"/>
              <a:t>morphSize</a:t>
            </a:r>
            <a:r>
              <a:rPr lang="en-US" b="1" i="1" dirty="0"/>
              <a:t>)));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634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Morphing </a:t>
            </a:r>
            <a:r>
              <a:rPr lang="en-US" b="1" dirty="0"/>
              <a:t>Erosion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Erosion is taking a big blob and making it a small blob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00DAA-63C6-497A-A386-2EB531E9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3" y="3365173"/>
            <a:ext cx="1948657" cy="2609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A873D-59EE-498C-9C7D-6E790C5B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72" y="3365172"/>
            <a:ext cx="1948656" cy="26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Morphing </a:t>
            </a:r>
            <a:r>
              <a:rPr lang="en-US" b="1" dirty="0"/>
              <a:t>Dilation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Dilation is taking a blob and making it a big blob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00DAA-63C6-497A-A386-2EB531E9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3131367"/>
            <a:ext cx="2115457" cy="2833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F5A5E-AB2B-4D30-989B-4D612818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85" y="3131368"/>
            <a:ext cx="2115457" cy="28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Morphing </a:t>
            </a:r>
            <a:r>
              <a:rPr lang="en-US" b="1" dirty="0"/>
              <a:t>Opening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Remove the salt</a:t>
            </a:r>
          </a:p>
          <a:p>
            <a:r>
              <a:rPr lang="en-US" sz="2400" dirty="0"/>
              <a:t>Erosion followed by dilation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8FB05-5D8A-4CC2-90EB-D97F3140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3365172"/>
            <a:ext cx="4521200" cy="30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Morphing </a:t>
            </a:r>
            <a:r>
              <a:rPr lang="en-US" sz="4400" b="1" dirty="0"/>
              <a:t>closing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Remove the pepper</a:t>
            </a:r>
          </a:p>
          <a:p>
            <a:r>
              <a:rPr lang="en-US" sz="2400" dirty="0"/>
              <a:t>Dilation followed by Erosion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56321-1C4A-40D0-BD5E-1FAADAEB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3365173"/>
            <a:ext cx="4216400" cy="28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Finding the blobs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906"/>
            <a:ext cx="10131425" cy="124173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Find all the blobs</a:t>
            </a:r>
          </a:p>
          <a:p>
            <a:r>
              <a:rPr lang="en-US" sz="2400" dirty="0"/>
              <a:t>It creates a list of blobs</a:t>
            </a:r>
          </a:p>
          <a:p>
            <a:r>
              <a:rPr lang="en-US" sz="2400" dirty="0"/>
              <a:t>Destructive to the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C2111-F371-46F6-B475-EDCF517A865D}"/>
              </a:ext>
            </a:extLst>
          </p:cNvPr>
          <p:cNvSpPr/>
          <p:nvPr/>
        </p:nvSpPr>
        <p:spPr>
          <a:xfrm>
            <a:off x="685801" y="3572784"/>
            <a:ext cx="9935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imgThresholded.copyTo</a:t>
            </a:r>
            <a:r>
              <a:rPr lang="en-US" dirty="0"/>
              <a:t>(</a:t>
            </a:r>
            <a:r>
              <a:rPr lang="en-US" dirty="0" err="1"/>
              <a:t>imgThresholdedCopy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List&lt;</a:t>
            </a:r>
            <a:r>
              <a:rPr lang="en-US" dirty="0" err="1"/>
              <a:t>MatOfPoint</a:t>
            </a:r>
            <a:r>
              <a:rPr lang="en-US" dirty="0"/>
              <a:t>&gt; contours = new Vector&lt;</a:t>
            </a:r>
            <a:r>
              <a:rPr lang="en-US" dirty="0" err="1"/>
              <a:t>MatOfPoint</a:t>
            </a:r>
            <a:r>
              <a:rPr lang="en-US" dirty="0"/>
              <a:t>&gt;(); </a:t>
            </a:r>
          </a:p>
          <a:p>
            <a:r>
              <a:rPr lang="en-US" dirty="0"/>
              <a:t>                Mat hierarchy = new Mat();</a:t>
            </a:r>
          </a:p>
          <a:p>
            <a:r>
              <a:rPr lang="en-US" dirty="0"/>
              <a:t>                </a:t>
            </a:r>
            <a:r>
              <a:rPr lang="en-US" dirty="0" err="1"/>
              <a:t>Imgproc.findContours</a:t>
            </a:r>
            <a:r>
              <a:rPr lang="en-US" dirty="0"/>
              <a:t>(</a:t>
            </a:r>
            <a:r>
              <a:rPr lang="en-US" dirty="0" err="1"/>
              <a:t>imgThresholdedCopy</a:t>
            </a:r>
            <a:r>
              <a:rPr lang="en-US" dirty="0"/>
              <a:t>, contours, hierarchy, </a:t>
            </a:r>
          </a:p>
          <a:p>
            <a:r>
              <a:rPr lang="en-US" dirty="0"/>
              <a:t>                		</a:t>
            </a:r>
            <a:r>
              <a:rPr lang="en-US" dirty="0" err="1"/>
              <a:t>Imgproc.RETR_TREE</a:t>
            </a:r>
            <a:r>
              <a:rPr lang="en-US" dirty="0"/>
              <a:t>, </a:t>
            </a:r>
            <a:r>
              <a:rPr lang="en-US" dirty="0" err="1"/>
              <a:t>Imgproc.CHAIN_APPROX_SIMPLE</a:t>
            </a:r>
            <a:r>
              <a:rPr lang="en-US" dirty="0"/>
              <a:t>, new Point(0, 0));</a:t>
            </a:r>
          </a:p>
        </p:txBody>
      </p:sp>
    </p:spTree>
    <p:extLst>
      <p:ext uri="{BB962C8B-B14F-4D97-AF65-F5344CB8AC3E}">
        <p14:creationId xmlns:p14="http://schemas.microsoft.com/office/powerpoint/2010/main" val="30796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Ways people are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board vision processing</a:t>
            </a:r>
          </a:p>
          <a:p>
            <a:r>
              <a:rPr lang="en-US" sz="2400" dirty="0"/>
              <a:t>Raspberry PI co-processor</a:t>
            </a:r>
          </a:p>
          <a:p>
            <a:r>
              <a:rPr lang="en-US" sz="2400" dirty="0"/>
              <a:t>Kangaroo Board</a:t>
            </a:r>
          </a:p>
          <a:p>
            <a:r>
              <a:rPr lang="en-US" sz="2400" dirty="0"/>
              <a:t>Nvidia Jetson TX1, TK1, TX2 </a:t>
            </a:r>
          </a:p>
        </p:txBody>
      </p:sp>
    </p:spTree>
    <p:extLst>
      <p:ext uri="{BB962C8B-B14F-4D97-AF65-F5344CB8AC3E}">
        <p14:creationId xmlns:p14="http://schemas.microsoft.com/office/powerpoint/2010/main" val="7806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 the two biggest blobs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335EA-6FD9-4455-AE0B-B8AB297E085F}"/>
              </a:ext>
            </a:extLst>
          </p:cNvPr>
          <p:cNvSpPr/>
          <p:nvPr/>
        </p:nvSpPr>
        <p:spPr>
          <a:xfrm>
            <a:off x="829994" y="1830103"/>
            <a:ext cx="10916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contours.size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                {</a:t>
            </a:r>
          </a:p>
          <a:p>
            <a:r>
              <a:rPr lang="en-US" dirty="0"/>
              <a:t>                    double area = </a:t>
            </a:r>
            <a:r>
              <a:rPr lang="en-US" dirty="0" err="1"/>
              <a:t>Imgproc.contourArea</a:t>
            </a:r>
            <a:r>
              <a:rPr lang="en-US" dirty="0"/>
              <a:t>(</a:t>
            </a:r>
            <a:r>
              <a:rPr lang="en-US" dirty="0" err="1"/>
              <a:t>contours.get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r>
              <a:rPr lang="en-US" dirty="0"/>
              <a:t>                    if (area &gt; largestArea1)        {</a:t>
            </a:r>
          </a:p>
          <a:p>
            <a:r>
              <a:rPr lang="en-US" dirty="0"/>
              <a:t>                        largestArea2 = largestArea1;</a:t>
            </a:r>
          </a:p>
          <a:p>
            <a:r>
              <a:rPr lang="en-US" dirty="0"/>
              <a:t>                        largestCont2 = largestCont1;</a:t>
            </a:r>
          </a:p>
          <a:p>
            <a:r>
              <a:rPr lang="en-US" dirty="0"/>
              <a:t>                        rct2 = rct1;</a:t>
            </a:r>
          </a:p>
          <a:p>
            <a:r>
              <a:rPr lang="en-US" dirty="0"/>
              <a:t>                    	</a:t>
            </a:r>
          </a:p>
          <a:p>
            <a:r>
              <a:rPr lang="en-US" dirty="0"/>
              <a:t>                        largestArea1 = area;</a:t>
            </a:r>
          </a:p>
          <a:p>
            <a:r>
              <a:rPr lang="en-US" dirty="0"/>
              <a:t>                        largestCont1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        rct1 = </a:t>
            </a:r>
            <a:r>
              <a:rPr lang="en-US" dirty="0" err="1"/>
              <a:t>Imgproc.boundingRect</a:t>
            </a:r>
            <a:r>
              <a:rPr lang="en-US" dirty="0"/>
              <a:t>(</a:t>
            </a:r>
            <a:r>
              <a:rPr lang="en-US" dirty="0" err="1"/>
              <a:t>contours.get</a:t>
            </a:r>
            <a:r>
              <a:rPr lang="en-US" dirty="0"/>
              <a:t>(largestCont1));                     }</a:t>
            </a:r>
          </a:p>
          <a:p>
            <a:r>
              <a:rPr lang="en-US" dirty="0"/>
              <a:t>                    else {</a:t>
            </a:r>
          </a:p>
          <a:p>
            <a:r>
              <a:rPr lang="en-US" dirty="0"/>
              <a:t>                        if (area &gt; largestArea2)  {</a:t>
            </a:r>
          </a:p>
          <a:p>
            <a:r>
              <a:rPr lang="en-US" dirty="0"/>
              <a:t>                            largestArea2 = area;</a:t>
            </a:r>
          </a:p>
          <a:p>
            <a:r>
              <a:rPr lang="en-US" dirty="0"/>
              <a:t>                            largestCont2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            rct2 = </a:t>
            </a:r>
            <a:r>
              <a:rPr lang="en-US" dirty="0" err="1"/>
              <a:t>Imgproc.boundingRect</a:t>
            </a:r>
            <a:r>
              <a:rPr lang="en-US" dirty="0"/>
              <a:t>(</a:t>
            </a:r>
            <a:r>
              <a:rPr lang="en-US" dirty="0" err="1"/>
              <a:t>contours.get</a:t>
            </a:r>
            <a:r>
              <a:rPr lang="en-US" dirty="0"/>
              <a:t>(largestCont2));</a:t>
            </a:r>
          </a:p>
          <a:p>
            <a:r>
              <a:rPr lang="en-US" dirty="0"/>
              <a:t>                        }            }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9572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Draw the blob and bounding rec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2B76-2022-4BDD-8934-63610270A361}"/>
              </a:ext>
            </a:extLst>
          </p:cNvPr>
          <p:cNvSpPr/>
          <p:nvPr/>
        </p:nvSpPr>
        <p:spPr>
          <a:xfrm>
            <a:off x="295422" y="1997839"/>
            <a:ext cx="115917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MatOfPoint2f  mat = new MatOfPoint2f( </a:t>
            </a:r>
            <a:r>
              <a:rPr lang="en-US" sz="2400" dirty="0" err="1"/>
              <a:t>contours.get</a:t>
            </a:r>
            <a:r>
              <a:rPr lang="en-US" sz="2400" dirty="0"/>
              <a:t>(largestCont1).</a:t>
            </a:r>
            <a:r>
              <a:rPr lang="en-US" sz="2400" dirty="0" err="1"/>
              <a:t>toArray</a:t>
            </a:r>
            <a:r>
              <a:rPr lang="en-US" sz="2400" dirty="0"/>
              <a:t>() );</a:t>
            </a:r>
          </a:p>
          <a:p>
            <a:r>
              <a:rPr lang="en-US" sz="2400" dirty="0"/>
              <a:t>                   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Imgproc.approxPolyDP</a:t>
            </a:r>
            <a:r>
              <a:rPr lang="en-US" sz="2400" dirty="0"/>
              <a:t>(mat, mat, 3, true);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Imgproc.drawContours</a:t>
            </a:r>
            <a:r>
              <a:rPr lang="en-US" sz="2400" dirty="0"/>
              <a:t>(</a:t>
            </a:r>
            <a:r>
              <a:rPr lang="en-US" sz="2400" dirty="0" err="1"/>
              <a:t>imgOriginal</a:t>
            </a:r>
            <a:r>
              <a:rPr lang="en-US" sz="2400" dirty="0"/>
              <a:t>, contours, largestCont1, color, 2, 8, hierarchy, 0, new Point());</a:t>
            </a:r>
          </a:p>
          <a:p>
            <a:r>
              <a:rPr lang="en-US" sz="2400" dirty="0"/>
              <a:t>  color = new Scalar(255, 0, 0);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Imgproc.rectangle</a:t>
            </a:r>
            <a:r>
              <a:rPr lang="en-US" sz="2400" dirty="0"/>
              <a:t>(</a:t>
            </a:r>
            <a:r>
              <a:rPr lang="en-US" sz="2400" dirty="0" err="1"/>
              <a:t>imgOriginal</a:t>
            </a:r>
            <a:r>
              <a:rPr lang="en-US" sz="2400" dirty="0"/>
              <a:t>, rct1.tl() ,rct1.br() , color, 2);</a:t>
            </a:r>
          </a:p>
        </p:txBody>
      </p:sp>
    </p:spTree>
    <p:extLst>
      <p:ext uri="{BB962C8B-B14F-4D97-AF65-F5344CB8AC3E}">
        <p14:creationId xmlns:p14="http://schemas.microsoft.com/office/powerpoint/2010/main" val="23597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Draw the blob and bounding rec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2B76-2022-4BDD-8934-63610270A361}"/>
              </a:ext>
            </a:extLst>
          </p:cNvPr>
          <p:cNvSpPr/>
          <p:nvPr/>
        </p:nvSpPr>
        <p:spPr>
          <a:xfrm>
            <a:off x="295422" y="1997839"/>
            <a:ext cx="115917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 err="1"/>
              <a:t>int</a:t>
            </a:r>
            <a:r>
              <a:rPr lang="en-US" sz="2800" b="1" dirty="0"/>
              <a:t> cx = ((rct1.x+(rct1.x+rct1.width))/2 + (rct2.x+(rct2.x+rct2.width))/2)/2;</a:t>
            </a:r>
          </a:p>
          <a:p>
            <a:r>
              <a:rPr lang="en-US" sz="2800" dirty="0"/>
              <a:t> </a:t>
            </a:r>
            <a:r>
              <a:rPr lang="en-US" sz="2800" b="1" dirty="0" err="1"/>
              <a:t>int</a:t>
            </a:r>
            <a:r>
              <a:rPr lang="en-US" sz="2800" b="1" dirty="0"/>
              <a:t> cy = ((rct1.y+(rct1.y+rct1.height))/2 + (rct2.y+(rct2.y+rct2.height))/2)/2;</a:t>
            </a:r>
          </a:p>
          <a:p>
            <a:r>
              <a:rPr lang="en-US" sz="2800" dirty="0"/>
              <a:t>                        </a:t>
            </a:r>
          </a:p>
          <a:p>
            <a:r>
              <a:rPr lang="en-US" sz="2800" dirty="0"/>
              <a:t> color = </a:t>
            </a:r>
            <a:r>
              <a:rPr lang="en-US" sz="2800" b="1" dirty="0"/>
              <a:t>new Scalar(0, 255, 0);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Imgproc.</a:t>
            </a:r>
            <a:r>
              <a:rPr lang="en-US" sz="2800" i="1" dirty="0" err="1"/>
              <a:t>circle</a:t>
            </a:r>
            <a:r>
              <a:rPr lang="en-US" sz="2800" i="1" dirty="0"/>
              <a:t>(</a:t>
            </a:r>
            <a:r>
              <a:rPr lang="en-US" sz="2800" i="1" dirty="0" err="1"/>
              <a:t>imgOriginal</a:t>
            </a:r>
            <a:r>
              <a:rPr lang="en-US" sz="2800" i="1" dirty="0"/>
              <a:t>, </a:t>
            </a:r>
            <a:r>
              <a:rPr lang="en-US" sz="2800" b="1" i="1" dirty="0"/>
              <a:t>new Point(</a:t>
            </a:r>
            <a:r>
              <a:rPr lang="en-US" sz="2800" b="1" i="1" dirty="0" err="1"/>
              <a:t>cx,cy</a:t>
            </a:r>
            <a:r>
              <a:rPr lang="en-US" sz="2800" b="1" i="1" dirty="0"/>
              <a:t>), 4, color);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</a:t>
            </a:r>
            <a:r>
              <a:rPr lang="en-US" sz="2800" b="1" i="1" dirty="0" err="1"/>
              <a:t>out.println</a:t>
            </a:r>
            <a:r>
              <a:rPr lang="en-US" sz="2800" b="1" i="1" dirty="0"/>
              <a:t>(cx+" "+cy+" "+</a:t>
            </a:r>
          </a:p>
          <a:p>
            <a:r>
              <a:rPr lang="en-US" sz="2800" dirty="0"/>
              <a:t>                        rct1.x+" "+rct1.y+" "+ rct1.width+" "+rct1.height+" "+</a:t>
            </a:r>
          </a:p>
          <a:p>
            <a:r>
              <a:rPr lang="en-US" sz="2800" dirty="0"/>
              <a:t>                        rct2.x+" "+rct2.y+" "+ rct2.width+" "+rct2.height+" ");</a:t>
            </a:r>
          </a:p>
        </p:txBody>
      </p:sp>
    </p:spTree>
    <p:extLst>
      <p:ext uri="{BB962C8B-B14F-4D97-AF65-F5344CB8AC3E}">
        <p14:creationId xmlns:p14="http://schemas.microsoft.com/office/powerpoint/2010/main" val="183595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3B27-6815-4E27-84AA-CD2EF98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A484-3823-42D4-A89E-48C8FAC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CV is the base library for this code.</a:t>
            </a:r>
          </a:p>
          <a:p>
            <a:r>
              <a:rPr lang="en-US" sz="2800" dirty="0"/>
              <a:t>It is ported to every platform we use.</a:t>
            </a:r>
          </a:p>
          <a:p>
            <a:r>
              <a:rPr lang="en-US" sz="2800" dirty="0"/>
              <a:t>C++ is the native language.</a:t>
            </a:r>
          </a:p>
          <a:p>
            <a:r>
              <a:rPr lang="en-US" sz="2800" dirty="0"/>
              <a:t>If you develop on Windows 10, you can move very easy to Raspberry PI, or </a:t>
            </a:r>
            <a:r>
              <a:rPr lang="en-US" sz="2800" dirty="0" err="1"/>
              <a:t>Jetsen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2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Simplest to get working</a:t>
            </a:r>
          </a:p>
          <a:p>
            <a:r>
              <a:rPr lang="en-US" sz="2400" dirty="0"/>
              <a:t>Slow your processor down</a:t>
            </a:r>
          </a:p>
          <a:p>
            <a:r>
              <a:rPr lang="en-US" sz="2400" dirty="0"/>
              <a:t>Simplest to show on the dash board</a:t>
            </a:r>
          </a:p>
        </p:txBody>
      </p:sp>
    </p:spTree>
    <p:extLst>
      <p:ext uri="{BB962C8B-B14F-4D97-AF65-F5344CB8AC3E}">
        <p14:creationId xmlns:p14="http://schemas.microsoft.com/office/powerpoint/2010/main" val="423417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Simplest to get working</a:t>
            </a:r>
          </a:p>
          <a:p>
            <a:r>
              <a:rPr lang="en-US" sz="2400" dirty="0"/>
              <a:t>Slow your processor down</a:t>
            </a:r>
          </a:p>
          <a:p>
            <a:r>
              <a:rPr lang="en-US" sz="2400" dirty="0"/>
              <a:t>Simplest to show on the dash board</a:t>
            </a:r>
          </a:p>
        </p:txBody>
      </p:sp>
    </p:spTree>
    <p:extLst>
      <p:ext uri="{BB962C8B-B14F-4D97-AF65-F5344CB8AC3E}">
        <p14:creationId xmlns:p14="http://schemas.microsoft.com/office/powerpoint/2010/main" val="102448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Just getting the video on the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5F5D-1532-4911-BB2C-801902F90ECE}"/>
              </a:ext>
            </a:extLst>
          </p:cNvPr>
          <p:cNvSpPr/>
          <p:nvPr/>
        </p:nvSpPr>
        <p:spPr>
          <a:xfrm>
            <a:off x="543951" y="2292085"/>
            <a:ext cx="9852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	public void </a:t>
            </a:r>
            <a:r>
              <a:rPr lang="en-US" sz="3200" dirty="0" err="1"/>
              <a:t>robotInit</a:t>
            </a:r>
            <a:r>
              <a:rPr lang="en-US" sz="3200" dirty="0"/>
              <a:t>() {</a:t>
            </a:r>
          </a:p>
          <a:p>
            <a:r>
              <a:rPr lang="en-US" sz="3200" dirty="0"/>
              <a:t> 	  </a:t>
            </a:r>
            <a:r>
              <a:rPr lang="en-US" sz="3200" dirty="0" err="1"/>
              <a:t>CameraServer.getInstance</a:t>
            </a:r>
            <a:r>
              <a:rPr lang="en-US" sz="3200" dirty="0"/>
              <a:t>().</a:t>
            </a:r>
            <a:r>
              <a:rPr lang="en-US" sz="3200" dirty="0" err="1"/>
              <a:t>startAutomaticCapture</a:t>
            </a:r>
            <a:r>
              <a:rPr lang="en-US" sz="3200" dirty="0"/>
              <a:t>();</a:t>
            </a:r>
          </a:p>
          <a:p>
            <a:r>
              <a:rPr lang="en-US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4766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41735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InitRobot</a:t>
            </a:r>
            <a:r>
              <a:rPr lang="en-US" sz="2400" dirty="0"/>
              <a:t> create and start a thread.</a:t>
            </a:r>
          </a:p>
          <a:p>
            <a:r>
              <a:rPr lang="en-US" sz="2400" dirty="0"/>
              <a:t>This runs all the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0D224-93ED-4807-A542-3101AC09BCAA}"/>
              </a:ext>
            </a:extLst>
          </p:cNvPr>
          <p:cNvSpPr/>
          <p:nvPr/>
        </p:nvSpPr>
        <p:spPr>
          <a:xfrm>
            <a:off x="951914" y="40309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new Thread(() -&gt; {</a:t>
            </a:r>
          </a:p>
          <a:p>
            <a:r>
              <a:rPr lang="en-US" sz="2400" dirty="0"/>
              <a:t>}).start();</a:t>
            </a:r>
          </a:p>
        </p:txBody>
      </p:sp>
    </p:spTree>
    <p:extLst>
      <p:ext uri="{BB962C8B-B14F-4D97-AF65-F5344CB8AC3E}">
        <p14:creationId xmlns:p14="http://schemas.microsoft.com/office/powerpoint/2010/main" val="291313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22F-1ECE-4E6D-8C49-84FE44C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</a:t>
            </a:r>
            <a:r>
              <a:rPr lang="en-US" sz="4400" dirty="0" err="1"/>
              <a:t>interuption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BFC-F1F3-4C35-8DD4-2FC11861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786085" cy="4106333"/>
          </a:xfrm>
        </p:spPr>
        <p:txBody>
          <a:bodyPr>
            <a:normAutofit/>
          </a:bodyPr>
          <a:lstStyle/>
          <a:p>
            <a:r>
              <a:rPr lang="en-US" sz="2400" dirty="0"/>
              <a:t>Vision Processing is not a problem on getting the camera correct, it’s getting the lighting correct.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94C45-90B6-48EE-A436-A1790327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3" y="1362075"/>
            <a:ext cx="6124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09A875-E08C-46E3-BF2D-11AFC15A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61" y="609600"/>
            <a:ext cx="4438650" cy="3524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E5D96-FF32-4752-99C4-C16EB27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9" y="462190"/>
            <a:ext cx="4438650" cy="3524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A4127-268D-4408-B5F8-6E0DAF3E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8" y="1498062"/>
            <a:ext cx="4438650" cy="3524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1510A-5F51-4625-918E-647B2C66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8" y="2871560"/>
            <a:ext cx="4438650" cy="3524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C356CD-76E3-4792-874E-53A830615223}"/>
              </a:ext>
            </a:extLst>
          </p:cNvPr>
          <p:cNvSpPr txBox="1"/>
          <p:nvPr/>
        </p:nvSpPr>
        <p:spPr>
          <a:xfrm>
            <a:off x="5617029" y="4818743"/>
            <a:ext cx="5747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Splitting the Image using RGB</a:t>
            </a:r>
          </a:p>
        </p:txBody>
      </p:sp>
    </p:spTree>
    <p:extLst>
      <p:ext uri="{BB962C8B-B14F-4D97-AF65-F5344CB8AC3E}">
        <p14:creationId xmlns:p14="http://schemas.microsoft.com/office/powerpoint/2010/main" val="20002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09A875-E08C-46E3-BF2D-11AFC15A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61" y="609600"/>
            <a:ext cx="4438650" cy="3524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5630B7-5B33-4538-9D6C-BE41C2C5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7" y="609600"/>
            <a:ext cx="4438650" cy="352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C896AB-8456-4C38-BF4A-33B456524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54" y="3103789"/>
            <a:ext cx="4438650" cy="3524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D0DBEB-A737-4FFC-BE26-E59E6737C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3103789"/>
            <a:ext cx="4438650" cy="3524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931645-7929-4218-9C51-AC6CF9E708B3}"/>
              </a:ext>
            </a:extLst>
          </p:cNvPr>
          <p:cNvSpPr/>
          <p:nvPr/>
        </p:nvSpPr>
        <p:spPr>
          <a:xfrm>
            <a:off x="5863771" y="4309408"/>
            <a:ext cx="69481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Splitting the Image using HSV</a:t>
            </a:r>
          </a:p>
        </p:txBody>
      </p:sp>
    </p:spTree>
    <p:extLst>
      <p:ext uri="{BB962C8B-B14F-4D97-AF65-F5344CB8AC3E}">
        <p14:creationId xmlns:p14="http://schemas.microsoft.com/office/powerpoint/2010/main" val="4850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270</TotalTime>
  <Words>886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Vision Processing</vt:lpstr>
      <vt:lpstr>Ways people are doing this</vt:lpstr>
      <vt:lpstr>On Board</vt:lpstr>
      <vt:lpstr>On Board</vt:lpstr>
      <vt:lpstr>Just getting the video on the Dashboard</vt:lpstr>
      <vt:lpstr>On Board</vt:lpstr>
      <vt:lpstr>An interuption</vt:lpstr>
      <vt:lpstr>PowerPoint Presentation</vt:lpstr>
      <vt:lpstr>PowerPoint Presentation</vt:lpstr>
      <vt:lpstr>PowerPoint Presentation</vt:lpstr>
      <vt:lpstr>PowerPoint Presentation</vt:lpstr>
      <vt:lpstr>In the thread</vt:lpstr>
      <vt:lpstr>Get the frame</vt:lpstr>
      <vt:lpstr>Morphing</vt:lpstr>
      <vt:lpstr>Morphing Erosion</vt:lpstr>
      <vt:lpstr>Morphing Dilation</vt:lpstr>
      <vt:lpstr>Morphing Opening</vt:lpstr>
      <vt:lpstr>Morphing closing</vt:lpstr>
      <vt:lpstr>Finding the blobs</vt:lpstr>
      <vt:lpstr>Find the two biggest blobs</vt:lpstr>
      <vt:lpstr>Draw the blob and bounding rec</vt:lpstr>
      <vt:lpstr>Draw the blob and bounding rec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Processing</dc:title>
  <dc:creator>James Wright</dc:creator>
  <cp:lastModifiedBy>James Wright</cp:lastModifiedBy>
  <cp:revision>13</cp:revision>
  <dcterms:created xsi:type="dcterms:W3CDTF">2017-11-18T00:12:15Z</dcterms:created>
  <dcterms:modified xsi:type="dcterms:W3CDTF">2017-11-18T04:42:59Z</dcterms:modified>
</cp:coreProperties>
</file>