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70" r:id="rId3"/>
    <p:sldId id="294" r:id="rId4"/>
    <p:sldId id="25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2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09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9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5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8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0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3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pilib.screenstepslive.com/s/currentCS/m/8507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pilibsui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712-1159-4FD0-8763-102ED58E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Arduinos, Jetsons, and PI, OH MY!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E71F-2A5E-472C-BF49-22A152F4B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Wright</a:t>
            </a:r>
          </a:p>
          <a:p>
            <a:r>
              <a:rPr lang="en-US" dirty="0"/>
              <a:t>Stealth 4089</a:t>
            </a:r>
          </a:p>
        </p:txBody>
      </p:sp>
    </p:spTree>
    <p:extLst>
      <p:ext uri="{BB962C8B-B14F-4D97-AF65-F5344CB8AC3E}">
        <p14:creationId xmlns:p14="http://schemas.microsoft.com/office/powerpoint/2010/main" val="155084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26FB-D0A9-44D9-9FE2-5D66CB5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SSH and PUTTY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FA42-FEEE-438C-BCCF-4CD99F8A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A free Windows SSH client.</a:t>
            </a:r>
          </a:p>
          <a:p>
            <a:r>
              <a:rPr lang="en-US" sz="1800" dirty="0"/>
              <a:t>The address of the </a:t>
            </a:r>
            <a:r>
              <a:rPr lang="en-US" sz="1800" dirty="0" err="1"/>
              <a:t>Roborio</a:t>
            </a:r>
            <a:r>
              <a:rPr lang="en-US" sz="1800" dirty="0"/>
              <a:t> is </a:t>
            </a:r>
            <a:r>
              <a:rPr lang="en-US" sz="1800" dirty="0" err="1"/>
              <a:t>roborio</a:t>
            </a:r>
            <a:r>
              <a:rPr lang="en-US" sz="1800" dirty="0"/>
              <a:t>-team#-</a:t>
            </a:r>
            <a:r>
              <a:rPr lang="en-US" sz="1800" dirty="0" err="1"/>
              <a:t>frc.local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03C88-DA8E-4213-A2B4-D07CE25E60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" b="1"/>
          <a:stretch/>
        </p:blipFill>
        <p:spPr>
          <a:xfrm>
            <a:off x="1503735" y="463550"/>
            <a:ext cx="6073022" cy="551015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4BAA62A-8B29-4E42-89F6-0ACA29718157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56215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3CC4-F59C-48C2-8133-3489F880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6005-3431-417E-B666-90125A91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lot of boards are named Arduino.  We will be talking about an UNO and a </a:t>
            </a:r>
            <a:r>
              <a:rPr lang="en-US" dirty="0" err="1"/>
              <a:t>Pololu</a:t>
            </a:r>
            <a:r>
              <a:rPr lang="en-US" dirty="0"/>
              <a:t> A-Star 32U4 Robot Controller.</a:t>
            </a:r>
          </a:p>
          <a:p>
            <a:r>
              <a:rPr lang="en-US" dirty="0"/>
              <a:t>5V tolerant devices.</a:t>
            </a:r>
          </a:p>
          <a:p>
            <a:r>
              <a:rPr lang="en-US" dirty="0"/>
              <a:t>I2C and UART communication.</a:t>
            </a:r>
          </a:p>
          <a:p>
            <a:r>
              <a:rPr lang="en-US" dirty="0"/>
              <a:t>Digitals pins, Analog pins.</a:t>
            </a:r>
          </a:p>
          <a:p>
            <a:r>
              <a:rPr lang="en-US" dirty="0"/>
              <a:t>No OS, very good at critical timing things.</a:t>
            </a:r>
          </a:p>
          <a:p>
            <a:r>
              <a:rPr lang="en-US" dirty="0"/>
              <a:t>LED rings and strips.</a:t>
            </a:r>
          </a:p>
          <a:p>
            <a:r>
              <a:rPr lang="en-US" dirty="0"/>
              <a:t>UNO barrel plug can handle 12V.  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FAD795B3-F181-4D2A-92B6-964AAC48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944" y="59622"/>
            <a:ext cx="2737331" cy="2189865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6BE872B0-54F6-4816-A33C-9F6A96B6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86" y="59622"/>
            <a:ext cx="3506789" cy="22254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BF8F3-2612-4071-8F70-AEFCC6F1E5A6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8990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5108-E3CA-4DC5-89B4-4D552FA4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D9BF-922B-4A1D-9BA5-C85B1AC5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I2C is a multi-device protocol.  One server can talk to several clients.</a:t>
            </a:r>
          </a:p>
          <a:p>
            <a:r>
              <a:rPr lang="en-US" dirty="0"/>
              <a:t>I2C is the best communication protocol to use with a </a:t>
            </a:r>
            <a:r>
              <a:rPr lang="en-US" dirty="0" err="1"/>
              <a:t>Roborio</a:t>
            </a:r>
            <a:r>
              <a:rPr lang="en-US" dirty="0"/>
              <a:t>, Raspberry PI, and NVIDIA Jetson.</a:t>
            </a:r>
          </a:p>
          <a:p>
            <a:r>
              <a:rPr lang="en-US" dirty="0"/>
              <a:t>A great example selections for I2C.  </a:t>
            </a:r>
          </a:p>
          <a:p>
            <a:r>
              <a:rPr lang="en-US" dirty="0"/>
              <a:t>You want this to be a client and keep track of addresses.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F2964-3F90-4867-BFF1-E3ACA332C570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90175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0CFC-2C88-4CD8-91A0-4D455635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F7E8-899D-44BE-B79C-C6A4CF97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version of the PI is V4.0.  </a:t>
            </a:r>
          </a:p>
          <a:p>
            <a:r>
              <a:rPr lang="en-US" dirty="0"/>
              <a:t>It’s a Linux device, so dealing with it you will use Putty.</a:t>
            </a:r>
          </a:p>
          <a:p>
            <a:r>
              <a:rPr lang="en-US" dirty="0"/>
              <a:t>The Linux version is called </a:t>
            </a:r>
            <a:r>
              <a:rPr lang="en-US" dirty="0" err="1"/>
              <a:t>Raspberrian</a:t>
            </a:r>
            <a:r>
              <a:rPr lang="en-US" dirty="0"/>
              <a:t>.  You can put Ubuntu on it, but don’t.  The </a:t>
            </a:r>
            <a:r>
              <a:rPr lang="en-US" dirty="0" err="1"/>
              <a:t>NTCore</a:t>
            </a:r>
            <a:r>
              <a:rPr lang="en-US" dirty="0"/>
              <a:t> and </a:t>
            </a:r>
            <a:r>
              <a:rPr lang="en-US" dirty="0" err="1"/>
              <a:t>WPIUtil</a:t>
            </a:r>
            <a:r>
              <a:rPr lang="en-US" dirty="0"/>
              <a:t> builds with </a:t>
            </a:r>
            <a:r>
              <a:rPr lang="en-US" dirty="0" err="1"/>
              <a:t>gradle</a:t>
            </a:r>
            <a:r>
              <a:rPr lang="en-US" dirty="0"/>
              <a:t> on </a:t>
            </a:r>
            <a:r>
              <a:rPr lang="en-US" dirty="0" err="1"/>
              <a:t>Raspberrian</a:t>
            </a:r>
            <a:r>
              <a:rPr lang="en-US" dirty="0"/>
              <a:t>.</a:t>
            </a:r>
          </a:p>
          <a:p>
            <a:r>
              <a:rPr lang="en-US" dirty="0"/>
              <a:t>The OS has to be put on a micro SD card.  No built in flash. </a:t>
            </a:r>
          </a:p>
          <a:p>
            <a:r>
              <a:rPr lang="en-US" dirty="0"/>
              <a:t>It’s a 3 volt tolerant device!!!!</a:t>
            </a:r>
          </a:p>
          <a:p>
            <a:r>
              <a:rPr lang="en-US" dirty="0"/>
              <a:t>The USB ports are 5 volt.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D152B-3C93-467C-9A69-C7B7650BB857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A7364F4B-51A7-4D6C-8A0B-480CCFEE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73" y="221427"/>
            <a:ext cx="3297892" cy="26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A693-FECC-4618-A10B-9948833F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and WPI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E075-C589-4CE3-8325-9DBCB021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could copy the </a:t>
            </a:r>
            <a:r>
              <a:rPr lang="en-US" dirty="0" err="1"/>
              <a:t>allwpilib</a:t>
            </a:r>
            <a:r>
              <a:rPr lang="en-US" dirty="0"/>
              <a:t> over and build it, however, WPI has done that for you.</a:t>
            </a:r>
          </a:p>
          <a:p>
            <a:r>
              <a:rPr lang="en-US" dirty="0"/>
              <a:t>Not only did they build it but there are screen steps for it as well.</a:t>
            </a:r>
          </a:p>
          <a:p>
            <a:r>
              <a:rPr lang="en-US" dirty="0">
                <a:hlinkClick r:id="rId2"/>
              </a:rPr>
              <a:t>https://wpilib.screenstepslive.com/s/currentCS/m/85074</a:t>
            </a:r>
            <a:endParaRPr lang="en-US" dirty="0"/>
          </a:p>
          <a:p>
            <a:r>
              <a:rPr lang="en-US" dirty="0"/>
              <a:t>This image it a bit slow, however, it is very easy to work with.  It also has OpenCV and </a:t>
            </a:r>
            <a:r>
              <a:rPr lang="en-US" dirty="0" err="1"/>
              <a:t>NTCore</a:t>
            </a:r>
            <a:r>
              <a:rPr lang="en-US" dirty="0"/>
              <a:t> built into it.</a:t>
            </a:r>
          </a:p>
          <a:p>
            <a:r>
              <a:rPr lang="en-US" dirty="0"/>
              <a:t>The interface to this is through a web browser. </a:t>
            </a:r>
          </a:p>
          <a:p>
            <a:r>
              <a:rPr lang="en-US" dirty="0"/>
              <a:t>The OS is locked after the first boot.  To unlock it use the web browser.</a:t>
            </a:r>
          </a:p>
          <a:p>
            <a:r>
              <a:rPr lang="en-US" dirty="0"/>
              <a:t>You may have to find a Raspberry PI 3 for it.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27E37-383D-4A13-A2E3-E249DBBD7E3E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5488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3D70-FCB5-4950-A981-7787148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and SAMBA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8C07-A50E-4FE1-ACA1-9C4F2F37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new to Linux it will be a bit rough to get going.  Think about this for a summer activity.</a:t>
            </a:r>
          </a:p>
          <a:p>
            <a:r>
              <a:rPr lang="en-US" dirty="0"/>
              <a:t>One of the first things to install on a Linux box is Samba.</a:t>
            </a:r>
          </a:p>
          <a:p>
            <a:r>
              <a:rPr lang="en-US" dirty="0"/>
              <a:t>Samba allows you to map Windows drives onto a folder on the Raspberry PI.</a:t>
            </a:r>
          </a:p>
          <a:p>
            <a:r>
              <a:rPr lang="en-US" dirty="0"/>
              <a:t>For a headless Linux box it allows you to edit files using a windows IDE.</a:t>
            </a:r>
          </a:p>
          <a:p>
            <a:r>
              <a:rPr lang="en-US" dirty="0"/>
              <a:t>Spend some time installing Samba.</a:t>
            </a:r>
          </a:p>
          <a:p>
            <a:r>
              <a:rPr lang="en-US" dirty="0"/>
              <a:t>My </a:t>
            </a:r>
            <a:r>
              <a:rPr lang="en-US" dirty="0" err="1"/>
              <a:t>smb.conf</a:t>
            </a:r>
            <a:r>
              <a:rPr lang="en-US" dirty="0"/>
              <a:t> file will be in the file section on my </a:t>
            </a:r>
            <a:r>
              <a:rPr lang="en-US" dirty="0" err="1"/>
              <a:t>GITHub</a:t>
            </a:r>
            <a:r>
              <a:rPr lang="en-US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5FFDF-4D44-4CAD-B457-0B53D18A78D0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73317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3D70-FCB5-4950-A981-7787148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and Arduino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8C07-A50E-4FE1-ACA1-9C4F2F37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Raspberry PI is a 3v I2C port and the </a:t>
            </a:r>
            <a:r>
              <a:rPr lang="en-US" dirty="0" err="1"/>
              <a:t>Ardiuno</a:t>
            </a:r>
            <a:r>
              <a:rPr lang="en-US" dirty="0"/>
              <a:t> is 5V.</a:t>
            </a:r>
          </a:p>
          <a:p>
            <a:r>
              <a:rPr lang="en-US" dirty="0"/>
              <a:t>A </a:t>
            </a:r>
            <a:r>
              <a:rPr lang="en-US" dirty="0" err="1"/>
              <a:t>Pololu</a:t>
            </a:r>
            <a:r>
              <a:rPr lang="en-US" dirty="0"/>
              <a:t> A-Star 32U4 Robot Controller solves these problems.</a:t>
            </a:r>
          </a:p>
          <a:p>
            <a:r>
              <a:rPr lang="en-US" dirty="0"/>
              <a:t>It has level shifters to convert 3V signals to 5V signals.</a:t>
            </a:r>
          </a:p>
          <a:p>
            <a:r>
              <a:rPr lang="en-US" dirty="0"/>
              <a:t>The A-Star also has a little buzzer on it so you can hear the boot up.</a:t>
            </a:r>
          </a:p>
          <a:p>
            <a:r>
              <a:rPr lang="en-US" dirty="0"/>
              <a:t>The Raspberry Pi communicates with the </a:t>
            </a:r>
            <a:r>
              <a:rPr lang="en-US" dirty="0" err="1"/>
              <a:t>RoboRio</a:t>
            </a:r>
            <a:r>
              <a:rPr lang="en-US" dirty="0"/>
              <a:t> and then turns around to talk to the Arduino.</a:t>
            </a:r>
          </a:p>
          <a:p>
            <a:r>
              <a:rPr lang="en-US" dirty="0"/>
              <a:t> The PI does vision processing and then turns the LED ring on and off.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5FFDF-4D44-4CAD-B457-0B53D18A78D0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46617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3D70-FCB5-4950-A981-7787148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JETSON NANO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8C07-A50E-4FE1-ACA1-9C4F2F37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Nano is a Raspberry PI with a video card bolted onto it.</a:t>
            </a:r>
          </a:p>
          <a:p>
            <a:r>
              <a:rPr lang="en-US" dirty="0"/>
              <a:t>The video card does the heavy vision processing.  The PI part does the communicating.</a:t>
            </a:r>
          </a:p>
          <a:p>
            <a:r>
              <a:rPr lang="en-US" dirty="0"/>
              <a:t>It’s a 3volt tolerant device.  The barrel plug is 5V.  </a:t>
            </a:r>
          </a:p>
          <a:p>
            <a:r>
              <a:rPr lang="en-US" dirty="0"/>
              <a:t>There is a pin port which is the same pin out as the Raspberry PI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5FFDF-4D44-4CAD-B457-0B53D18A78D0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7562E367-2473-4D35-8F9C-496A2C64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0" y="26828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3D70-FCB5-4950-A981-7787148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JETSON NANO Linux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8C07-A50E-4FE1-ACA1-9C4F2F37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image to put onto it is Ubuntu based.</a:t>
            </a:r>
          </a:p>
          <a:p>
            <a:r>
              <a:rPr lang="en-US" dirty="0"/>
              <a:t>However, the image from the NVIDIA sight also has OpenCV and </a:t>
            </a:r>
            <a:r>
              <a:rPr lang="en-US" dirty="0" err="1"/>
              <a:t>Tensorflow</a:t>
            </a:r>
            <a:r>
              <a:rPr lang="en-US" dirty="0"/>
              <a:t> built in.</a:t>
            </a:r>
          </a:p>
          <a:p>
            <a:r>
              <a:rPr lang="en-US" dirty="0"/>
              <a:t>You have to build the </a:t>
            </a:r>
            <a:r>
              <a:rPr lang="en-US" dirty="0" err="1"/>
              <a:t>NTCore</a:t>
            </a:r>
            <a:r>
              <a:rPr lang="en-US" dirty="0"/>
              <a:t> to comm using </a:t>
            </a:r>
            <a:r>
              <a:rPr lang="en-US" dirty="0" err="1"/>
              <a:t>Cmake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5FFDF-4D44-4CAD-B457-0B53D18A78D0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82351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3D70-FCB5-4950-A981-7787148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8C07-A50E-4FE1-ACA1-9C4F2F37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OpenCV is a industry wide vision processing.</a:t>
            </a:r>
          </a:p>
          <a:p>
            <a:r>
              <a:rPr lang="en-US" dirty="0"/>
              <a:t>The code will be the same on a PC as a Pi </a:t>
            </a:r>
            <a:r>
              <a:rPr lang="en-US" dirty="0" err="1"/>
              <a:t>orr</a:t>
            </a:r>
            <a:r>
              <a:rPr lang="en-US" dirty="0"/>
              <a:t> </a:t>
            </a:r>
          </a:p>
          <a:p>
            <a:r>
              <a:rPr lang="en-US" dirty="0"/>
              <a:t>The Raspberry PI WPI build has very good debugging for a headless device, it has the images sent back to the web page.</a:t>
            </a:r>
          </a:p>
          <a:p>
            <a:r>
              <a:rPr lang="en-US" dirty="0"/>
              <a:t>For Nano, the best way to debug is sending back the image through a socket call.  See file on my </a:t>
            </a:r>
            <a:r>
              <a:rPr lang="en-US" dirty="0" err="1"/>
              <a:t>github</a:t>
            </a:r>
            <a:r>
              <a:rPr lang="en-US" dirty="0"/>
              <a:t> for this.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5FFDF-4D44-4CAD-B457-0B53D18A78D0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0016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will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WPILib</a:t>
            </a:r>
            <a:endParaRPr lang="en-US" dirty="0"/>
          </a:p>
          <a:p>
            <a:r>
              <a:rPr lang="en-US" dirty="0" err="1"/>
              <a:t>Roborio</a:t>
            </a:r>
            <a:endParaRPr lang="en-US" dirty="0"/>
          </a:p>
          <a:p>
            <a:r>
              <a:rPr lang="en-US" dirty="0"/>
              <a:t>Arduino</a:t>
            </a:r>
          </a:p>
          <a:p>
            <a:r>
              <a:rPr lang="en-US" dirty="0"/>
              <a:t>Raspberry PI</a:t>
            </a:r>
          </a:p>
          <a:p>
            <a:r>
              <a:rPr lang="en-US" dirty="0"/>
              <a:t>Jetson</a:t>
            </a:r>
          </a:p>
          <a:p>
            <a:r>
              <a:rPr lang="en-US" dirty="0" err="1"/>
              <a:t>LimeLight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73376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3D70-FCB5-4950-A981-7787148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LimeLight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8C07-A50E-4FE1-ACA1-9C4F2F37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Limelight is a Raspberry PI based vision processor.</a:t>
            </a:r>
          </a:p>
          <a:p>
            <a:r>
              <a:rPr lang="en-US" dirty="0"/>
              <a:t>Basically it is everything you need to see the reflective tape</a:t>
            </a:r>
          </a:p>
          <a:p>
            <a:r>
              <a:rPr lang="en-US" dirty="0"/>
              <a:t>It is the best plug and play device for FRC.</a:t>
            </a:r>
          </a:p>
          <a:p>
            <a:r>
              <a:rPr lang="en-US" dirty="0"/>
              <a:t>The setup uses something called GRIP to decide what to do.</a:t>
            </a:r>
          </a:p>
          <a:p>
            <a:r>
              <a:rPr lang="en-US" dirty="0"/>
              <a:t>GRIP is based on OpenCV.</a:t>
            </a:r>
          </a:p>
          <a:p>
            <a:r>
              <a:rPr lang="en-US" dirty="0"/>
              <a:t>Anything in it can be done in raw C++/Python code in OpenCV.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5FFDF-4D44-4CAD-B457-0B53D18A78D0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DD11B425-021A-4A2B-A94D-E22AABA4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478" y="95298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thought I could do this in one hour, however, after writing the presentation I learned that it is very full or stuff at a high level.</a:t>
            </a:r>
          </a:p>
          <a:p>
            <a:r>
              <a:rPr lang="en-US" dirty="0"/>
              <a:t>This is a very bread </a:t>
            </a:r>
            <a:r>
              <a:rPr lang="en-US"/>
              <a:t>crumb presentation.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12541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9DA8-9B20-4651-9F29-32EEE5F0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WPILib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5E14-7359-45D0-B1BB-02FE224B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14282"/>
            <a:ext cx="9905999" cy="4025200"/>
          </a:xfrm>
        </p:spPr>
        <p:txBody>
          <a:bodyPr>
            <a:normAutofit/>
          </a:bodyPr>
          <a:lstStyle/>
          <a:p>
            <a:r>
              <a:rPr lang="en-US" dirty="0"/>
              <a:t>The only thing that can control motors and talk to the Drivers Station.</a:t>
            </a:r>
          </a:p>
          <a:p>
            <a:r>
              <a:rPr lang="en-US" dirty="0"/>
              <a:t>Most of the source code is on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https://github.com/wpilibsuite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Repository is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allwpilib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Gradle build for: Windows (Visual C++, Java),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Roborio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(GCC, Java), and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Rasberrien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(GCC, Java).</a:t>
            </a: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All other environment (Ubuntu) uses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Cmake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F5C574-311F-465D-8090-E29BE1AFC8AC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20431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EEBF-D427-4607-9420-58413B2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WPLib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0EFC-7480-44C9-88C8-CB393210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Wpilibc</a:t>
            </a:r>
            <a:endParaRPr lang="en-US" dirty="0"/>
          </a:p>
          <a:p>
            <a:pPr lvl="1"/>
            <a:r>
              <a:rPr lang="en-US" dirty="0"/>
              <a:t>All of the classes for writing in C++.  This also includes the entry point</a:t>
            </a:r>
          </a:p>
          <a:p>
            <a:r>
              <a:rPr lang="en-US" dirty="0" err="1"/>
              <a:t>Wpilibj</a:t>
            </a:r>
            <a:endParaRPr lang="en-US" dirty="0"/>
          </a:p>
          <a:p>
            <a:pPr lvl="1"/>
            <a:r>
              <a:rPr lang="en-US" dirty="0"/>
              <a:t>All of the classes for Java</a:t>
            </a:r>
          </a:p>
          <a:p>
            <a:r>
              <a:rPr lang="en-US" dirty="0" err="1"/>
              <a:t>Cemeraserver</a:t>
            </a:r>
            <a:endParaRPr lang="en-US" dirty="0"/>
          </a:p>
          <a:p>
            <a:pPr lvl="1"/>
            <a:r>
              <a:rPr lang="en-US" dirty="0"/>
              <a:t>The server for sending video to the drivers station.</a:t>
            </a:r>
          </a:p>
          <a:p>
            <a:r>
              <a:rPr lang="en-US" dirty="0" err="1"/>
              <a:t>Cscore</a:t>
            </a:r>
            <a:endParaRPr lang="en-US" dirty="0"/>
          </a:p>
          <a:p>
            <a:pPr lvl="1"/>
            <a:r>
              <a:rPr lang="en-US" dirty="0"/>
              <a:t>The interface for OpenCV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134A5-CFD3-4DB3-9403-F2D6A963E003}"/>
              </a:ext>
            </a:extLst>
          </p:cNvPr>
          <p:cNvSpPr/>
          <p:nvPr/>
        </p:nvSpPr>
        <p:spPr>
          <a:xfrm>
            <a:off x="1659989" y="60870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63278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EEBF-D427-4607-9420-58413B2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WPLib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0EFC-7480-44C9-88C8-CB393210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Hal</a:t>
            </a:r>
          </a:p>
          <a:p>
            <a:pPr lvl="1"/>
            <a:r>
              <a:rPr lang="en-US" dirty="0"/>
              <a:t>Hardware abstraction layer.</a:t>
            </a:r>
          </a:p>
          <a:p>
            <a:r>
              <a:rPr lang="en-US" dirty="0" err="1"/>
              <a:t>Ntcore</a:t>
            </a:r>
            <a:endParaRPr lang="en-US" dirty="0"/>
          </a:p>
          <a:p>
            <a:pPr lvl="1"/>
            <a:r>
              <a:rPr lang="en-US" dirty="0" err="1"/>
              <a:t>Nettables</a:t>
            </a:r>
            <a:r>
              <a:rPr lang="en-US" dirty="0"/>
              <a:t> core code.</a:t>
            </a:r>
          </a:p>
          <a:p>
            <a:r>
              <a:rPr lang="en-US" dirty="0" err="1"/>
              <a:t>Wpiutil</a:t>
            </a:r>
            <a:endParaRPr lang="en-US" dirty="0"/>
          </a:p>
          <a:p>
            <a:pPr lvl="1"/>
            <a:r>
              <a:rPr lang="en-US" dirty="0" err="1"/>
              <a:t>Suporting</a:t>
            </a:r>
            <a:r>
              <a:rPr lang="en-US" dirty="0"/>
              <a:t> classes for the other parts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087DF-50AD-4FAA-9E0F-3709D436B0B0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99553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9A0D-A05A-466A-8F42-1B770CE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WPILib</a:t>
            </a:r>
            <a:r>
              <a:rPr lang="en-US" dirty="0"/>
              <a:t> Network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D7A2-A41C-4031-B1B3-1E4E6289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far the most important piece of the WPI for external processors</a:t>
            </a:r>
          </a:p>
          <a:p>
            <a:r>
              <a:rPr lang="en-US" dirty="0"/>
              <a:t>Publish/Subscribe server</a:t>
            </a:r>
          </a:p>
          <a:p>
            <a:r>
              <a:rPr lang="en-US" dirty="0"/>
              <a:t>The </a:t>
            </a:r>
            <a:r>
              <a:rPr lang="en-US" dirty="0" err="1"/>
              <a:t>Roborio</a:t>
            </a:r>
            <a:r>
              <a:rPr lang="en-US" dirty="0"/>
              <a:t> is the server!</a:t>
            </a:r>
          </a:p>
          <a:p>
            <a:r>
              <a:rPr lang="en-US" dirty="0"/>
              <a:t>It does need </a:t>
            </a:r>
            <a:r>
              <a:rPr lang="en-US" dirty="0" err="1"/>
              <a:t>WPIUtils</a:t>
            </a:r>
            <a:endParaRPr lang="en-US" dirty="0"/>
          </a:p>
          <a:p>
            <a:r>
              <a:rPr lang="en-US" dirty="0"/>
              <a:t>As long as you can build the </a:t>
            </a:r>
            <a:r>
              <a:rPr lang="en-US" dirty="0" err="1"/>
              <a:t>NTCore</a:t>
            </a:r>
            <a:r>
              <a:rPr lang="en-US" dirty="0"/>
              <a:t> and </a:t>
            </a:r>
            <a:r>
              <a:rPr lang="en-US" dirty="0" err="1"/>
              <a:t>WPIUtils</a:t>
            </a:r>
            <a:r>
              <a:rPr lang="en-US" dirty="0"/>
              <a:t> you can use that device easily in your robot.</a:t>
            </a:r>
          </a:p>
          <a:p>
            <a:r>
              <a:rPr lang="en-US" dirty="0"/>
              <a:t>Several version of this, backwards compatible.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4AC80-F5DA-45FD-92E5-9BC461F49F89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41952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A355-A7F4-42B8-9EC3-5615ACA9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8EB9-84F3-47E6-AE61-37D371E8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device, had an amazing amount of processing power seven years ago.</a:t>
            </a:r>
          </a:p>
          <a:p>
            <a:r>
              <a:rPr lang="en-US" dirty="0"/>
              <a:t>The core of </a:t>
            </a:r>
            <a:r>
              <a:rPr lang="en-US" dirty="0" err="1"/>
              <a:t>WPILib</a:t>
            </a:r>
            <a:r>
              <a:rPr lang="en-US" dirty="0"/>
              <a:t> goes on this.</a:t>
            </a:r>
          </a:p>
          <a:p>
            <a:r>
              <a:rPr lang="en-US" dirty="0"/>
              <a:t>5V tolerant device.  The I2C port is 5 volt.  Pay attention to devices you want to hook to it for voltage compatibility.</a:t>
            </a:r>
          </a:p>
          <a:p>
            <a:r>
              <a:rPr lang="en-US" dirty="0" err="1"/>
              <a:t>Eithernet</a:t>
            </a:r>
            <a:r>
              <a:rPr lang="en-US" dirty="0"/>
              <a:t>, I2C, UART, and USB.</a:t>
            </a:r>
          </a:p>
          <a:p>
            <a:r>
              <a:rPr lang="en-US" dirty="0"/>
              <a:t>Can run vision processing, but it can’t run it very well.</a:t>
            </a:r>
          </a:p>
          <a:p>
            <a:r>
              <a:rPr lang="en-US" dirty="0"/>
              <a:t>You want to keep this processing motion commands and not slow it down.</a:t>
            </a:r>
          </a:p>
        </p:txBody>
      </p:sp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5624EAFF-AA26-4E34-A302-FE71ADD7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171449"/>
            <a:ext cx="2219325" cy="2219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E7F27E-B0EB-470A-ABDB-9EB490D6DA66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5391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7D88-A068-4E2C-AED2-7F7F0E67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 is a </a:t>
            </a:r>
            <a:r>
              <a:rPr lang="en-US" dirty="0" err="1"/>
              <a:t>linux</a:t>
            </a:r>
            <a:r>
              <a:rPr lang="en-US" dirty="0"/>
              <a:t>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567C-44A7-4578-9B51-8ECD11C5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SSH and FTP into it.  You can browse the FTP with Windows Explorer.</a:t>
            </a:r>
          </a:p>
          <a:p>
            <a:r>
              <a:rPr lang="en-US" dirty="0"/>
              <a:t>In debugging things you can SSH into it and ping the other parts to see if you have the networking setup correctly.</a:t>
            </a:r>
          </a:p>
          <a:p>
            <a:r>
              <a:rPr lang="en-US" dirty="0"/>
              <a:t>The user is ‘admin’ the password is blank.  Don’t change the password!!!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424C0-93B9-4CB5-9396-C8FD1A312C64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734332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1331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Arduinos, Jetsons, and PI, OH MY!</vt:lpstr>
      <vt:lpstr>Things we will talk about</vt:lpstr>
      <vt:lpstr>This talk</vt:lpstr>
      <vt:lpstr>WPILib </vt:lpstr>
      <vt:lpstr>WPLib parts</vt:lpstr>
      <vt:lpstr>WPLib parts</vt:lpstr>
      <vt:lpstr>WPILib Network tables</vt:lpstr>
      <vt:lpstr>ROBORIO</vt:lpstr>
      <vt:lpstr>Roborio is a linux device</vt:lpstr>
      <vt:lpstr>SSH and PUTTY</vt:lpstr>
      <vt:lpstr>Arduino</vt:lpstr>
      <vt:lpstr>ARDUINO I2C</vt:lpstr>
      <vt:lpstr>Raspberry PI</vt:lpstr>
      <vt:lpstr>Raspberry PI and WPI</vt:lpstr>
      <vt:lpstr>LINUX and SAMBA</vt:lpstr>
      <vt:lpstr>Raspberry PI and Arduino </vt:lpstr>
      <vt:lpstr>JETSON NANO  </vt:lpstr>
      <vt:lpstr>JETSON NANO Linux </vt:lpstr>
      <vt:lpstr>OPENCV </vt:lpstr>
      <vt:lpstr>LimeLight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Arduinos, Jetsons, and PI, OH MY!</dc:title>
  <dc:creator>James Wright</dc:creator>
  <cp:lastModifiedBy>James Wright</cp:lastModifiedBy>
  <cp:revision>11</cp:revision>
  <dcterms:created xsi:type="dcterms:W3CDTF">2019-11-10T01:00:55Z</dcterms:created>
  <dcterms:modified xsi:type="dcterms:W3CDTF">2019-11-10T02:27:07Z</dcterms:modified>
</cp:coreProperties>
</file>