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72" r:id="rId5"/>
    <p:sldId id="273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649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61E1-36B2-4545-A428-4604CE04AE58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FCD67-4118-4C76-A7A0-E3E84B8B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143B14-6FD6-4C3F-B41D-D1B3BBC4FA41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EFB-A2C5-49D5-83DC-90D30FB6350F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18E1-6780-40CE-8A5F-0004DB02BD3D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664-D1E6-4911-8A5C-DFA0FDC32B64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A52B-7BE6-46A0-AD7C-CEC9A349768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9737-CE51-4F51-BABA-CAF573690BBB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039-AD51-429C-B706-FC67C689CF3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214581-BD7F-4B76-99F4-F78CC7335177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2D0570-9893-41B0-A739-7CC187D21629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E90E-617A-4487-96E2-AC54A68C24CC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F5E3-52CF-40B3-971A-0177BE517F27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928C-558B-4A91-AFD5-2440D4F890D6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B63-DB89-4BB8-A2A3-39E54310E666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7B8E-B30A-437B-AE1A-A807AC72042F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FFE7-1D42-49A0-9E58-D6359F32F7C4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3B9-BD7C-4B4F-9081-EB50A19ABBEB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1E34-30AA-4002-8333-378BFCACDCDA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356669-9559-4BB2-8014-6E405E98D5F1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ST-Tech-Challenge/FtcRobotControll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B20E-23F4-42F2-9FB3-C0C7E5C4E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FTC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C953D-92CA-4C00-A12D-75524A21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panic!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96FB7-C6C5-4112-997D-6D24B014D779}"/>
              </a:ext>
            </a:extLst>
          </p:cNvPr>
          <p:cNvSpPr/>
          <p:nvPr/>
        </p:nvSpPr>
        <p:spPr>
          <a:xfrm>
            <a:off x="536736" y="5890552"/>
            <a:ext cx="7665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https://github.com/JimWright4089/FIRSTWorkshops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B58A-F8AF-4546-9B82-A1F78320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7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70245" cy="3416300"/>
          </a:xfrm>
        </p:spPr>
        <p:txBody>
          <a:bodyPr>
            <a:normAutofit/>
          </a:bodyPr>
          <a:lstStyle/>
          <a:p>
            <a:r>
              <a:rPr lang="en-US" sz="3200" dirty="0"/>
              <a:t>It needs node.js</a:t>
            </a:r>
          </a:p>
          <a:p>
            <a:pPr lvl="1"/>
            <a:r>
              <a:rPr lang="en-US" sz="3000" dirty="0"/>
              <a:t>https://nodejs.org/en/download/</a:t>
            </a:r>
          </a:p>
          <a:p>
            <a:r>
              <a:rPr lang="en-US" sz="3200" dirty="0"/>
              <a:t>It also needs yarn.</a:t>
            </a:r>
          </a:p>
          <a:p>
            <a:pPr lvl="1"/>
            <a:r>
              <a:rPr lang="en-US" sz="3000" dirty="0"/>
              <a:t>After node is installed, open a command prompt and type ‘</a:t>
            </a:r>
            <a:r>
              <a:rPr lang="en-US" sz="3000" dirty="0" err="1"/>
              <a:t>npm</a:t>
            </a:r>
            <a:r>
              <a:rPr lang="en-US" sz="3000" dirty="0"/>
              <a:t> install --global yarn’</a:t>
            </a:r>
          </a:p>
          <a:p>
            <a:endParaRPr lang="en-US" sz="3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19879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build.dependencies.gradle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70245" cy="34163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repositories {</a:t>
            </a:r>
          </a:p>
          <a:p>
            <a:r>
              <a:rPr lang="en-US" sz="3400" dirty="0"/>
              <a:t>    </a:t>
            </a:r>
            <a:r>
              <a:rPr lang="en-US" sz="3400" dirty="0" err="1"/>
              <a:t>mavenCentral</a:t>
            </a:r>
            <a:r>
              <a:rPr lang="en-US" sz="3400" dirty="0"/>
              <a:t>()</a:t>
            </a:r>
          </a:p>
          <a:p>
            <a:r>
              <a:rPr lang="en-US" sz="3400" dirty="0"/>
              <a:t>    google() // Needed for </a:t>
            </a:r>
            <a:r>
              <a:rPr lang="en-US" sz="3400" dirty="0" err="1"/>
              <a:t>androidx</a:t>
            </a:r>
            <a:endParaRPr lang="en-US" sz="3400" dirty="0"/>
          </a:p>
          <a:p>
            <a:r>
              <a:rPr lang="en-US" sz="3400" dirty="0"/>
              <a:t>    </a:t>
            </a:r>
            <a:r>
              <a:rPr lang="en-US" sz="3400" dirty="0" err="1"/>
              <a:t>flatDir</a:t>
            </a:r>
            <a:r>
              <a:rPr lang="en-US" sz="3400" dirty="0"/>
              <a:t> {</a:t>
            </a:r>
          </a:p>
          <a:p>
            <a:r>
              <a:rPr lang="en-US" sz="3400" dirty="0"/>
              <a:t>        </a:t>
            </a:r>
            <a:r>
              <a:rPr lang="en-US" sz="3400" dirty="0" err="1"/>
              <a:t>dirs</a:t>
            </a:r>
            <a:r>
              <a:rPr lang="en-US" sz="3400" dirty="0"/>
              <a:t> </a:t>
            </a:r>
            <a:r>
              <a:rPr lang="en-US" sz="3400" dirty="0" err="1"/>
              <a:t>rootProject.file</a:t>
            </a:r>
            <a:r>
              <a:rPr lang="en-US" sz="3400" dirty="0"/>
              <a:t>('libs')</a:t>
            </a:r>
          </a:p>
          <a:p>
            <a:r>
              <a:rPr lang="en-US" sz="3400" dirty="0"/>
              <a:t>    }</a:t>
            </a:r>
          </a:p>
          <a:p>
            <a:r>
              <a:rPr lang="en-US" sz="3400" dirty="0"/>
              <a:t>    </a:t>
            </a:r>
            <a:r>
              <a:rPr lang="en-US" sz="3400" dirty="0">
                <a:highlight>
                  <a:srgbClr val="FFFF00"/>
                </a:highlight>
              </a:rPr>
              <a:t>maven { </a:t>
            </a:r>
            <a:r>
              <a:rPr lang="en-US" sz="3400" dirty="0" err="1">
                <a:highlight>
                  <a:srgbClr val="FFFF00"/>
                </a:highlight>
              </a:rPr>
              <a:t>url</a:t>
            </a:r>
            <a:r>
              <a:rPr lang="en-US" sz="3400" dirty="0">
                <a:highlight>
                  <a:srgbClr val="FFFF00"/>
                </a:highlight>
              </a:rPr>
              <a:t> = 'https://maven.brott.dev/' }</a:t>
            </a:r>
          </a:p>
          <a:p>
            <a:r>
              <a:rPr lang="en-US" sz="3400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4628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build.dependencies.gradle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70245" cy="3416300"/>
          </a:xfrm>
        </p:spPr>
        <p:txBody>
          <a:bodyPr>
            <a:normAutofit/>
          </a:bodyPr>
          <a:lstStyle/>
          <a:p>
            <a:r>
              <a:rPr lang="en-US" sz="2000" dirty="0"/>
              <a:t>    implementation 'org.tensorflow:tensorflow-lite-task-vision:0.2.0'</a:t>
            </a:r>
          </a:p>
          <a:p>
            <a:r>
              <a:rPr lang="en-US" sz="2000" dirty="0"/>
              <a:t>    implementation 'androidx.appcompat:appcompat:1.2.0'</a:t>
            </a:r>
          </a:p>
          <a:p>
            <a:r>
              <a:rPr lang="en-US" sz="2000" dirty="0"/>
              <a:t>    implementation 'org.firstinspires.ftc:gameAssets-FreightFrenzy:1.0.0'</a:t>
            </a:r>
          </a:p>
          <a:p>
            <a:r>
              <a:rPr lang="en-US" sz="2000" dirty="0"/>
              <a:t>    </a:t>
            </a:r>
            <a:r>
              <a:rPr lang="en-US" sz="2000" dirty="0">
                <a:highlight>
                  <a:srgbClr val="FFFF00"/>
                </a:highlight>
              </a:rPr>
              <a:t>implementation 'com.acmerobotics.dashboard:dashboard:0.4.4'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3246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code to your code.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70245" cy="3416300"/>
          </a:xfrm>
        </p:spPr>
        <p:txBody>
          <a:bodyPr>
            <a:norm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com.acmerobotics.dashboard</a:t>
            </a:r>
            <a:r>
              <a:rPr lang="en-US" sz="2000" dirty="0"/>
              <a:t>.*;</a:t>
            </a:r>
          </a:p>
          <a:p>
            <a:endParaRPr lang="en-US" sz="2000" dirty="0"/>
          </a:p>
          <a:p>
            <a:r>
              <a:rPr lang="en-US" sz="2000" dirty="0"/>
              <a:t> // Declare </a:t>
            </a:r>
            <a:r>
              <a:rPr lang="en-US" sz="2000" dirty="0" err="1"/>
              <a:t>OpMode</a:t>
            </a:r>
            <a:r>
              <a:rPr lang="en-US" sz="2000" dirty="0"/>
              <a:t> members.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FtcDashboard</a:t>
            </a:r>
            <a:r>
              <a:rPr lang="en-US" sz="2000" dirty="0"/>
              <a:t> dashboard = </a:t>
            </a:r>
            <a:r>
              <a:rPr lang="en-US" sz="2000" dirty="0" err="1"/>
              <a:t>FtcDashboard.getInstance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 public void </a:t>
            </a:r>
            <a:r>
              <a:rPr lang="en-US" sz="2000" dirty="0" err="1"/>
              <a:t>init</a:t>
            </a:r>
            <a:r>
              <a:rPr lang="en-US" sz="2000" dirty="0"/>
              <a:t>() {</a:t>
            </a:r>
          </a:p>
          <a:p>
            <a:r>
              <a:rPr lang="en-US" sz="2000" dirty="0"/>
              <a:t>       telemetry = </a:t>
            </a:r>
            <a:r>
              <a:rPr lang="en-US" sz="2000" dirty="0" err="1"/>
              <a:t>dashboard.getTelemetry</a:t>
            </a:r>
            <a:r>
              <a:rPr lang="en-US" sz="2000" dirty="0"/>
              <a:t>();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80784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where I did odd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70245" cy="3416300"/>
          </a:xfrm>
        </p:spPr>
        <p:txBody>
          <a:bodyPr>
            <a:normAutofit/>
          </a:bodyPr>
          <a:lstStyle/>
          <a:p>
            <a:r>
              <a:rPr lang="en-US" sz="2400" dirty="0"/>
              <a:t>I could not get the import:</a:t>
            </a:r>
          </a:p>
          <a:p>
            <a:pPr lvl="1"/>
            <a:r>
              <a:rPr lang="en-US" sz="2200" dirty="0"/>
              <a:t>import </a:t>
            </a:r>
            <a:r>
              <a:rPr lang="en-US" sz="2200" dirty="0" err="1"/>
              <a:t>com.acmerobotics.dashboard</a:t>
            </a:r>
            <a:r>
              <a:rPr lang="en-US" sz="2200" dirty="0"/>
              <a:t>.*;</a:t>
            </a:r>
          </a:p>
          <a:p>
            <a:r>
              <a:rPr lang="en-US" sz="2400" dirty="0"/>
              <a:t>It’s really hard to describe what I did.  I sort of did a bunch of weird things.</a:t>
            </a:r>
          </a:p>
          <a:p>
            <a:r>
              <a:rPr lang="en-US" sz="2400" dirty="0"/>
              <a:t>The thing I think made the difference was to clone the dashboard repo, open it in the same project as </a:t>
            </a:r>
            <a:r>
              <a:rPr lang="en-US" sz="2400" dirty="0" err="1"/>
              <a:t>FTCRobotController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27869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where I did odd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70245" cy="34163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 then build the whole thing as which Android Studio told me to update things.</a:t>
            </a:r>
          </a:p>
          <a:p>
            <a:r>
              <a:rPr lang="en-US" sz="2400" dirty="0"/>
              <a:t>I updated the things.</a:t>
            </a:r>
          </a:p>
          <a:p>
            <a:r>
              <a:rPr lang="en-US" sz="2400" dirty="0"/>
              <a:t>Then the dashboard code stopped building, and I closed it.</a:t>
            </a:r>
          </a:p>
          <a:p>
            <a:r>
              <a:rPr lang="en-US" sz="2400" dirty="0"/>
              <a:t>After that the import, well, imported.</a:t>
            </a:r>
          </a:p>
          <a:p>
            <a:endParaRPr lang="en-US" sz="2400" dirty="0"/>
          </a:p>
          <a:p>
            <a:r>
              <a:rPr lang="en-US" sz="2400" dirty="0"/>
              <a:t>I would scrape everything off my machine and start again but it’s 11pm last night.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88685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dashboard web site.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70245" cy="3416300"/>
          </a:xfrm>
        </p:spPr>
        <p:txBody>
          <a:bodyPr>
            <a:normAutofit/>
          </a:bodyPr>
          <a:lstStyle/>
          <a:p>
            <a:r>
              <a:rPr lang="en-US" sz="3400" dirty="0"/>
              <a:t>Navigate to 192.168.49.1:8080/dash with a phone RC or 192.168.43.1:8080/dash with a Control Hub.</a:t>
            </a:r>
          </a:p>
          <a:p>
            <a:endParaRPr lang="en-US" sz="3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278590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dashboard web site.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6270D8-4AD3-54F0-D136-E9B238EA9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40" y="1929293"/>
            <a:ext cx="8283388" cy="44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8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 Road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70245" cy="3416300"/>
          </a:xfrm>
        </p:spPr>
        <p:txBody>
          <a:bodyPr>
            <a:normAutofit/>
          </a:bodyPr>
          <a:lstStyle/>
          <a:p>
            <a:r>
              <a:rPr lang="en-US" sz="3400" dirty="0"/>
              <a:t>Hey, oh, look at the time….</a:t>
            </a:r>
          </a:p>
          <a:p>
            <a:r>
              <a:rPr lang="en-US" sz="3400" dirty="0"/>
              <a:t>There is something called Road Runner.</a:t>
            </a:r>
          </a:p>
          <a:p>
            <a:r>
              <a:rPr lang="en-US" sz="3400" dirty="0"/>
              <a:t>It’s a path planning app.</a:t>
            </a:r>
          </a:p>
          <a:p>
            <a:r>
              <a:rPr lang="en-US" sz="3400" dirty="0"/>
              <a:t>When you combine Road Runner and Dashboard it looks like the following:</a:t>
            </a:r>
          </a:p>
          <a:p>
            <a:endParaRPr lang="en-US" sz="3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544814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 Road Runner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8" name="Picture 7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4D67387D-8990-2033-AFBF-35612B9AE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06" y="1680632"/>
            <a:ext cx="8588188" cy="43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0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Things covered in this class:</a:t>
            </a:r>
          </a:p>
          <a:p>
            <a:pPr lvl="1"/>
            <a:r>
              <a:rPr lang="en-US" sz="3200" dirty="0" err="1"/>
              <a:t>Andriod</a:t>
            </a:r>
            <a:r>
              <a:rPr lang="en-US" sz="3200" dirty="0"/>
              <a:t> Studio</a:t>
            </a:r>
          </a:p>
          <a:p>
            <a:pPr lvl="1"/>
            <a:r>
              <a:rPr lang="en-US" sz="3200" dirty="0"/>
              <a:t>Getting the code</a:t>
            </a:r>
          </a:p>
          <a:p>
            <a:pPr lvl="1"/>
            <a:r>
              <a:rPr lang="en-US" sz="3200" dirty="0"/>
              <a:t>FTC dashboard</a:t>
            </a:r>
          </a:p>
          <a:p>
            <a:pPr lvl="1"/>
            <a:r>
              <a:rPr lang="en-US" sz="3200" dirty="0"/>
              <a:t>FTC Road Runner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36901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Andriod</a:t>
            </a:r>
            <a:r>
              <a:rPr lang="en-US" dirty="0"/>
              <a:t>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lot more complicated than </a:t>
            </a:r>
            <a:r>
              <a:rPr lang="en-US" sz="3200" dirty="0" err="1"/>
              <a:t>OnBoard</a:t>
            </a:r>
            <a:r>
              <a:rPr lang="en-US" sz="3200" dirty="0"/>
              <a:t> Java</a:t>
            </a:r>
          </a:p>
          <a:p>
            <a:r>
              <a:rPr lang="en-US" sz="3200" dirty="0"/>
              <a:t>A lot more flexible as well.</a:t>
            </a:r>
          </a:p>
          <a:p>
            <a:r>
              <a:rPr lang="en-US" sz="3200" dirty="0"/>
              <a:t>A good tool to know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09437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Download/Install JDK</a:t>
            </a:r>
          </a:p>
          <a:p>
            <a:pPr lvl="1"/>
            <a:r>
              <a:rPr lang="en-US" sz="3000" dirty="0"/>
              <a:t>https://www.oracle.com/java/technologies/downloads/</a:t>
            </a:r>
          </a:p>
          <a:p>
            <a:r>
              <a:rPr lang="en-US" sz="3200" dirty="0"/>
              <a:t>Download/Install Android Studio</a:t>
            </a:r>
          </a:p>
          <a:p>
            <a:pPr lvl="1"/>
            <a:r>
              <a:rPr lang="en-US" sz="3000" dirty="0"/>
              <a:t>https://developer.android.com/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95414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err="1"/>
              <a:t>Github</a:t>
            </a:r>
            <a:r>
              <a:rPr lang="en-US" sz="3200" dirty="0"/>
              <a:t> has it.</a:t>
            </a:r>
          </a:p>
          <a:p>
            <a:r>
              <a:rPr lang="en-US" sz="3200" dirty="0">
                <a:hlinkClick r:id="rId2"/>
              </a:rPr>
              <a:t>https://github.com/FIRST-Tech-Challenge/FtcRobotController</a:t>
            </a:r>
            <a:endParaRPr lang="en-US" sz="3200" dirty="0"/>
          </a:p>
          <a:p>
            <a:r>
              <a:rPr lang="en-US" sz="3200" dirty="0"/>
              <a:t>You can download and use it from </a:t>
            </a:r>
            <a:r>
              <a:rPr lang="en-US" sz="3200" dirty="0" err="1"/>
              <a:t>Github</a:t>
            </a:r>
            <a:r>
              <a:rPr lang="en-US" sz="3200" dirty="0"/>
              <a:t>.</a:t>
            </a:r>
          </a:p>
          <a:p>
            <a:r>
              <a:rPr lang="en-US" sz="3200" dirty="0"/>
              <a:t>Better to fork the code into your </a:t>
            </a:r>
            <a:r>
              <a:rPr lang="en-US" sz="3200" dirty="0" err="1"/>
              <a:t>Github</a:t>
            </a:r>
            <a:r>
              <a:rPr lang="en-US" sz="3200" dirty="0"/>
              <a:t> project.  This lets your team check in code.</a:t>
            </a:r>
          </a:p>
          <a:p>
            <a:r>
              <a:rPr lang="en-US" sz="3200" dirty="0"/>
              <a:t>Clone this project onto your hard drive.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64508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841564" cy="3416300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In Android Studio choose open.</a:t>
            </a:r>
          </a:p>
          <a:p>
            <a:r>
              <a:rPr lang="en-US" sz="3200" dirty="0"/>
              <a:t>Find the cloned project, it will have a little </a:t>
            </a:r>
            <a:r>
              <a:rPr lang="en-US" sz="3200" dirty="0" err="1"/>
              <a:t>Andriod</a:t>
            </a:r>
            <a:r>
              <a:rPr lang="en-US" sz="3200" dirty="0"/>
              <a:t> symbol on it.</a:t>
            </a:r>
          </a:p>
          <a:p>
            <a:r>
              <a:rPr lang="en-US" sz="3200" dirty="0"/>
              <a:t>It will take a while, to get the code and all of the libraries loaded the first time. 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8DFB24C-9C2C-1D56-E65C-14AA23E5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410" y="2744701"/>
            <a:ext cx="3665913" cy="3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9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Code here!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841564" cy="3416300"/>
          </a:xfrm>
        </p:spPr>
        <p:txBody>
          <a:bodyPr>
            <a:normAutofit/>
          </a:bodyPr>
          <a:lstStyle/>
          <a:p>
            <a:r>
              <a:rPr lang="en-US" sz="3200" dirty="0"/>
              <a:t>Once everything is loaded, the explorer will be on the left.</a:t>
            </a:r>
          </a:p>
          <a:p>
            <a:r>
              <a:rPr lang="en-US" sz="3200" dirty="0"/>
              <a:t>Open up the Team Code directory.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99EF704-2624-4731-0FB1-E35C8C36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519" y="2590053"/>
            <a:ext cx="3350029" cy="306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0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841564" cy="3416300"/>
          </a:xfrm>
        </p:spPr>
        <p:txBody>
          <a:bodyPr>
            <a:normAutofit/>
          </a:bodyPr>
          <a:lstStyle/>
          <a:p>
            <a:r>
              <a:rPr lang="en-US" sz="3200" dirty="0"/>
              <a:t>In the example folder there are, well, examples of code.  Copy those to </a:t>
            </a:r>
            <a:r>
              <a:rPr lang="en-US" sz="3200"/>
              <a:t>your Team code.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0A4FE45-2D8D-8073-9483-EEFD7EC87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43" y="2599018"/>
            <a:ext cx="3266902" cy="3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5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70245" cy="3416300"/>
          </a:xfrm>
        </p:spPr>
        <p:txBody>
          <a:bodyPr>
            <a:normAutofit/>
          </a:bodyPr>
          <a:lstStyle/>
          <a:p>
            <a:r>
              <a:rPr lang="en-US" sz="3200" dirty="0"/>
              <a:t>The FTC dashboard acts like the FRC dashboard.</a:t>
            </a:r>
          </a:p>
          <a:p>
            <a:r>
              <a:rPr lang="en-US" sz="3200" dirty="0"/>
              <a:t>It is a panel that lets you see what your robot is doing.</a:t>
            </a:r>
          </a:p>
          <a:p>
            <a:r>
              <a:rPr lang="en-US" sz="3200" dirty="0"/>
              <a:t>It’s </a:t>
            </a:r>
            <a:r>
              <a:rPr lang="en-US" sz="3200"/>
              <a:t>not official.</a:t>
            </a:r>
            <a:endParaRPr lang="en-US" sz="3200" dirty="0"/>
          </a:p>
          <a:p>
            <a:r>
              <a:rPr lang="en-US" sz="3200" dirty="0"/>
              <a:t>https://acmerobotics.github.io/ftc-dashboard/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868449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3158</TotalTime>
  <Words>807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 Boardroom</vt:lpstr>
      <vt:lpstr>Advanced FTC Code</vt:lpstr>
      <vt:lpstr>Intro</vt:lpstr>
      <vt:lpstr>Andriod Studio</vt:lpstr>
      <vt:lpstr>Android Studio Setup</vt:lpstr>
      <vt:lpstr>FTC Project </vt:lpstr>
      <vt:lpstr>FTC Project </vt:lpstr>
      <vt:lpstr>Your Code here! </vt:lpstr>
      <vt:lpstr>Samples</vt:lpstr>
      <vt:lpstr>FTC dashboard</vt:lpstr>
      <vt:lpstr>Setup the PC</vt:lpstr>
      <vt:lpstr>build.dependencies.gradle</vt:lpstr>
      <vt:lpstr>build.dependencies.gradle</vt:lpstr>
      <vt:lpstr>Adding more code to your code.</vt:lpstr>
      <vt:lpstr>Here is where I did odd things</vt:lpstr>
      <vt:lpstr>Here is where I did odd things</vt:lpstr>
      <vt:lpstr>The dashboard web site.</vt:lpstr>
      <vt:lpstr>The dashboard web site.</vt:lpstr>
      <vt:lpstr>FTC Road Runner</vt:lpstr>
      <vt:lpstr>FTC Road Runner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FTC Code</dc:title>
  <dc:creator>James Wright</dc:creator>
  <cp:lastModifiedBy>James Wright</cp:lastModifiedBy>
  <cp:revision>23</cp:revision>
  <dcterms:created xsi:type="dcterms:W3CDTF">2017-09-09T01:46:52Z</dcterms:created>
  <dcterms:modified xsi:type="dcterms:W3CDTF">2022-09-10T06:00:24Z</dcterms:modified>
</cp:coreProperties>
</file>