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59" r:id="rId9"/>
    <p:sldId id="276" r:id="rId10"/>
    <p:sldId id="277" r:id="rId11"/>
    <p:sldId id="260" r:id="rId12"/>
    <p:sldId id="271" r:id="rId13"/>
    <p:sldId id="261" r:id="rId14"/>
    <p:sldId id="262" r:id="rId15"/>
    <p:sldId id="263" r:id="rId16"/>
    <p:sldId id="278" r:id="rId17"/>
    <p:sldId id="264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61E1-36B2-4545-A428-4604CE04AE5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CD67-4118-4C76-A7A0-E3E84B8B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43B14-6FD6-4C3F-B41D-D1B3BBC4FA41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EFB-A2C5-49D5-83DC-90D30FB6350F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8E1-6780-40CE-8A5F-0004DB02BD3D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664-D1E6-4911-8A5C-DFA0FDC32B64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2B-7BE6-46A0-AD7C-CEC9A349768E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737-CE51-4F51-BABA-CAF573690BBB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039-AD51-429C-B706-FC67C689CF3E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214581-BD7F-4B76-99F4-F78CC7335177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D0570-9893-41B0-A739-7CC187D21629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E90E-617A-4487-96E2-AC54A68C24CC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F5E3-52CF-40B3-971A-0177BE517F27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28C-558B-4A91-AFD5-2440D4F890D6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B63-DB89-4BB8-A2A3-39E54310E666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B8E-B30A-437B-AE1A-A807AC72042F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FFE7-1D42-49A0-9E58-D6359F32F7C4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3B9-BD7C-4B4F-9081-EB50A19ABBEB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E34-30AA-4002-8333-378BFCACDCDA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56669-9559-4BB2-8014-6E405E98D5F1}" type="datetime1">
              <a:rPr lang="en-US" smtClean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Other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Don’t panic!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6FB7-C6C5-4112-997D-6D24B014D779}"/>
              </a:ext>
            </a:extLst>
          </p:cNvPr>
          <p:cNvSpPr/>
          <p:nvPr/>
        </p:nvSpPr>
        <p:spPr>
          <a:xfrm>
            <a:off x="536736" y="5890552"/>
            <a:ext cx="7665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https://github.com/JimWright4089/FIRSTWorkshops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58A-F8AF-4546-9B82-A1F783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Microsoft </a:t>
            </a:r>
            <a:r>
              <a:rPr lang="en-US" sz="3200" dirty="0" err="1">
                <a:solidFill>
                  <a:schemeClr val="bg1"/>
                </a:solidFill>
              </a:rPr>
              <a:t>MakeCode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BB010-D472-4C1A-9899-3C48A74D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54" y="1556990"/>
            <a:ext cx="8761413" cy="49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2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a browser, and Internet connection?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Will it work without a Internet connection?</a:t>
            </a:r>
          </a:p>
          <a:p>
            <a:r>
              <a:rPr lang="en-US" sz="3200" dirty="0"/>
              <a:t>Yes!</a:t>
            </a:r>
          </a:p>
          <a:p>
            <a:r>
              <a:rPr lang="en-US" sz="3200" dirty="0"/>
              <a:t>It’s a HTML5 app that can run without a connection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4588-9CFE-4A0D-93C3-72A99A66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0892" y="6262255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60644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Wire </a:t>
            </a:r>
            <a:r>
              <a:rPr lang="en-US" dirty="0" err="1"/>
              <a:t>Digram</a:t>
            </a:r>
            <a:r>
              <a:rPr lang="en-US" dirty="0"/>
              <a:t> takes up too much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can hide it.</a:t>
            </a:r>
          </a:p>
          <a:p>
            <a:r>
              <a:rPr lang="en-US" sz="3200" dirty="0"/>
              <a:t>New programs use the same name as Arduino Programs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4297-73AC-4BF9-BFE0-85A1AF9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747" y="6345382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227620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Program, go forward 1 second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4832-23D1-4065-917B-F6EC5E27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728" y="6276109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AACBF-BC98-49F7-BF11-56433B09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AF478-1770-4203-8085-6EBD6440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245894"/>
            <a:ext cx="7787597" cy="37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6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 is that button!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134C-9F7D-4F5D-893E-14C6DB1B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291" y="6303818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8B3C2-294F-493C-B6AB-11BA5407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A12618-7814-4F36-B368-B3DCE87E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28" y="1776865"/>
            <a:ext cx="8092117" cy="47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2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B752-75DD-47F4-8370-586F7944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87449-FC33-4468-A0A6-8BB82A04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2131F-79FB-49B1-8E91-03F691AC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626413"/>
            <a:ext cx="9447809" cy="46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0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B752-75DD-47F4-8370-586F7944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7FD7D-B2EF-4976-A59F-EEA170984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0" y="1919347"/>
            <a:ext cx="4433219" cy="430134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0D6E7A-9B9C-4AE3-8BFA-1A60C64BD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1319" y="3429000"/>
            <a:ext cx="8160681" cy="19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8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Help is </a:t>
            </a:r>
            <a:r>
              <a:rPr lang="en-US" dirty="0" err="1"/>
              <a:t>brillianrt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3CE176-A259-4948-956E-88326ECB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165" y="638147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4FD30F-D66D-4D75-844D-4264A42F2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729" y="2468032"/>
            <a:ext cx="335389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2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to EV3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Before downloading works you need to put LME-EV3_Firmware_1.10E.bin on the brick.</a:t>
            </a:r>
          </a:p>
          <a:p>
            <a:r>
              <a:rPr lang="en-US" sz="3200" dirty="0"/>
              <a:t>Follow the instructions on the site to get the file.</a:t>
            </a:r>
          </a:p>
          <a:p>
            <a:r>
              <a:rPr lang="en-US" sz="3200" dirty="0"/>
              <a:t>I used the old LEGO software to reflash the EV3 brick.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1605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to EV3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Once the firmware is on, a new drive will appear on your computer.</a:t>
            </a:r>
          </a:p>
          <a:p>
            <a:r>
              <a:rPr lang="en-US" sz="3200" dirty="0"/>
              <a:t>Click download and the Save/Save As option will appear.  Save As the file to the new drive.</a:t>
            </a:r>
          </a:p>
          <a:p>
            <a:r>
              <a:rPr lang="en-US" sz="3200" dirty="0"/>
              <a:t>The EV3 will reset and start running the program.</a:t>
            </a:r>
          </a:p>
          <a:p>
            <a:r>
              <a:rPr lang="en-US" sz="3200" dirty="0"/>
              <a:t>You can stop and restart from the EV3 controls.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92240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/>
              <a:t>Microsoft </a:t>
            </a:r>
            <a:r>
              <a:rPr lang="en-US" sz="3200" dirty="0" err="1"/>
              <a:t>MakeCode</a:t>
            </a:r>
            <a:endParaRPr lang="en-US" sz="3200" dirty="0"/>
          </a:p>
          <a:p>
            <a:pPr lvl="1"/>
            <a:r>
              <a:rPr lang="en-US" sz="3200" dirty="0"/>
              <a:t>CMU </a:t>
            </a:r>
            <a:r>
              <a:rPr lang="en-US" sz="3200" dirty="0" err="1"/>
              <a:t>RobotC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was my favorite language for the EV3.</a:t>
            </a:r>
          </a:p>
          <a:p>
            <a:r>
              <a:rPr lang="en-US" sz="3200" dirty="0"/>
              <a:t>It is C based.  </a:t>
            </a:r>
          </a:p>
          <a:p>
            <a:r>
              <a:rPr lang="en-US" sz="3200" dirty="0"/>
              <a:t>It cost money.</a:t>
            </a:r>
          </a:p>
          <a:p>
            <a:r>
              <a:rPr lang="en-US" sz="3200" dirty="0"/>
              <a:t>If you learn it you can program NXT and VEX robots.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843912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Like </a:t>
            </a:r>
            <a:r>
              <a:rPr lang="en-US" sz="3200" dirty="0" err="1"/>
              <a:t>MakeCode</a:t>
            </a:r>
            <a:r>
              <a:rPr lang="en-US" sz="3200" dirty="0"/>
              <a:t>, it also has a version of the firmware that it needs.</a:t>
            </a:r>
          </a:p>
          <a:p>
            <a:r>
              <a:rPr lang="en-US" sz="3200" dirty="0"/>
              <a:t>The IDE has an option to put the firmware on.</a:t>
            </a:r>
          </a:p>
          <a:p>
            <a:r>
              <a:rPr lang="en-US" sz="3200" dirty="0"/>
              <a:t>When you run the program it handles downloading and starting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175216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It is standard C, with #</a:t>
            </a:r>
            <a:r>
              <a:rPr lang="en-US" sz="3200" dirty="0" err="1"/>
              <a:t>prama</a:t>
            </a:r>
            <a:r>
              <a:rPr lang="en-US" sz="3200" dirty="0"/>
              <a:t> statements it links up the hardware to variables.</a:t>
            </a:r>
          </a:p>
          <a:p>
            <a:r>
              <a:rPr lang="en-US" sz="3200" dirty="0"/>
              <a:t>#pragma config(Sensor, S4,     	Gyro,           sensorEV3_Gyro)</a:t>
            </a:r>
          </a:p>
          <a:p>
            <a:r>
              <a:rPr lang="en-US" sz="3200" dirty="0"/>
              <a:t>#pragma config(Motor,  </a:t>
            </a:r>
            <a:r>
              <a:rPr lang="en-US" sz="3200" dirty="0" err="1"/>
              <a:t>motorC</a:t>
            </a:r>
            <a:r>
              <a:rPr lang="en-US" sz="3200" dirty="0"/>
              <a:t>,	</a:t>
            </a:r>
            <a:r>
              <a:rPr lang="en-US" sz="3200" dirty="0" err="1"/>
              <a:t>motorLeft</a:t>
            </a:r>
            <a:r>
              <a:rPr lang="en-US" sz="3200" dirty="0"/>
              <a:t>,          tmotorEV3_Large, </a:t>
            </a:r>
            <a:r>
              <a:rPr lang="en-US" sz="3200" dirty="0" err="1"/>
              <a:t>PIDControl</a:t>
            </a:r>
            <a:r>
              <a:rPr lang="en-US" sz="3200" dirty="0"/>
              <a:t>, </a:t>
            </a:r>
            <a:r>
              <a:rPr lang="en-US" sz="3200" dirty="0" err="1"/>
              <a:t>driveLeft</a:t>
            </a:r>
            <a:r>
              <a:rPr lang="en-US" sz="3200" dirty="0"/>
              <a:t>, encoder)</a:t>
            </a:r>
          </a:p>
          <a:p>
            <a:r>
              <a:rPr lang="en-US" sz="3200" dirty="0"/>
              <a:t>#pragma config(Motor,  </a:t>
            </a:r>
            <a:r>
              <a:rPr lang="en-US" sz="3200" dirty="0" err="1"/>
              <a:t>motorD</a:t>
            </a:r>
            <a:r>
              <a:rPr lang="en-US" sz="3200" dirty="0"/>
              <a:t>, </a:t>
            </a:r>
            <a:r>
              <a:rPr lang="en-US" sz="3200" dirty="0" err="1"/>
              <a:t>gerald</a:t>
            </a:r>
            <a:r>
              <a:rPr lang="en-US" sz="3200" dirty="0"/>
              <a:t>,         tmotorEV3_Large, </a:t>
            </a:r>
            <a:r>
              <a:rPr lang="en-US" sz="3200" dirty="0" err="1"/>
              <a:t>PIDControl</a:t>
            </a:r>
            <a:r>
              <a:rPr lang="en-US" sz="3200" dirty="0"/>
              <a:t>, </a:t>
            </a:r>
            <a:r>
              <a:rPr lang="en-US" sz="3200" dirty="0" err="1"/>
              <a:t>driveRight</a:t>
            </a:r>
            <a:r>
              <a:rPr lang="en-US" sz="3200" dirty="0"/>
              <a:t>, encoder)</a:t>
            </a:r>
          </a:p>
          <a:p>
            <a:endParaRPr lang="en-US" sz="3200" dirty="0"/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852990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		int angle = </a:t>
            </a:r>
            <a:r>
              <a:rPr lang="en-US" sz="3200" dirty="0" err="1"/>
              <a:t>DeadBand</a:t>
            </a:r>
            <a:r>
              <a:rPr lang="en-US" sz="3200" dirty="0"/>
              <a:t>(</a:t>
            </a:r>
            <a:r>
              <a:rPr lang="en-US" sz="3200" dirty="0" err="1"/>
              <a:t>SensorValue</a:t>
            </a:r>
            <a:r>
              <a:rPr lang="en-US" sz="3200" dirty="0"/>
              <a:t>[Gyro]);</a:t>
            </a:r>
          </a:p>
          <a:p>
            <a:endParaRPr lang="en-US" sz="3200" dirty="0"/>
          </a:p>
          <a:p>
            <a:r>
              <a:rPr lang="en-US" sz="3200" dirty="0"/>
              <a:t>		if(0 == angle)</a:t>
            </a:r>
          </a:p>
          <a:p>
            <a:r>
              <a:rPr lang="en-US" sz="3200" dirty="0"/>
              <a:t>		{</a:t>
            </a:r>
          </a:p>
          <a:p>
            <a:r>
              <a:rPr lang="en-US" sz="3200" dirty="0"/>
              <a:t>			motor[</a:t>
            </a:r>
            <a:r>
              <a:rPr lang="en-US" sz="3200" dirty="0" err="1"/>
              <a:t>motorLeft</a:t>
            </a:r>
            <a:r>
              <a:rPr lang="en-US" sz="3200" dirty="0"/>
              <a:t>] = 0;</a:t>
            </a:r>
          </a:p>
          <a:p>
            <a:r>
              <a:rPr lang="en-US" sz="3200" dirty="0"/>
              <a:t>			motor[</a:t>
            </a:r>
            <a:r>
              <a:rPr lang="en-US" sz="3200" dirty="0" err="1"/>
              <a:t>gerald</a:t>
            </a:r>
            <a:r>
              <a:rPr lang="en-US" sz="3200" dirty="0"/>
              <a:t>] = 0;</a:t>
            </a:r>
          </a:p>
          <a:p>
            <a:r>
              <a:rPr lang="en-US" sz="3200" dirty="0"/>
              <a:t>		}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4A7E-9E31-43BD-86E9-526B071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54667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like Block Programing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do not like Block Programing</a:t>
            </a:r>
          </a:p>
          <a:p>
            <a:r>
              <a:rPr lang="en-US" sz="3200" dirty="0"/>
              <a:t>I do not like it with a ring</a:t>
            </a:r>
          </a:p>
          <a:p>
            <a:r>
              <a:rPr lang="en-US" sz="3200" dirty="0"/>
              <a:t>I do not like it while I sing</a:t>
            </a:r>
          </a:p>
          <a:p>
            <a:r>
              <a:rPr lang="en-US" sz="3200" dirty="0"/>
              <a:t>I will not write it for anything</a:t>
            </a:r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409931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like Block Programing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do not like with my cat</a:t>
            </a:r>
          </a:p>
          <a:p>
            <a:r>
              <a:rPr lang="en-US" sz="3200" dirty="0"/>
              <a:t>I do not like it on a mat</a:t>
            </a:r>
          </a:p>
          <a:p>
            <a:r>
              <a:rPr lang="en-US" sz="3200" dirty="0"/>
              <a:t>I want to swat it like a gnat</a:t>
            </a:r>
          </a:p>
          <a:p>
            <a:r>
              <a:rPr lang="en-US" sz="3200" dirty="0"/>
              <a:t>It annoys me like a flying bat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13853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like Block Programing,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most important tool a programmer uses is Version Control (GitHub)</a:t>
            </a:r>
          </a:p>
          <a:p>
            <a:r>
              <a:rPr lang="en-US" sz="3200" dirty="0"/>
              <a:t>You can see the differences between version of your code.</a:t>
            </a:r>
          </a:p>
          <a:p>
            <a:r>
              <a:rPr lang="en-US" sz="3200" dirty="0"/>
              <a:t>You can find a something in a very </a:t>
            </a:r>
            <a:r>
              <a:rPr lang="en-US" sz="3200" dirty="0" err="1"/>
              <a:t>lary</a:t>
            </a:r>
            <a:r>
              <a:rPr lang="en-US" sz="3200" dirty="0"/>
              <a:t> project.</a:t>
            </a:r>
          </a:p>
          <a:p>
            <a:endParaRPr 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65709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like Block Programing, why?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D978C-079A-481F-96C1-2CA29CD86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70" y="2324109"/>
            <a:ext cx="6671801" cy="39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0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not like Block Programing, why?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82A-3E4C-4EDB-887D-0D5124E32B75}"/>
              </a:ext>
            </a:extLst>
          </p:cNvPr>
          <p:cNvSpPr txBox="1">
            <a:spLocks/>
          </p:cNvSpPr>
          <p:nvPr/>
        </p:nvSpPr>
        <p:spPr>
          <a:xfrm>
            <a:off x="163560" y="6337436"/>
            <a:ext cx="9081654" cy="374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E09F5-5D30-4146-ACF0-A8AE000D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3" y="2443843"/>
            <a:ext cx="10057341" cy="36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9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Microsoft </a:t>
            </a:r>
            <a:r>
              <a:rPr lang="en-US" sz="3200" dirty="0" err="1">
                <a:solidFill>
                  <a:schemeClr val="bg1"/>
                </a:solidFill>
              </a:rPr>
              <a:t>MakeCode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be honest I was not looking forward to writing this.</a:t>
            </a:r>
          </a:p>
          <a:p>
            <a:r>
              <a:rPr lang="en-US" sz="3200" dirty="0"/>
              <a:t>Searched for </a:t>
            </a:r>
            <a:r>
              <a:rPr lang="en-US" sz="3200" dirty="0" err="1"/>
              <a:t>MakeCode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9437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Microsoft </a:t>
            </a:r>
            <a:r>
              <a:rPr lang="en-US" sz="3200" dirty="0" err="1">
                <a:solidFill>
                  <a:schemeClr val="bg1"/>
                </a:solidFill>
              </a:rPr>
              <a:t>MakeCode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78B8E-E4EF-42A9-BCA6-AAD7C900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95556C-15BF-440F-8093-E5972A72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48" y="1743439"/>
            <a:ext cx="8209870" cy="46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69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</TotalTime>
  <Words>655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The Other Languages</vt:lpstr>
      <vt:lpstr>Intro</vt:lpstr>
      <vt:lpstr>I do not like Block Programing</vt:lpstr>
      <vt:lpstr>I do not like Block Programing</vt:lpstr>
      <vt:lpstr>I do not like Block Programing, why?</vt:lpstr>
      <vt:lpstr>I do not like Block Programing, why?</vt:lpstr>
      <vt:lpstr>I do not like Block Programing, why?</vt:lpstr>
      <vt:lpstr>Microsoft MakeCode</vt:lpstr>
      <vt:lpstr>Microsoft MakeCode</vt:lpstr>
      <vt:lpstr>Microsoft MakeCode</vt:lpstr>
      <vt:lpstr>Needs a browser, and Internet connection?</vt:lpstr>
      <vt:lpstr>The Wire Digram takes up too much space</vt:lpstr>
      <vt:lpstr>First Program, go forward 1 second</vt:lpstr>
      <vt:lpstr>Wait, what is that button!</vt:lpstr>
      <vt:lpstr>Functions</vt:lpstr>
      <vt:lpstr>Functions</vt:lpstr>
      <vt:lpstr>The Help is brillianrt</vt:lpstr>
      <vt:lpstr>Downloading to EV3</vt:lpstr>
      <vt:lpstr>Downloading to EV3</vt:lpstr>
      <vt:lpstr>RobotC</vt:lpstr>
      <vt:lpstr>RobotC</vt:lpstr>
      <vt:lpstr>RobotC</vt:lpstr>
      <vt:lpstr>RobotC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Ethan Duer</cp:lastModifiedBy>
  <cp:revision>14</cp:revision>
  <dcterms:created xsi:type="dcterms:W3CDTF">2017-09-09T01:46:52Z</dcterms:created>
  <dcterms:modified xsi:type="dcterms:W3CDTF">2018-09-14T04:22:53Z</dcterms:modified>
</cp:coreProperties>
</file>