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0" r:id="rId5"/>
    <p:sldId id="271" r:id="rId6"/>
    <p:sldId id="272" r:id="rId7"/>
    <p:sldId id="259" r:id="rId8"/>
    <p:sldId id="273" r:id="rId9"/>
    <p:sldId id="260" r:id="rId10"/>
    <p:sldId id="274" r:id="rId11"/>
    <p:sldId id="263" r:id="rId12"/>
    <p:sldId id="275" r:id="rId13"/>
    <p:sldId id="261" r:id="rId14"/>
    <p:sldId id="262" r:id="rId15"/>
    <p:sldId id="276" r:id="rId16"/>
    <p:sldId id="277" r:id="rId17"/>
    <p:sldId id="264" r:id="rId18"/>
    <p:sldId id="265" r:id="rId19"/>
    <p:sldId id="266" r:id="rId20"/>
    <p:sldId id="267" r:id="rId21"/>
    <p:sldId id="268"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11/13/2018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11/13/2018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pilib.screenstepslive.com/s/current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F712-1159-4FD0-8763-102ED58EC4C9}"/>
              </a:ext>
            </a:extLst>
          </p:cNvPr>
          <p:cNvSpPr>
            <a:spLocks noGrp="1"/>
          </p:cNvSpPr>
          <p:nvPr>
            <p:ph type="ctrTitle"/>
          </p:nvPr>
        </p:nvSpPr>
        <p:spPr/>
        <p:txBody>
          <a:bodyPr/>
          <a:lstStyle/>
          <a:p>
            <a:r>
              <a:rPr lang="en-US" dirty="0"/>
              <a:t>Development Tools setup</a:t>
            </a:r>
          </a:p>
        </p:txBody>
      </p:sp>
      <p:sp>
        <p:nvSpPr>
          <p:cNvPr id="3" name="Subtitle 2">
            <a:extLst>
              <a:ext uri="{FF2B5EF4-FFF2-40B4-BE49-F238E27FC236}">
                <a16:creationId xmlns:a16="http://schemas.microsoft.com/office/drawing/2014/main" id="{6830E71F-2A5E-472C-BF49-22A152F4BD0F}"/>
              </a:ext>
            </a:extLst>
          </p:cNvPr>
          <p:cNvSpPr>
            <a:spLocks noGrp="1"/>
          </p:cNvSpPr>
          <p:nvPr>
            <p:ph type="subTitle" idx="1"/>
          </p:nvPr>
        </p:nvSpPr>
        <p:spPr/>
        <p:txBody>
          <a:bodyPr/>
          <a:lstStyle/>
          <a:p>
            <a:r>
              <a:rPr lang="en-US" dirty="0"/>
              <a:t>Jim Wright</a:t>
            </a:r>
          </a:p>
          <a:p>
            <a:r>
              <a:rPr lang="en-US" dirty="0"/>
              <a:t>Stealth 4089</a:t>
            </a:r>
          </a:p>
        </p:txBody>
      </p:sp>
    </p:spTree>
    <p:extLst>
      <p:ext uri="{BB962C8B-B14F-4D97-AF65-F5344CB8AC3E}">
        <p14:creationId xmlns:p14="http://schemas.microsoft.com/office/powerpoint/2010/main" val="1550842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AA2F-A873-429D-B58E-12B27231AA4F}"/>
              </a:ext>
            </a:extLst>
          </p:cNvPr>
          <p:cNvSpPr>
            <a:spLocks noGrp="1"/>
          </p:cNvSpPr>
          <p:nvPr>
            <p:ph type="title"/>
          </p:nvPr>
        </p:nvSpPr>
        <p:spPr/>
        <p:txBody>
          <a:bodyPr/>
          <a:lstStyle/>
          <a:p>
            <a:r>
              <a:rPr lang="en-US" dirty="0"/>
              <a:t>Java JRE install</a:t>
            </a:r>
          </a:p>
        </p:txBody>
      </p:sp>
      <p:sp>
        <p:nvSpPr>
          <p:cNvPr id="3" name="Content Placeholder 2">
            <a:extLst>
              <a:ext uri="{FF2B5EF4-FFF2-40B4-BE49-F238E27FC236}">
                <a16:creationId xmlns:a16="http://schemas.microsoft.com/office/drawing/2014/main" id="{CE1F8AE6-79B0-426B-937D-47E543E2735A}"/>
              </a:ext>
            </a:extLst>
          </p:cNvPr>
          <p:cNvSpPr>
            <a:spLocks noGrp="1"/>
          </p:cNvSpPr>
          <p:nvPr>
            <p:ph idx="1"/>
          </p:nvPr>
        </p:nvSpPr>
        <p:spPr>
          <a:xfrm>
            <a:off x="1141413" y="1856118"/>
            <a:ext cx="10351892" cy="4010110"/>
          </a:xfrm>
        </p:spPr>
        <p:txBody>
          <a:bodyPr>
            <a:normAutofit/>
          </a:bodyPr>
          <a:lstStyle/>
          <a:p>
            <a:r>
              <a:rPr lang="en-US" dirty="0"/>
              <a:t>To get the JRE you will need a java account.</a:t>
            </a:r>
          </a:p>
          <a:p>
            <a:r>
              <a:rPr lang="en-US" dirty="0"/>
              <a:t>Which JRE to install is not very clear, however, it has not changed in a few years.</a:t>
            </a:r>
          </a:p>
          <a:p>
            <a:r>
              <a:rPr lang="en-US" dirty="0"/>
              <a:t>Once you have it downloaded the JRE install tool will remember it.</a:t>
            </a:r>
          </a:p>
          <a:p>
            <a:endParaRPr lang="en-US" dirty="0"/>
          </a:p>
          <a:p>
            <a:pPr marL="0" indent="0">
              <a:buNone/>
            </a:pPr>
            <a:endParaRPr lang="en-US" dirty="0"/>
          </a:p>
        </p:txBody>
      </p:sp>
      <p:sp>
        <p:nvSpPr>
          <p:cNvPr id="4" name="Rectangle 3">
            <a:extLst>
              <a:ext uri="{FF2B5EF4-FFF2-40B4-BE49-F238E27FC236}">
                <a16:creationId xmlns:a16="http://schemas.microsoft.com/office/drawing/2014/main" id="{B92271BB-C627-4210-899A-88E0C58F2985}"/>
              </a:ext>
            </a:extLst>
          </p:cNvPr>
          <p:cNvSpPr/>
          <p:nvPr/>
        </p:nvSpPr>
        <p:spPr>
          <a:xfrm>
            <a:off x="1659988" y="6239482"/>
            <a:ext cx="9387422" cy="523220"/>
          </a:xfrm>
          <a:prstGeom prst="rect">
            <a:avLst/>
          </a:prstGeom>
        </p:spPr>
        <p:txBody>
          <a:bodyPr wrap="square">
            <a:spAutoFit/>
          </a:bodyPr>
          <a:lstStyle/>
          <a:p>
            <a:r>
              <a:rPr lang="en-US" sz="2800" dirty="0"/>
              <a:t>https://github.com/JimWright4089/FIRSTWorkshops</a:t>
            </a:r>
          </a:p>
        </p:txBody>
      </p:sp>
    </p:spTree>
    <p:extLst>
      <p:ext uri="{BB962C8B-B14F-4D97-AF65-F5344CB8AC3E}">
        <p14:creationId xmlns:p14="http://schemas.microsoft.com/office/powerpoint/2010/main" val="2648127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F6E0-FBCD-4079-A080-200554CFFEAF}"/>
              </a:ext>
            </a:extLst>
          </p:cNvPr>
          <p:cNvSpPr>
            <a:spLocks noGrp="1"/>
          </p:cNvSpPr>
          <p:nvPr>
            <p:ph type="title"/>
          </p:nvPr>
        </p:nvSpPr>
        <p:spPr/>
        <p:txBody>
          <a:bodyPr/>
          <a:lstStyle/>
          <a:p>
            <a:r>
              <a:rPr lang="en-US" dirty="0"/>
              <a:t>Radio Config tools</a:t>
            </a:r>
          </a:p>
        </p:txBody>
      </p:sp>
      <p:sp>
        <p:nvSpPr>
          <p:cNvPr id="3" name="Content Placeholder 2">
            <a:extLst>
              <a:ext uri="{FF2B5EF4-FFF2-40B4-BE49-F238E27FC236}">
                <a16:creationId xmlns:a16="http://schemas.microsoft.com/office/drawing/2014/main" id="{A1820B15-4E1E-45B0-8BCA-206B8244E3FC}"/>
              </a:ext>
            </a:extLst>
          </p:cNvPr>
          <p:cNvSpPr>
            <a:spLocks noGrp="1"/>
          </p:cNvSpPr>
          <p:nvPr>
            <p:ph idx="1"/>
          </p:nvPr>
        </p:nvSpPr>
        <p:spPr>
          <a:xfrm>
            <a:off x="1141413" y="2249486"/>
            <a:ext cx="4954588" cy="4091899"/>
          </a:xfrm>
        </p:spPr>
        <p:txBody>
          <a:bodyPr>
            <a:normAutofit fontScale="92500" lnSpcReduction="20000"/>
          </a:bodyPr>
          <a:lstStyle/>
          <a:p>
            <a:r>
              <a:rPr lang="en-US" dirty="0"/>
              <a:t>Tricky to use.</a:t>
            </a:r>
          </a:p>
          <a:p>
            <a:r>
              <a:rPr lang="en-US" dirty="0"/>
              <a:t>Beginning 2017 this tool would not work for several types of laptop.  This has been fixed.</a:t>
            </a:r>
          </a:p>
          <a:p>
            <a:r>
              <a:rPr lang="en-US" dirty="0"/>
              <a:t>Radios NEED firmware.  The radio NEEDS to be rebooted during the loading.</a:t>
            </a:r>
          </a:p>
          <a:p>
            <a:r>
              <a:rPr lang="en-US" dirty="0"/>
              <a:t>Run this tool after all of the events are over and you are showing the robot during summer.</a:t>
            </a:r>
          </a:p>
        </p:txBody>
      </p:sp>
      <p:pic>
        <p:nvPicPr>
          <p:cNvPr id="4" name="Picture 3">
            <a:extLst>
              <a:ext uri="{FF2B5EF4-FFF2-40B4-BE49-F238E27FC236}">
                <a16:creationId xmlns:a16="http://schemas.microsoft.com/office/drawing/2014/main" id="{76407F6C-6ECA-497D-93E9-618FAD86A555}"/>
              </a:ext>
            </a:extLst>
          </p:cNvPr>
          <p:cNvPicPr>
            <a:picLocks noChangeAspect="1"/>
          </p:cNvPicPr>
          <p:nvPr/>
        </p:nvPicPr>
        <p:blipFill>
          <a:blip r:embed="rId2"/>
          <a:stretch>
            <a:fillRect/>
          </a:stretch>
        </p:blipFill>
        <p:spPr>
          <a:xfrm>
            <a:off x="6215172" y="1814733"/>
            <a:ext cx="5308003" cy="4091900"/>
          </a:xfrm>
          <a:prstGeom prst="rect">
            <a:avLst/>
          </a:prstGeom>
        </p:spPr>
      </p:pic>
    </p:spTree>
    <p:extLst>
      <p:ext uri="{BB962C8B-B14F-4D97-AF65-F5344CB8AC3E}">
        <p14:creationId xmlns:p14="http://schemas.microsoft.com/office/powerpoint/2010/main" val="3655429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AA2F-A873-429D-B58E-12B27231AA4F}"/>
              </a:ext>
            </a:extLst>
          </p:cNvPr>
          <p:cNvSpPr>
            <a:spLocks noGrp="1"/>
          </p:cNvSpPr>
          <p:nvPr>
            <p:ph type="title"/>
          </p:nvPr>
        </p:nvSpPr>
        <p:spPr/>
        <p:txBody>
          <a:bodyPr/>
          <a:lstStyle/>
          <a:p>
            <a:r>
              <a:rPr lang="en-US" dirty="0"/>
              <a:t>Cross the road Electronics</a:t>
            </a:r>
          </a:p>
        </p:txBody>
      </p:sp>
      <p:sp>
        <p:nvSpPr>
          <p:cNvPr id="3" name="Content Placeholder 2">
            <a:extLst>
              <a:ext uri="{FF2B5EF4-FFF2-40B4-BE49-F238E27FC236}">
                <a16:creationId xmlns:a16="http://schemas.microsoft.com/office/drawing/2014/main" id="{CE1F8AE6-79B0-426B-937D-47E543E2735A}"/>
              </a:ext>
            </a:extLst>
          </p:cNvPr>
          <p:cNvSpPr>
            <a:spLocks noGrp="1"/>
          </p:cNvSpPr>
          <p:nvPr>
            <p:ph idx="1"/>
          </p:nvPr>
        </p:nvSpPr>
        <p:spPr>
          <a:xfrm>
            <a:off x="1141413" y="1856118"/>
            <a:ext cx="10053111" cy="4383364"/>
          </a:xfrm>
        </p:spPr>
        <p:txBody>
          <a:bodyPr>
            <a:normAutofit/>
          </a:bodyPr>
          <a:lstStyle/>
          <a:p>
            <a:r>
              <a:rPr lang="en-US" dirty="0"/>
              <a:t>Very important for using Talon SRXs, or Pneumatics.  Minor important for other parts (the power distribution board.)</a:t>
            </a:r>
          </a:p>
          <a:p>
            <a:r>
              <a:rPr lang="en-US" dirty="0"/>
              <a:t>Install CTRE Phoenix Framework.</a:t>
            </a:r>
          </a:p>
          <a:p>
            <a:r>
              <a:rPr lang="en-US" dirty="0"/>
              <a:t>Run the Phoenix Lifeboat.</a:t>
            </a:r>
          </a:p>
          <a:p>
            <a:r>
              <a:rPr lang="en-US" dirty="0"/>
              <a:t>Install Phoenix/Web based tools.</a:t>
            </a:r>
          </a:p>
          <a:p>
            <a:r>
              <a:rPr lang="en-US" dirty="0"/>
              <a:t>Easy to forget this step.</a:t>
            </a:r>
          </a:p>
          <a:p>
            <a:r>
              <a:rPr lang="en-US" dirty="0"/>
              <a:t>If you are updating an old robot (2017 or older) you will have to do this as well as refactor your robot code.</a:t>
            </a:r>
          </a:p>
          <a:p>
            <a:endParaRPr lang="en-US" dirty="0"/>
          </a:p>
          <a:p>
            <a:pPr marL="0" indent="0">
              <a:buNone/>
            </a:pPr>
            <a:endParaRPr lang="en-US" dirty="0"/>
          </a:p>
        </p:txBody>
      </p:sp>
      <p:pic>
        <p:nvPicPr>
          <p:cNvPr id="5" name="Picture 4">
            <a:extLst>
              <a:ext uri="{FF2B5EF4-FFF2-40B4-BE49-F238E27FC236}">
                <a16:creationId xmlns:a16="http://schemas.microsoft.com/office/drawing/2014/main" id="{56381F17-051E-4FE5-9347-33500534C6D3}"/>
              </a:ext>
            </a:extLst>
          </p:cNvPr>
          <p:cNvPicPr>
            <a:picLocks noChangeAspect="1"/>
          </p:cNvPicPr>
          <p:nvPr/>
        </p:nvPicPr>
        <p:blipFill>
          <a:blip r:embed="rId2"/>
          <a:stretch>
            <a:fillRect/>
          </a:stretch>
        </p:blipFill>
        <p:spPr>
          <a:xfrm>
            <a:off x="9971535" y="2419594"/>
            <a:ext cx="725271" cy="1009406"/>
          </a:xfrm>
          <a:prstGeom prst="rect">
            <a:avLst/>
          </a:prstGeom>
        </p:spPr>
      </p:pic>
      <p:sp>
        <p:nvSpPr>
          <p:cNvPr id="6" name="Rectangle 5">
            <a:extLst>
              <a:ext uri="{FF2B5EF4-FFF2-40B4-BE49-F238E27FC236}">
                <a16:creationId xmlns:a16="http://schemas.microsoft.com/office/drawing/2014/main" id="{51BA0E18-3435-465F-909A-DC34EE758128}"/>
              </a:ext>
            </a:extLst>
          </p:cNvPr>
          <p:cNvSpPr/>
          <p:nvPr/>
        </p:nvSpPr>
        <p:spPr>
          <a:xfrm>
            <a:off x="1659988" y="6239482"/>
            <a:ext cx="9387422" cy="523220"/>
          </a:xfrm>
          <a:prstGeom prst="rect">
            <a:avLst/>
          </a:prstGeom>
        </p:spPr>
        <p:txBody>
          <a:bodyPr wrap="square">
            <a:spAutoFit/>
          </a:bodyPr>
          <a:lstStyle/>
          <a:p>
            <a:r>
              <a:rPr lang="en-US" sz="2800" dirty="0"/>
              <a:t>https://github.com/JimWright4089/FIRSTWorkshops</a:t>
            </a:r>
          </a:p>
        </p:txBody>
      </p:sp>
    </p:spTree>
    <p:extLst>
      <p:ext uri="{BB962C8B-B14F-4D97-AF65-F5344CB8AC3E}">
        <p14:creationId xmlns:p14="http://schemas.microsoft.com/office/powerpoint/2010/main" val="337486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AA2F-A873-429D-B58E-12B27231AA4F}"/>
              </a:ext>
            </a:extLst>
          </p:cNvPr>
          <p:cNvSpPr>
            <a:spLocks noGrp="1"/>
          </p:cNvSpPr>
          <p:nvPr>
            <p:ph type="title"/>
          </p:nvPr>
        </p:nvSpPr>
        <p:spPr/>
        <p:txBody>
          <a:bodyPr/>
          <a:lstStyle/>
          <a:p>
            <a:r>
              <a:rPr lang="en-US" dirty="0" err="1"/>
              <a:t>Roborio</a:t>
            </a:r>
            <a:r>
              <a:rPr lang="en-US" dirty="0"/>
              <a:t> config tools</a:t>
            </a:r>
          </a:p>
        </p:txBody>
      </p:sp>
      <p:sp>
        <p:nvSpPr>
          <p:cNvPr id="3" name="Content Placeholder 2">
            <a:extLst>
              <a:ext uri="{FF2B5EF4-FFF2-40B4-BE49-F238E27FC236}">
                <a16:creationId xmlns:a16="http://schemas.microsoft.com/office/drawing/2014/main" id="{CE1F8AE6-79B0-426B-937D-47E543E2735A}"/>
              </a:ext>
            </a:extLst>
          </p:cNvPr>
          <p:cNvSpPr>
            <a:spLocks noGrp="1"/>
          </p:cNvSpPr>
          <p:nvPr>
            <p:ph idx="1"/>
          </p:nvPr>
        </p:nvSpPr>
        <p:spPr>
          <a:xfrm>
            <a:off x="1141413" y="1856118"/>
            <a:ext cx="10053111" cy="4383364"/>
          </a:xfrm>
        </p:spPr>
        <p:txBody>
          <a:bodyPr>
            <a:normAutofit/>
          </a:bodyPr>
          <a:lstStyle/>
          <a:p>
            <a:r>
              <a:rPr lang="en-US" dirty="0"/>
              <a:t>The most critical panel, and it’s the hardest to run.  It needs Silverlight and most browsers don’t support it anymore.  </a:t>
            </a:r>
          </a:p>
          <a:p>
            <a:r>
              <a:rPr lang="en-US" dirty="0"/>
              <a:t>On my Windows 10 machine I.E. is the browsers that I can only use.</a:t>
            </a:r>
          </a:p>
          <a:p>
            <a:r>
              <a:rPr lang="en-US" dirty="0"/>
              <a:t>Use 172.22.11.2</a:t>
            </a:r>
          </a:p>
          <a:p>
            <a:pPr marL="0" indent="0">
              <a:buNone/>
            </a:pPr>
            <a:endParaRPr lang="en-US" dirty="0"/>
          </a:p>
        </p:txBody>
      </p:sp>
      <p:pic>
        <p:nvPicPr>
          <p:cNvPr id="4" name="Picture 3">
            <a:extLst>
              <a:ext uri="{FF2B5EF4-FFF2-40B4-BE49-F238E27FC236}">
                <a16:creationId xmlns:a16="http://schemas.microsoft.com/office/drawing/2014/main" id="{883B44B4-EFAC-4C85-8BEB-E82C506B5F31}"/>
              </a:ext>
            </a:extLst>
          </p:cNvPr>
          <p:cNvPicPr>
            <a:picLocks noChangeAspect="1"/>
          </p:cNvPicPr>
          <p:nvPr/>
        </p:nvPicPr>
        <p:blipFill>
          <a:blip r:embed="rId2"/>
          <a:stretch>
            <a:fillRect/>
          </a:stretch>
        </p:blipFill>
        <p:spPr>
          <a:xfrm>
            <a:off x="4867421" y="3478820"/>
            <a:ext cx="6327103" cy="3112340"/>
          </a:xfrm>
          <a:prstGeom prst="rect">
            <a:avLst/>
          </a:prstGeom>
        </p:spPr>
      </p:pic>
    </p:spTree>
    <p:extLst>
      <p:ext uri="{BB962C8B-B14F-4D97-AF65-F5344CB8AC3E}">
        <p14:creationId xmlns:p14="http://schemas.microsoft.com/office/powerpoint/2010/main" val="1374709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AA2F-A873-429D-B58E-12B27231AA4F}"/>
              </a:ext>
            </a:extLst>
          </p:cNvPr>
          <p:cNvSpPr>
            <a:spLocks noGrp="1"/>
          </p:cNvSpPr>
          <p:nvPr>
            <p:ph type="title"/>
          </p:nvPr>
        </p:nvSpPr>
        <p:spPr/>
        <p:txBody>
          <a:bodyPr/>
          <a:lstStyle/>
          <a:p>
            <a:r>
              <a:rPr lang="en-US" dirty="0" err="1"/>
              <a:t>Roborio</a:t>
            </a:r>
            <a:r>
              <a:rPr lang="en-US" dirty="0"/>
              <a:t> config tools</a:t>
            </a:r>
          </a:p>
        </p:txBody>
      </p:sp>
      <p:sp>
        <p:nvSpPr>
          <p:cNvPr id="3" name="Content Placeholder 2">
            <a:extLst>
              <a:ext uri="{FF2B5EF4-FFF2-40B4-BE49-F238E27FC236}">
                <a16:creationId xmlns:a16="http://schemas.microsoft.com/office/drawing/2014/main" id="{CE1F8AE6-79B0-426B-937D-47E543E2735A}"/>
              </a:ext>
            </a:extLst>
          </p:cNvPr>
          <p:cNvSpPr>
            <a:spLocks noGrp="1"/>
          </p:cNvSpPr>
          <p:nvPr>
            <p:ph idx="1"/>
          </p:nvPr>
        </p:nvSpPr>
        <p:spPr>
          <a:xfrm>
            <a:off x="1141413" y="1856118"/>
            <a:ext cx="7003781" cy="4383364"/>
          </a:xfrm>
        </p:spPr>
        <p:txBody>
          <a:bodyPr>
            <a:normAutofit/>
          </a:bodyPr>
          <a:lstStyle/>
          <a:p>
            <a:r>
              <a:rPr lang="en-US" dirty="0"/>
              <a:t>The place to update the power distribution board firmware.</a:t>
            </a:r>
          </a:p>
          <a:p>
            <a:r>
              <a:rPr lang="en-US" dirty="0"/>
              <a:t>Configure the Talan SRXs</a:t>
            </a:r>
          </a:p>
          <a:p>
            <a:r>
              <a:rPr lang="en-US" dirty="0"/>
              <a:t>Checks for IP addresses</a:t>
            </a:r>
          </a:p>
          <a:p>
            <a:r>
              <a:rPr lang="en-US" dirty="0"/>
              <a:t>Checks the camera is connected and working.</a:t>
            </a:r>
          </a:p>
          <a:p>
            <a:pPr marL="0" indent="0">
              <a:buNone/>
            </a:pPr>
            <a:endParaRPr lang="en-US" dirty="0"/>
          </a:p>
        </p:txBody>
      </p:sp>
      <p:pic>
        <p:nvPicPr>
          <p:cNvPr id="5" name="Picture 4">
            <a:extLst>
              <a:ext uri="{FF2B5EF4-FFF2-40B4-BE49-F238E27FC236}">
                <a16:creationId xmlns:a16="http://schemas.microsoft.com/office/drawing/2014/main" id="{75C361F2-6FE0-49FA-805F-6EA7B2471401}"/>
              </a:ext>
            </a:extLst>
          </p:cNvPr>
          <p:cNvPicPr>
            <a:picLocks noChangeAspect="1"/>
          </p:cNvPicPr>
          <p:nvPr/>
        </p:nvPicPr>
        <p:blipFill>
          <a:blip r:embed="rId2"/>
          <a:stretch>
            <a:fillRect/>
          </a:stretch>
        </p:blipFill>
        <p:spPr>
          <a:xfrm>
            <a:off x="8315096" y="1357803"/>
            <a:ext cx="3408529" cy="4881679"/>
          </a:xfrm>
          <a:prstGeom prst="rect">
            <a:avLst/>
          </a:prstGeom>
        </p:spPr>
      </p:pic>
      <p:sp>
        <p:nvSpPr>
          <p:cNvPr id="6" name="Rectangle 5">
            <a:extLst>
              <a:ext uri="{FF2B5EF4-FFF2-40B4-BE49-F238E27FC236}">
                <a16:creationId xmlns:a16="http://schemas.microsoft.com/office/drawing/2014/main" id="{E0A8911D-175A-4FF6-9BE8-3AACE4185123}"/>
              </a:ext>
            </a:extLst>
          </p:cNvPr>
          <p:cNvSpPr/>
          <p:nvPr/>
        </p:nvSpPr>
        <p:spPr>
          <a:xfrm>
            <a:off x="1659988" y="6239482"/>
            <a:ext cx="9387422" cy="523220"/>
          </a:xfrm>
          <a:prstGeom prst="rect">
            <a:avLst/>
          </a:prstGeom>
        </p:spPr>
        <p:txBody>
          <a:bodyPr wrap="square">
            <a:spAutoFit/>
          </a:bodyPr>
          <a:lstStyle/>
          <a:p>
            <a:r>
              <a:rPr lang="en-US" sz="2800" dirty="0"/>
              <a:t>https://github.com/JimWright4089/FIRSTWorkshops</a:t>
            </a:r>
          </a:p>
        </p:txBody>
      </p:sp>
    </p:spTree>
    <p:extLst>
      <p:ext uri="{BB962C8B-B14F-4D97-AF65-F5344CB8AC3E}">
        <p14:creationId xmlns:p14="http://schemas.microsoft.com/office/powerpoint/2010/main" val="3771265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AA2F-A873-429D-B58E-12B27231AA4F}"/>
              </a:ext>
            </a:extLst>
          </p:cNvPr>
          <p:cNvSpPr>
            <a:spLocks noGrp="1"/>
          </p:cNvSpPr>
          <p:nvPr>
            <p:ph type="title"/>
          </p:nvPr>
        </p:nvSpPr>
        <p:spPr/>
        <p:txBody>
          <a:bodyPr/>
          <a:lstStyle/>
          <a:p>
            <a:r>
              <a:rPr lang="en-US" dirty="0" err="1"/>
              <a:t>Roborio</a:t>
            </a:r>
            <a:r>
              <a:rPr lang="en-US" dirty="0"/>
              <a:t> config tools</a:t>
            </a:r>
          </a:p>
        </p:txBody>
      </p:sp>
      <p:sp>
        <p:nvSpPr>
          <p:cNvPr id="3" name="Content Placeholder 2">
            <a:extLst>
              <a:ext uri="{FF2B5EF4-FFF2-40B4-BE49-F238E27FC236}">
                <a16:creationId xmlns:a16="http://schemas.microsoft.com/office/drawing/2014/main" id="{CE1F8AE6-79B0-426B-937D-47E543E2735A}"/>
              </a:ext>
            </a:extLst>
          </p:cNvPr>
          <p:cNvSpPr>
            <a:spLocks noGrp="1"/>
          </p:cNvSpPr>
          <p:nvPr>
            <p:ph idx="1"/>
          </p:nvPr>
        </p:nvSpPr>
        <p:spPr>
          <a:xfrm>
            <a:off x="1141413" y="1856118"/>
            <a:ext cx="7003781" cy="4383364"/>
          </a:xfrm>
        </p:spPr>
        <p:txBody>
          <a:bodyPr>
            <a:normAutofit/>
          </a:bodyPr>
          <a:lstStyle/>
          <a:p>
            <a:r>
              <a:rPr lang="en-US" dirty="0"/>
              <a:t>The place to update the power distribution board firmware.</a:t>
            </a:r>
          </a:p>
          <a:p>
            <a:r>
              <a:rPr lang="en-US" dirty="0"/>
              <a:t>Configure the Talan SRXs</a:t>
            </a:r>
          </a:p>
          <a:p>
            <a:r>
              <a:rPr lang="en-US" dirty="0"/>
              <a:t>Checks for IP addresses</a:t>
            </a:r>
          </a:p>
          <a:p>
            <a:r>
              <a:rPr lang="en-US" dirty="0"/>
              <a:t>Checks the camera is connected and working.</a:t>
            </a:r>
          </a:p>
          <a:p>
            <a:pPr marL="0" indent="0">
              <a:buNone/>
            </a:pPr>
            <a:endParaRPr lang="en-US" dirty="0"/>
          </a:p>
        </p:txBody>
      </p:sp>
      <p:pic>
        <p:nvPicPr>
          <p:cNvPr id="5" name="Picture 4">
            <a:extLst>
              <a:ext uri="{FF2B5EF4-FFF2-40B4-BE49-F238E27FC236}">
                <a16:creationId xmlns:a16="http://schemas.microsoft.com/office/drawing/2014/main" id="{75C361F2-6FE0-49FA-805F-6EA7B2471401}"/>
              </a:ext>
            </a:extLst>
          </p:cNvPr>
          <p:cNvPicPr>
            <a:picLocks noChangeAspect="1"/>
          </p:cNvPicPr>
          <p:nvPr/>
        </p:nvPicPr>
        <p:blipFill>
          <a:blip r:embed="rId2"/>
          <a:stretch>
            <a:fillRect/>
          </a:stretch>
        </p:blipFill>
        <p:spPr>
          <a:xfrm>
            <a:off x="8315096" y="1357803"/>
            <a:ext cx="3408529" cy="4881679"/>
          </a:xfrm>
          <a:prstGeom prst="rect">
            <a:avLst/>
          </a:prstGeom>
        </p:spPr>
      </p:pic>
      <p:sp>
        <p:nvSpPr>
          <p:cNvPr id="6" name="Rectangle 5">
            <a:extLst>
              <a:ext uri="{FF2B5EF4-FFF2-40B4-BE49-F238E27FC236}">
                <a16:creationId xmlns:a16="http://schemas.microsoft.com/office/drawing/2014/main" id="{9DEF6DDB-1493-4EA0-B1A6-0C743DD9A569}"/>
              </a:ext>
            </a:extLst>
          </p:cNvPr>
          <p:cNvSpPr/>
          <p:nvPr/>
        </p:nvSpPr>
        <p:spPr>
          <a:xfrm>
            <a:off x="1659988" y="6239482"/>
            <a:ext cx="9387422" cy="523220"/>
          </a:xfrm>
          <a:prstGeom prst="rect">
            <a:avLst/>
          </a:prstGeom>
        </p:spPr>
        <p:txBody>
          <a:bodyPr wrap="square">
            <a:spAutoFit/>
          </a:bodyPr>
          <a:lstStyle/>
          <a:p>
            <a:r>
              <a:rPr lang="en-US" sz="2800" dirty="0"/>
              <a:t>https://github.com/JimWright4089/FIRSTWorkshops</a:t>
            </a:r>
          </a:p>
        </p:txBody>
      </p:sp>
    </p:spTree>
    <p:extLst>
      <p:ext uri="{BB962C8B-B14F-4D97-AF65-F5344CB8AC3E}">
        <p14:creationId xmlns:p14="http://schemas.microsoft.com/office/powerpoint/2010/main" val="1062886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AA2F-A873-429D-B58E-12B27231AA4F}"/>
              </a:ext>
            </a:extLst>
          </p:cNvPr>
          <p:cNvSpPr>
            <a:spLocks noGrp="1"/>
          </p:cNvSpPr>
          <p:nvPr>
            <p:ph type="title"/>
          </p:nvPr>
        </p:nvSpPr>
        <p:spPr/>
        <p:txBody>
          <a:bodyPr/>
          <a:lstStyle/>
          <a:p>
            <a:r>
              <a:rPr lang="en-US" dirty="0" err="1"/>
              <a:t>Roborio</a:t>
            </a:r>
            <a:r>
              <a:rPr lang="en-US" dirty="0"/>
              <a:t> config tools</a:t>
            </a:r>
          </a:p>
        </p:txBody>
      </p:sp>
      <p:sp>
        <p:nvSpPr>
          <p:cNvPr id="3" name="Content Placeholder 2">
            <a:extLst>
              <a:ext uri="{FF2B5EF4-FFF2-40B4-BE49-F238E27FC236}">
                <a16:creationId xmlns:a16="http://schemas.microsoft.com/office/drawing/2014/main" id="{CE1F8AE6-79B0-426B-937D-47E543E2735A}"/>
              </a:ext>
            </a:extLst>
          </p:cNvPr>
          <p:cNvSpPr>
            <a:spLocks noGrp="1"/>
          </p:cNvSpPr>
          <p:nvPr>
            <p:ph idx="1"/>
          </p:nvPr>
        </p:nvSpPr>
        <p:spPr>
          <a:xfrm>
            <a:off x="1141413" y="1856118"/>
            <a:ext cx="9905998" cy="4383364"/>
          </a:xfrm>
        </p:spPr>
        <p:txBody>
          <a:bodyPr>
            <a:normAutofit/>
          </a:bodyPr>
          <a:lstStyle/>
          <a:p>
            <a:r>
              <a:rPr lang="en-US" dirty="0"/>
              <a:t>Duplicate addresses.</a:t>
            </a:r>
          </a:p>
          <a:p>
            <a:r>
              <a:rPr lang="en-US" dirty="0"/>
              <a:t>Pull the Power Distribution Breakers on all but one of the devices. </a:t>
            </a:r>
          </a:p>
          <a:p>
            <a:r>
              <a:rPr lang="en-US" dirty="0"/>
              <a:t>Set that address, then put a breaker back in to set the next.</a:t>
            </a:r>
          </a:p>
          <a:p>
            <a:endParaRPr lang="en-US" dirty="0"/>
          </a:p>
          <a:p>
            <a:r>
              <a:rPr lang="en-US" dirty="0"/>
              <a:t>Another trick, keep the breakers in, set the address of an item, don’t save, select another item.  This tends to work but it’s tricky.</a:t>
            </a:r>
          </a:p>
          <a:p>
            <a:pPr marL="0" indent="0">
              <a:buNone/>
            </a:pPr>
            <a:endParaRPr lang="en-US" dirty="0"/>
          </a:p>
        </p:txBody>
      </p:sp>
      <p:sp>
        <p:nvSpPr>
          <p:cNvPr id="4" name="Rectangle 3">
            <a:extLst>
              <a:ext uri="{FF2B5EF4-FFF2-40B4-BE49-F238E27FC236}">
                <a16:creationId xmlns:a16="http://schemas.microsoft.com/office/drawing/2014/main" id="{E4D53261-5767-49B2-B6B6-35B3D85A47BC}"/>
              </a:ext>
            </a:extLst>
          </p:cNvPr>
          <p:cNvSpPr/>
          <p:nvPr/>
        </p:nvSpPr>
        <p:spPr>
          <a:xfrm>
            <a:off x="1659988" y="6239482"/>
            <a:ext cx="9387422" cy="523220"/>
          </a:xfrm>
          <a:prstGeom prst="rect">
            <a:avLst/>
          </a:prstGeom>
        </p:spPr>
        <p:txBody>
          <a:bodyPr wrap="square">
            <a:spAutoFit/>
          </a:bodyPr>
          <a:lstStyle/>
          <a:p>
            <a:r>
              <a:rPr lang="en-US" sz="2800" dirty="0"/>
              <a:t>https://github.com/JimWright4089/FIRSTWorkshops</a:t>
            </a:r>
          </a:p>
        </p:txBody>
      </p:sp>
    </p:spTree>
    <p:extLst>
      <p:ext uri="{BB962C8B-B14F-4D97-AF65-F5344CB8AC3E}">
        <p14:creationId xmlns:p14="http://schemas.microsoft.com/office/powerpoint/2010/main" val="2928318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F6E0-FBCD-4079-A080-200554CFFEAF}"/>
              </a:ext>
            </a:extLst>
          </p:cNvPr>
          <p:cNvSpPr>
            <a:spLocks noGrp="1"/>
          </p:cNvSpPr>
          <p:nvPr>
            <p:ph type="title"/>
          </p:nvPr>
        </p:nvSpPr>
        <p:spPr/>
        <p:txBody>
          <a:bodyPr/>
          <a:lstStyle/>
          <a:p>
            <a:r>
              <a:rPr lang="en-US" dirty="0"/>
              <a:t>Driver station</a:t>
            </a:r>
          </a:p>
        </p:txBody>
      </p:sp>
      <p:sp>
        <p:nvSpPr>
          <p:cNvPr id="3" name="Content Placeholder 2">
            <a:extLst>
              <a:ext uri="{FF2B5EF4-FFF2-40B4-BE49-F238E27FC236}">
                <a16:creationId xmlns:a16="http://schemas.microsoft.com/office/drawing/2014/main" id="{A1820B15-4E1E-45B0-8BCA-206B8244E3FC}"/>
              </a:ext>
            </a:extLst>
          </p:cNvPr>
          <p:cNvSpPr>
            <a:spLocks noGrp="1"/>
          </p:cNvSpPr>
          <p:nvPr>
            <p:ph idx="1"/>
          </p:nvPr>
        </p:nvSpPr>
        <p:spPr>
          <a:xfrm>
            <a:off x="1141412" y="4112535"/>
            <a:ext cx="9772649" cy="2228850"/>
          </a:xfrm>
        </p:spPr>
        <p:txBody>
          <a:bodyPr>
            <a:normAutofit/>
          </a:bodyPr>
          <a:lstStyle/>
          <a:p>
            <a:r>
              <a:rPr lang="en-US" dirty="0"/>
              <a:t>You will use this in testing and during the events.  The left icons are used to set the team number.  Robot Inspectors are going to use the second icon down to find version numbers.</a:t>
            </a:r>
          </a:p>
          <a:p>
            <a:r>
              <a:rPr lang="en-US" dirty="0"/>
              <a:t>The USB panel configures controllers</a:t>
            </a:r>
          </a:p>
        </p:txBody>
      </p:sp>
      <p:pic>
        <p:nvPicPr>
          <p:cNvPr id="5" name="Picture 4">
            <a:extLst>
              <a:ext uri="{FF2B5EF4-FFF2-40B4-BE49-F238E27FC236}">
                <a16:creationId xmlns:a16="http://schemas.microsoft.com/office/drawing/2014/main" id="{CAAA2ED6-E9FB-4611-B3D5-FA3464A693B6}"/>
              </a:ext>
            </a:extLst>
          </p:cNvPr>
          <p:cNvPicPr>
            <a:picLocks noChangeAspect="1"/>
          </p:cNvPicPr>
          <p:nvPr/>
        </p:nvPicPr>
        <p:blipFill>
          <a:blip r:embed="rId2"/>
          <a:stretch>
            <a:fillRect/>
          </a:stretch>
        </p:blipFill>
        <p:spPr>
          <a:xfrm>
            <a:off x="1141413" y="1681529"/>
            <a:ext cx="9772650" cy="2228850"/>
          </a:xfrm>
          <a:prstGeom prst="rect">
            <a:avLst/>
          </a:prstGeom>
        </p:spPr>
      </p:pic>
      <p:sp>
        <p:nvSpPr>
          <p:cNvPr id="6" name="Rectangle 5">
            <a:extLst>
              <a:ext uri="{FF2B5EF4-FFF2-40B4-BE49-F238E27FC236}">
                <a16:creationId xmlns:a16="http://schemas.microsoft.com/office/drawing/2014/main" id="{7DFA6637-76D1-44EE-B223-6D427164DA90}"/>
              </a:ext>
            </a:extLst>
          </p:cNvPr>
          <p:cNvSpPr/>
          <p:nvPr/>
        </p:nvSpPr>
        <p:spPr>
          <a:xfrm>
            <a:off x="1659988" y="6239482"/>
            <a:ext cx="9387422" cy="523220"/>
          </a:xfrm>
          <a:prstGeom prst="rect">
            <a:avLst/>
          </a:prstGeom>
        </p:spPr>
        <p:txBody>
          <a:bodyPr wrap="square">
            <a:spAutoFit/>
          </a:bodyPr>
          <a:lstStyle/>
          <a:p>
            <a:r>
              <a:rPr lang="en-US" sz="2800" dirty="0"/>
              <a:t>https://github.com/JimWright4089/FIRSTWorkshops</a:t>
            </a:r>
          </a:p>
        </p:txBody>
      </p:sp>
    </p:spTree>
    <p:extLst>
      <p:ext uri="{BB962C8B-B14F-4D97-AF65-F5344CB8AC3E}">
        <p14:creationId xmlns:p14="http://schemas.microsoft.com/office/powerpoint/2010/main" val="2614460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F6E0-FBCD-4079-A080-200554CFFEAF}"/>
              </a:ext>
            </a:extLst>
          </p:cNvPr>
          <p:cNvSpPr>
            <a:spLocks noGrp="1"/>
          </p:cNvSpPr>
          <p:nvPr>
            <p:ph type="title"/>
          </p:nvPr>
        </p:nvSpPr>
        <p:spPr/>
        <p:txBody>
          <a:bodyPr/>
          <a:lstStyle/>
          <a:p>
            <a:r>
              <a:rPr lang="en-US" dirty="0"/>
              <a:t>Driver station</a:t>
            </a:r>
          </a:p>
        </p:txBody>
      </p:sp>
      <p:sp>
        <p:nvSpPr>
          <p:cNvPr id="3" name="Content Placeholder 2">
            <a:extLst>
              <a:ext uri="{FF2B5EF4-FFF2-40B4-BE49-F238E27FC236}">
                <a16:creationId xmlns:a16="http://schemas.microsoft.com/office/drawing/2014/main" id="{A1820B15-4E1E-45B0-8BCA-206B8244E3FC}"/>
              </a:ext>
            </a:extLst>
          </p:cNvPr>
          <p:cNvSpPr>
            <a:spLocks noGrp="1"/>
          </p:cNvSpPr>
          <p:nvPr>
            <p:ph idx="1"/>
          </p:nvPr>
        </p:nvSpPr>
        <p:spPr>
          <a:xfrm>
            <a:off x="1141412" y="4112535"/>
            <a:ext cx="9772649" cy="2228850"/>
          </a:xfrm>
        </p:spPr>
        <p:txBody>
          <a:bodyPr>
            <a:normAutofit/>
          </a:bodyPr>
          <a:lstStyle/>
          <a:p>
            <a:r>
              <a:rPr lang="en-US" dirty="0"/>
              <a:t>Joystick config tool will help you find out the raw axes number.  The buttons are also in order. </a:t>
            </a:r>
          </a:p>
        </p:txBody>
      </p:sp>
      <p:pic>
        <p:nvPicPr>
          <p:cNvPr id="4" name="Picture 3">
            <a:extLst>
              <a:ext uri="{FF2B5EF4-FFF2-40B4-BE49-F238E27FC236}">
                <a16:creationId xmlns:a16="http://schemas.microsoft.com/office/drawing/2014/main" id="{AD89F8F6-81BA-43CE-9610-33E4C0AA9DE9}"/>
              </a:ext>
            </a:extLst>
          </p:cNvPr>
          <p:cNvPicPr>
            <a:picLocks noChangeAspect="1"/>
          </p:cNvPicPr>
          <p:nvPr/>
        </p:nvPicPr>
        <p:blipFill>
          <a:blip r:embed="rId2"/>
          <a:stretch>
            <a:fillRect/>
          </a:stretch>
        </p:blipFill>
        <p:spPr>
          <a:xfrm>
            <a:off x="1141412" y="1883685"/>
            <a:ext cx="9772650" cy="2228850"/>
          </a:xfrm>
          <a:prstGeom prst="rect">
            <a:avLst/>
          </a:prstGeom>
        </p:spPr>
      </p:pic>
      <p:sp>
        <p:nvSpPr>
          <p:cNvPr id="5" name="Rectangle 4">
            <a:extLst>
              <a:ext uri="{FF2B5EF4-FFF2-40B4-BE49-F238E27FC236}">
                <a16:creationId xmlns:a16="http://schemas.microsoft.com/office/drawing/2014/main" id="{E7D57112-B853-4FE5-8E5A-786473A8E200}"/>
              </a:ext>
            </a:extLst>
          </p:cNvPr>
          <p:cNvSpPr/>
          <p:nvPr/>
        </p:nvSpPr>
        <p:spPr>
          <a:xfrm>
            <a:off x="1659988" y="6239482"/>
            <a:ext cx="9387422" cy="523220"/>
          </a:xfrm>
          <a:prstGeom prst="rect">
            <a:avLst/>
          </a:prstGeom>
        </p:spPr>
        <p:txBody>
          <a:bodyPr wrap="square">
            <a:spAutoFit/>
          </a:bodyPr>
          <a:lstStyle/>
          <a:p>
            <a:r>
              <a:rPr lang="en-US" sz="2800" dirty="0"/>
              <a:t>https://github.com/JimWright4089/FIRSTWorkshops</a:t>
            </a:r>
          </a:p>
        </p:txBody>
      </p:sp>
    </p:spTree>
    <p:extLst>
      <p:ext uri="{BB962C8B-B14F-4D97-AF65-F5344CB8AC3E}">
        <p14:creationId xmlns:p14="http://schemas.microsoft.com/office/powerpoint/2010/main" val="261923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F6E0-FBCD-4079-A080-200554CFFEAF}"/>
              </a:ext>
            </a:extLst>
          </p:cNvPr>
          <p:cNvSpPr>
            <a:spLocks noGrp="1"/>
          </p:cNvSpPr>
          <p:nvPr>
            <p:ph type="title"/>
          </p:nvPr>
        </p:nvSpPr>
        <p:spPr/>
        <p:txBody>
          <a:bodyPr/>
          <a:lstStyle/>
          <a:p>
            <a:r>
              <a:rPr lang="en-US" dirty="0"/>
              <a:t>Driver station</a:t>
            </a:r>
          </a:p>
        </p:txBody>
      </p:sp>
      <p:sp>
        <p:nvSpPr>
          <p:cNvPr id="3" name="Content Placeholder 2">
            <a:extLst>
              <a:ext uri="{FF2B5EF4-FFF2-40B4-BE49-F238E27FC236}">
                <a16:creationId xmlns:a16="http://schemas.microsoft.com/office/drawing/2014/main" id="{A1820B15-4E1E-45B0-8BCA-206B8244E3FC}"/>
              </a:ext>
            </a:extLst>
          </p:cNvPr>
          <p:cNvSpPr>
            <a:spLocks noGrp="1"/>
          </p:cNvSpPr>
          <p:nvPr>
            <p:ph idx="1"/>
          </p:nvPr>
        </p:nvSpPr>
        <p:spPr>
          <a:xfrm>
            <a:off x="1141413" y="1800665"/>
            <a:ext cx="5456336" cy="4540720"/>
          </a:xfrm>
        </p:spPr>
        <p:txBody>
          <a:bodyPr>
            <a:normAutofit/>
          </a:bodyPr>
          <a:lstStyle/>
          <a:p>
            <a:r>
              <a:rPr lang="en-US" dirty="0"/>
              <a:t>The console and logs can be found here.</a:t>
            </a:r>
          </a:p>
          <a:p>
            <a:endParaRPr lang="en-US" dirty="0"/>
          </a:p>
        </p:txBody>
      </p:sp>
      <p:pic>
        <p:nvPicPr>
          <p:cNvPr id="6" name="Picture 5">
            <a:extLst>
              <a:ext uri="{FF2B5EF4-FFF2-40B4-BE49-F238E27FC236}">
                <a16:creationId xmlns:a16="http://schemas.microsoft.com/office/drawing/2014/main" id="{C370B621-8C2A-4158-8570-EAD44E4D9DE6}"/>
              </a:ext>
            </a:extLst>
          </p:cNvPr>
          <p:cNvPicPr>
            <a:picLocks noChangeAspect="1"/>
          </p:cNvPicPr>
          <p:nvPr/>
        </p:nvPicPr>
        <p:blipFill>
          <a:blip r:embed="rId2"/>
          <a:stretch>
            <a:fillRect/>
          </a:stretch>
        </p:blipFill>
        <p:spPr>
          <a:xfrm>
            <a:off x="6916005" y="1076933"/>
            <a:ext cx="3998056" cy="2819063"/>
          </a:xfrm>
          <a:prstGeom prst="rect">
            <a:avLst/>
          </a:prstGeom>
        </p:spPr>
      </p:pic>
      <p:pic>
        <p:nvPicPr>
          <p:cNvPr id="7" name="Picture 6">
            <a:extLst>
              <a:ext uri="{FF2B5EF4-FFF2-40B4-BE49-F238E27FC236}">
                <a16:creationId xmlns:a16="http://schemas.microsoft.com/office/drawing/2014/main" id="{8DB8BFB8-D7DD-4E25-A48C-75A139291B15}"/>
              </a:ext>
            </a:extLst>
          </p:cNvPr>
          <p:cNvPicPr>
            <a:picLocks noChangeAspect="1"/>
          </p:cNvPicPr>
          <p:nvPr/>
        </p:nvPicPr>
        <p:blipFill>
          <a:blip r:embed="rId3"/>
          <a:stretch>
            <a:fillRect/>
          </a:stretch>
        </p:blipFill>
        <p:spPr>
          <a:xfrm>
            <a:off x="2132620" y="2983919"/>
            <a:ext cx="3961792" cy="3255563"/>
          </a:xfrm>
          <a:prstGeom prst="rect">
            <a:avLst/>
          </a:prstGeom>
        </p:spPr>
      </p:pic>
      <p:sp>
        <p:nvSpPr>
          <p:cNvPr id="8" name="Rectangle 7">
            <a:extLst>
              <a:ext uri="{FF2B5EF4-FFF2-40B4-BE49-F238E27FC236}">
                <a16:creationId xmlns:a16="http://schemas.microsoft.com/office/drawing/2014/main" id="{D31D6A22-6EA6-488B-B01F-82F2469AB3AE}"/>
              </a:ext>
            </a:extLst>
          </p:cNvPr>
          <p:cNvSpPr/>
          <p:nvPr/>
        </p:nvSpPr>
        <p:spPr>
          <a:xfrm>
            <a:off x="1659988" y="6239482"/>
            <a:ext cx="9387422" cy="523220"/>
          </a:xfrm>
          <a:prstGeom prst="rect">
            <a:avLst/>
          </a:prstGeom>
        </p:spPr>
        <p:txBody>
          <a:bodyPr wrap="square">
            <a:spAutoFit/>
          </a:bodyPr>
          <a:lstStyle/>
          <a:p>
            <a:r>
              <a:rPr lang="en-US" sz="2800" dirty="0"/>
              <a:t>https://github.com/JimWright4089/FIRSTWorkshops</a:t>
            </a:r>
          </a:p>
        </p:txBody>
      </p:sp>
    </p:spTree>
    <p:extLst>
      <p:ext uri="{BB962C8B-B14F-4D97-AF65-F5344CB8AC3E}">
        <p14:creationId xmlns:p14="http://schemas.microsoft.com/office/powerpoint/2010/main" val="1715913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9DA8-9B20-4651-9F29-32EEE5F00C37}"/>
              </a:ext>
            </a:extLst>
          </p:cNvPr>
          <p:cNvSpPr>
            <a:spLocks noGrp="1"/>
          </p:cNvSpPr>
          <p:nvPr>
            <p:ph type="title"/>
          </p:nvPr>
        </p:nvSpPr>
        <p:spPr/>
        <p:txBody>
          <a:bodyPr/>
          <a:lstStyle/>
          <a:p>
            <a:r>
              <a:rPr lang="en-US" dirty="0"/>
              <a:t>Parts you will need</a:t>
            </a:r>
          </a:p>
        </p:txBody>
      </p:sp>
      <p:sp>
        <p:nvSpPr>
          <p:cNvPr id="3" name="Content Placeholder 2">
            <a:extLst>
              <a:ext uri="{FF2B5EF4-FFF2-40B4-BE49-F238E27FC236}">
                <a16:creationId xmlns:a16="http://schemas.microsoft.com/office/drawing/2014/main" id="{1B505E14-7359-45D0-B1BB-02FE224BDA6B}"/>
              </a:ext>
            </a:extLst>
          </p:cNvPr>
          <p:cNvSpPr>
            <a:spLocks noGrp="1"/>
          </p:cNvSpPr>
          <p:nvPr>
            <p:ph idx="1"/>
          </p:nvPr>
        </p:nvSpPr>
        <p:spPr>
          <a:xfrm>
            <a:off x="1141412" y="1744394"/>
            <a:ext cx="9905999" cy="4495088"/>
          </a:xfrm>
        </p:spPr>
        <p:txBody>
          <a:bodyPr>
            <a:normAutofit/>
          </a:bodyPr>
          <a:lstStyle/>
          <a:p>
            <a:r>
              <a:rPr lang="en-US" dirty="0"/>
              <a:t>The FRC 2019 Update package (not out yet)</a:t>
            </a:r>
          </a:p>
          <a:p>
            <a:pPr lvl="1"/>
            <a:r>
              <a:rPr lang="en-US" dirty="0" err="1"/>
              <a:t>RoboRio</a:t>
            </a:r>
            <a:r>
              <a:rPr lang="en-US" dirty="0"/>
              <a:t> image tool</a:t>
            </a:r>
          </a:p>
          <a:p>
            <a:pPr lvl="1"/>
            <a:r>
              <a:rPr lang="en-US" dirty="0" err="1"/>
              <a:t>RoboRio</a:t>
            </a:r>
            <a:r>
              <a:rPr lang="en-US" dirty="0"/>
              <a:t> firmware update</a:t>
            </a:r>
          </a:p>
          <a:p>
            <a:pPr lvl="1"/>
            <a:r>
              <a:rPr lang="en-US" dirty="0"/>
              <a:t>Java JRE installer</a:t>
            </a:r>
          </a:p>
          <a:p>
            <a:r>
              <a:rPr lang="en-US" dirty="0"/>
              <a:t>Cross the Road Electronics Phoenix Framework Installer</a:t>
            </a:r>
          </a:p>
          <a:p>
            <a:r>
              <a:rPr lang="en-US" dirty="0"/>
              <a:t>Driver Station</a:t>
            </a:r>
          </a:p>
          <a:p>
            <a:r>
              <a:rPr lang="en-US" dirty="0"/>
              <a:t>Eclipse Development Tool</a:t>
            </a:r>
          </a:p>
          <a:p>
            <a:pPr lvl="1"/>
            <a:r>
              <a:rPr lang="en-US" dirty="0"/>
              <a:t>Language specific parts</a:t>
            </a:r>
          </a:p>
          <a:p>
            <a:endParaRPr lang="en-US" dirty="0"/>
          </a:p>
        </p:txBody>
      </p:sp>
    </p:spTree>
    <p:extLst>
      <p:ext uri="{BB962C8B-B14F-4D97-AF65-F5344CB8AC3E}">
        <p14:creationId xmlns:p14="http://schemas.microsoft.com/office/powerpoint/2010/main" val="4204319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F6E0-FBCD-4079-A080-200554CFFEAF}"/>
              </a:ext>
            </a:extLst>
          </p:cNvPr>
          <p:cNvSpPr>
            <a:spLocks noGrp="1"/>
          </p:cNvSpPr>
          <p:nvPr>
            <p:ph type="title"/>
          </p:nvPr>
        </p:nvSpPr>
        <p:spPr/>
        <p:txBody>
          <a:bodyPr/>
          <a:lstStyle/>
          <a:p>
            <a:r>
              <a:rPr lang="en-US" dirty="0"/>
              <a:t>Driver station</a:t>
            </a:r>
          </a:p>
        </p:txBody>
      </p:sp>
      <p:sp>
        <p:nvSpPr>
          <p:cNvPr id="5" name="Content Placeholder 4">
            <a:extLst>
              <a:ext uri="{FF2B5EF4-FFF2-40B4-BE49-F238E27FC236}">
                <a16:creationId xmlns:a16="http://schemas.microsoft.com/office/drawing/2014/main" id="{EA6FFAE9-36D0-4221-A177-A94362B305FC}"/>
              </a:ext>
            </a:extLst>
          </p:cNvPr>
          <p:cNvSpPr>
            <a:spLocks noGrp="1"/>
          </p:cNvSpPr>
          <p:nvPr>
            <p:ph idx="1"/>
          </p:nvPr>
        </p:nvSpPr>
        <p:spPr/>
        <p:txBody>
          <a:bodyPr/>
          <a:lstStyle/>
          <a:p>
            <a:r>
              <a:rPr lang="en-US" dirty="0"/>
              <a:t>Log file</a:t>
            </a:r>
          </a:p>
        </p:txBody>
      </p:sp>
      <p:pic>
        <p:nvPicPr>
          <p:cNvPr id="8" name="Picture 7">
            <a:extLst>
              <a:ext uri="{FF2B5EF4-FFF2-40B4-BE49-F238E27FC236}">
                <a16:creationId xmlns:a16="http://schemas.microsoft.com/office/drawing/2014/main" id="{7D67F928-2DC4-4270-ACAB-84AEC725453A}"/>
              </a:ext>
            </a:extLst>
          </p:cNvPr>
          <p:cNvPicPr>
            <a:picLocks noChangeAspect="1"/>
          </p:cNvPicPr>
          <p:nvPr/>
        </p:nvPicPr>
        <p:blipFill>
          <a:blip r:embed="rId2"/>
          <a:stretch>
            <a:fillRect/>
          </a:stretch>
        </p:blipFill>
        <p:spPr>
          <a:xfrm>
            <a:off x="3439885" y="1642611"/>
            <a:ext cx="7876267" cy="4705801"/>
          </a:xfrm>
          <a:prstGeom prst="rect">
            <a:avLst/>
          </a:prstGeom>
        </p:spPr>
      </p:pic>
      <p:sp>
        <p:nvSpPr>
          <p:cNvPr id="6" name="Rectangle 5">
            <a:extLst>
              <a:ext uri="{FF2B5EF4-FFF2-40B4-BE49-F238E27FC236}">
                <a16:creationId xmlns:a16="http://schemas.microsoft.com/office/drawing/2014/main" id="{6859E8E5-E2D0-4360-A593-CD46036F6B1F}"/>
              </a:ext>
            </a:extLst>
          </p:cNvPr>
          <p:cNvSpPr/>
          <p:nvPr/>
        </p:nvSpPr>
        <p:spPr>
          <a:xfrm>
            <a:off x="1659988" y="6239482"/>
            <a:ext cx="9387422" cy="523220"/>
          </a:xfrm>
          <a:prstGeom prst="rect">
            <a:avLst/>
          </a:prstGeom>
        </p:spPr>
        <p:txBody>
          <a:bodyPr wrap="square">
            <a:spAutoFit/>
          </a:bodyPr>
          <a:lstStyle/>
          <a:p>
            <a:r>
              <a:rPr lang="en-US" sz="2800" dirty="0"/>
              <a:t>https://github.com/JimWright4089/FIRSTWorkshops</a:t>
            </a:r>
          </a:p>
        </p:txBody>
      </p:sp>
    </p:spTree>
    <p:extLst>
      <p:ext uri="{BB962C8B-B14F-4D97-AF65-F5344CB8AC3E}">
        <p14:creationId xmlns:p14="http://schemas.microsoft.com/office/powerpoint/2010/main" val="3403024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F6E0-FBCD-4079-A080-200554CFFEAF}"/>
              </a:ext>
            </a:extLst>
          </p:cNvPr>
          <p:cNvSpPr>
            <a:spLocks noGrp="1"/>
          </p:cNvSpPr>
          <p:nvPr>
            <p:ph type="title"/>
          </p:nvPr>
        </p:nvSpPr>
        <p:spPr/>
        <p:txBody>
          <a:bodyPr/>
          <a:lstStyle/>
          <a:p>
            <a:r>
              <a:rPr lang="en-US" dirty="0"/>
              <a:t>Dashboard (default)</a:t>
            </a:r>
          </a:p>
        </p:txBody>
      </p:sp>
      <p:pic>
        <p:nvPicPr>
          <p:cNvPr id="4" name="Picture 3">
            <a:extLst>
              <a:ext uri="{FF2B5EF4-FFF2-40B4-BE49-F238E27FC236}">
                <a16:creationId xmlns:a16="http://schemas.microsoft.com/office/drawing/2014/main" id="{8A5EAE31-B048-42A2-8E1B-E3883C9481D4}"/>
              </a:ext>
            </a:extLst>
          </p:cNvPr>
          <p:cNvPicPr>
            <a:picLocks noChangeAspect="1"/>
          </p:cNvPicPr>
          <p:nvPr/>
        </p:nvPicPr>
        <p:blipFill>
          <a:blip r:embed="rId2"/>
          <a:stretch>
            <a:fillRect/>
          </a:stretch>
        </p:blipFill>
        <p:spPr>
          <a:xfrm>
            <a:off x="1588689" y="2097088"/>
            <a:ext cx="9827421" cy="4210406"/>
          </a:xfrm>
          <a:prstGeom prst="rect">
            <a:avLst/>
          </a:prstGeom>
        </p:spPr>
      </p:pic>
      <p:sp>
        <p:nvSpPr>
          <p:cNvPr id="5" name="Rectangle 4">
            <a:extLst>
              <a:ext uri="{FF2B5EF4-FFF2-40B4-BE49-F238E27FC236}">
                <a16:creationId xmlns:a16="http://schemas.microsoft.com/office/drawing/2014/main" id="{29EF45E9-0236-4115-B857-4EC8FF7CF5B7}"/>
              </a:ext>
            </a:extLst>
          </p:cNvPr>
          <p:cNvSpPr/>
          <p:nvPr/>
        </p:nvSpPr>
        <p:spPr>
          <a:xfrm>
            <a:off x="1659988" y="6239482"/>
            <a:ext cx="9387422" cy="523220"/>
          </a:xfrm>
          <a:prstGeom prst="rect">
            <a:avLst/>
          </a:prstGeom>
        </p:spPr>
        <p:txBody>
          <a:bodyPr wrap="square">
            <a:spAutoFit/>
          </a:bodyPr>
          <a:lstStyle/>
          <a:p>
            <a:r>
              <a:rPr lang="en-US" sz="2800" dirty="0"/>
              <a:t>https://github.com/JimWright4089/FIRSTWorkshops</a:t>
            </a:r>
          </a:p>
        </p:txBody>
      </p:sp>
    </p:spTree>
    <p:extLst>
      <p:ext uri="{BB962C8B-B14F-4D97-AF65-F5344CB8AC3E}">
        <p14:creationId xmlns:p14="http://schemas.microsoft.com/office/powerpoint/2010/main" val="913920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F6E0-FBCD-4079-A080-200554CFFEAF}"/>
              </a:ext>
            </a:extLst>
          </p:cNvPr>
          <p:cNvSpPr>
            <a:spLocks noGrp="1"/>
          </p:cNvSpPr>
          <p:nvPr>
            <p:ph type="title"/>
          </p:nvPr>
        </p:nvSpPr>
        <p:spPr/>
        <p:txBody>
          <a:bodyPr/>
          <a:lstStyle/>
          <a:p>
            <a:r>
              <a:rPr lang="en-US" dirty="0"/>
              <a:t>Dashboard (default) Network tables</a:t>
            </a:r>
          </a:p>
        </p:txBody>
      </p:sp>
      <p:pic>
        <p:nvPicPr>
          <p:cNvPr id="3" name="Picture 2">
            <a:extLst>
              <a:ext uri="{FF2B5EF4-FFF2-40B4-BE49-F238E27FC236}">
                <a16:creationId xmlns:a16="http://schemas.microsoft.com/office/drawing/2014/main" id="{4F0E5870-B8A4-40C8-B6E3-17143B74BBCA}"/>
              </a:ext>
            </a:extLst>
          </p:cNvPr>
          <p:cNvPicPr>
            <a:picLocks noChangeAspect="1"/>
          </p:cNvPicPr>
          <p:nvPr/>
        </p:nvPicPr>
        <p:blipFill>
          <a:blip r:embed="rId2"/>
          <a:stretch>
            <a:fillRect/>
          </a:stretch>
        </p:blipFill>
        <p:spPr>
          <a:xfrm>
            <a:off x="3976915" y="1926973"/>
            <a:ext cx="7498896" cy="4319540"/>
          </a:xfrm>
          <a:prstGeom prst="rect">
            <a:avLst/>
          </a:prstGeom>
        </p:spPr>
      </p:pic>
      <p:sp>
        <p:nvSpPr>
          <p:cNvPr id="4" name="Rectangle 3">
            <a:extLst>
              <a:ext uri="{FF2B5EF4-FFF2-40B4-BE49-F238E27FC236}">
                <a16:creationId xmlns:a16="http://schemas.microsoft.com/office/drawing/2014/main" id="{D3F67172-EF0B-4A85-931B-103E08F9D3B2}"/>
              </a:ext>
            </a:extLst>
          </p:cNvPr>
          <p:cNvSpPr/>
          <p:nvPr/>
        </p:nvSpPr>
        <p:spPr>
          <a:xfrm>
            <a:off x="1659988" y="6239482"/>
            <a:ext cx="9387422" cy="523220"/>
          </a:xfrm>
          <a:prstGeom prst="rect">
            <a:avLst/>
          </a:prstGeom>
        </p:spPr>
        <p:txBody>
          <a:bodyPr wrap="square">
            <a:spAutoFit/>
          </a:bodyPr>
          <a:lstStyle/>
          <a:p>
            <a:r>
              <a:rPr lang="en-US" sz="2800" dirty="0"/>
              <a:t>https://github.com/JimWright4089/FIRSTWorkshops</a:t>
            </a:r>
          </a:p>
        </p:txBody>
      </p:sp>
    </p:spTree>
    <p:extLst>
      <p:ext uri="{BB962C8B-B14F-4D97-AF65-F5344CB8AC3E}">
        <p14:creationId xmlns:p14="http://schemas.microsoft.com/office/powerpoint/2010/main" val="2813314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D0ADC-C24B-45E4-9ADC-9AB04A59FCE4}"/>
              </a:ext>
            </a:extLst>
          </p:cNvPr>
          <p:cNvSpPr>
            <a:spLocks noGrp="1"/>
          </p:cNvSpPr>
          <p:nvPr>
            <p:ph type="title"/>
          </p:nvPr>
        </p:nvSpPr>
        <p:spPr/>
        <p:txBody>
          <a:bodyPr/>
          <a:lstStyle/>
          <a:p>
            <a:r>
              <a:rPr lang="en-US" dirty="0"/>
              <a:t>Documents</a:t>
            </a:r>
          </a:p>
        </p:txBody>
      </p:sp>
      <p:sp>
        <p:nvSpPr>
          <p:cNvPr id="3" name="Content Placeholder 2">
            <a:extLst>
              <a:ext uri="{FF2B5EF4-FFF2-40B4-BE49-F238E27FC236}">
                <a16:creationId xmlns:a16="http://schemas.microsoft.com/office/drawing/2014/main" id="{90408834-0F7E-446D-B3D1-217CD142B1A3}"/>
              </a:ext>
            </a:extLst>
          </p:cNvPr>
          <p:cNvSpPr>
            <a:spLocks noGrp="1"/>
          </p:cNvSpPr>
          <p:nvPr>
            <p:ph idx="1"/>
          </p:nvPr>
        </p:nvSpPr>
        <p:spPr/>
        <p:txBody>
          <a:bodyPr>
            <a:normAutofit/>
          </a:bodyPr>
          <a:lstStyle/>
          <a:p>
            <a:r>
              <a:rPr lang="en-US" dirty="0">
                <a:hlinkClick r:id="rId2"/>
              </a:rPr>
              <a:t>http://wpilib.screenstepslive.com/s/currentCS</a:t>
            </a:r>
            <a:endParaRPr lang="en-US" dirty="0"/>
          </a:p>
          <a:p>
            <a:r>
              <a:rPr lang="en-US" dirty="0"/>
              <a:t>Google ‘FRC Robot 2018 Software Install’</a:t>
            </a:r>
          </a:p>
          <a:p>
            <a:endParaRPr lang="en-US" dirty="0"/>
          </a:p>
          <a:p>
            <a:r>
              <a:rPr lang="en-US" sz="4400" dirty="0"/>
              <a:t>https://github.com/JimWright4089</a:t>
            </a:r>
          </a:p>
          <a:p>
            <a:r>
              <a:rPr lang="en-US" dirty="0"/>
              <a:t>https://github.com/JimWright4089/FIRSTWorkshops/tree/master/FRC/2017</a:t>
            </a:r>
          </a:p>
        </p:txBody>
      </p:sp>
      <p:sp>
        <p:nvSpPr>
          <p:cNvPr id="4" name="Rectangle 3">
            <a:extLst>
              <a:ext uri="{FF2B5EF4-FFF2-40B4-BE49-F238E27FC236}">
                <a16:creationId xmlns:a16="http://schemas.microsoft.com/office/drawing/2014/main" id="{E318D670-F398-44BF-BD37-8B111B55ACEF}"/>
              </a:ext>
            </a:extLst>
          </p:cNvPr>
          <p:cNvSpPr/>
          <p:nvPr/>
        </p:nvSpPr>
        <p:spPr>
          <a:xfrm>
            <a:off x="1659988" y="6239482"/>
            <a:ext cx="9387422" cy="523220"/>
          </a:xfrm>
          <a:prstGeom prst="rect">
            <a:avLst/>
          </a:prstGeom>
        </p:spPr>
        <p:txBody>
          <a:bodyPr wrap="square">
            <a:spAutoFit/>
          </a:bodyPr>
          <a:lstStyle/>
          <a:p>
            <a:r>
              <a:rPr lang="en-US" sz="2800" dirty="0"/>
              <a:t>https://github.com/JimWright4089/FIRSTWorkshops</a:t>
            </a:r>
          </a:p>
        </p:txBody>
      </p:sp>
    </p:spTree>
    <p:extLst>
      <p:ext uri="{BB962C8B-B14F-4D97-AF65-F5344CB8AC3E}">
        <p14:creationId xmlns:p14="http://schemas.microsoft.com/office/powerpoint/2010/main" val="160326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D0ADC-C24B-45E4-9ADC-9AB04A59FCE4}"/>
              </a:ext>
            </a:extLst>
          </p:cNvPr>
          <p:cNvSpPr>
            <a:spLocks noGrp="1"/>
          </p:cNvSpPr>
          <p:nvPr>
            <p:ph type="title"/>
          </p:nvPr>
        </p:nvSpPr>
        <p:spPr/>
        <p:txBody>
          <a:bodyPr/>
          <a:lstStyle/>
          <a:p>
            <a:r>
              <a:rPr lang="en-US" dirty="0"/>
              <a:t>The LABVIEW UPDATE</a:t>
            </a:r>
          </a:p>
        </p:txBody>
      </p:sp>
      <p:sp>
        <p:nvSpPr>
          <p:cNvPr id="3" name="Content Placeholder 2">
            <a:extLst>
              <a:ext uri="{FF2B5EF4-FFF2-40B4-BE49-F238E27FC236}">
                <a16:creationId xmlns:a16="http://schemas.microsoft.com/office/drawing/2014/main" id="{90408834-0F7E-446D-B3D1-217CD142B1A3}"/>
              </a:ext>
            </a:extLst>
          </p:cNvPr>
          <p:cNvSpPr>
            <a:spLocks noGrp="1"/>
          </p:cNvSpPr>
          <p:nvPr>
            <p:ph idx="1"/>
          </p:nvPr>
        </p:nvSpPr>
        <p:spPr/>
        <p:txBody>
          <a:bodyPr>
            <a:normAutofit lnSpcReduction="10000"/>
          </a:bodyPr>
          <a:lstStyle/>
          <a:p>
            <a:r>
              <a:rPr lang="en-US" dirty="0"/>
              <a:t>This is needed for every team, not just the </a:t>
            </a:r>
            <a:r>
              <a:rPr lang="en-US" dirty="0" err="1"/>
              <a:t>Labview</a:t>
            </a:r>
            <a:r>
              <a:rPr lang="en-US" dirty="0"/>
              <a:t> teams.  </a:t>
            </a:r>
          </a:p>
          <a:p>
            <a:r>
              <a:rPr lang="en-US" dirty="0"/>
              <a:t>The package is different than the full </a:t>
            </a:r>
            <a:r>
              <a:rPr lang="en-US" dirty="0" err="1"/>
              <a:t>Labview</a:t>
            </a:r>
            <a:r>
              <a:rPr lang="en-US" dirty="0"/>
              <a:t> package, much smaller.</a:t>
            </a:r>
          </a:p>
          <a:p>
            <a:r>
              <a:rPr lang="en-US" dirty="0"/>
              <a:t>Still takes a long while to install.</a:t>
            </a:r>
          </a:p>
          <a:p>
            <a:r>
              <a:rPr lang="en-US" dirty="0"/>
              <a:t>This will include the Driver Station.</a:t>
            </a:r>
          </a:p>
          <a:p>
            <a:r>
              <a:rPr lang="en-US" dirty="0"/>
              <a:t>Download the package, unzip it, and then run setup.exe</a:t>
            </a:r>
          </a:p>
          <a:p>
            <a:r>
              <a:rPr lang="en-US" dirty="0"/>
              <a:t>One screen will ask for a serial number, you can leave this blank.  It’s just for a vision library.</a:t>
            </a:r>
          </a:p>
        </p:txBody>
      </p:sp>
      <p:sp>
        <p:nvSpPr>
          <p:cNvPr id="4" name="Rectangle 3">
            <a:extLst>
              <a:ext uri="{FF2B5EF4-FFF2-40B4-BE49-F238E27FC236}">
                <a16:creationId xmlns:a16="http://schemas.microsoft.com/office/drawing/2014/main" id="{5C84F44E-0421-40F0-B772-49D309B7DAD5}"/>
              </a:ext>
            </a:extLst>
          </p:cNvPr>
          <p:cNvSpPr/>
          <p:nvPr/>
        </p:nvSpPr>
        <p:spPr>
          <a:xfrm>
            <a:off x="1659988" y="6239482"/>
            <a:ext cx="9387422" cy="523220"/>
          </a:xfrm>
          <a:prstGeom prst="rect">
            <a:avLst/>
          </a:prstGeom>
        </p:spPr>
        <p:txBody>
          <a:bodyPr wrap="square">
            <a:spAutoFit/>
          </a:bodyPr>
          <a:lstStyle/>
          <a:p>
            <a:r>
              <a:rPr lang="en-US" sz="2800" dirty="0"/>
              <a:t>https://github.com/JimWright4089/FIRSTWorkshops</a:t>
            </a:r>
          </a:p>
        </p:txBody>
      </p:sp>
    </p:spTree>
    <p:extLst>
      <p:ext uri="{BB962C8B-B14F-4D97-AF65-F5344CB8AC3E}">
        <p14:creationId xmlns:p14="http://schemas.microsoft.com/office/powerpoint/2010/main" val="1733764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D0ADC-C24B-45E4-9ADC-9AB04A59FCE4}"/>
              </a:ext>
            </a:extLst>
          </p:cNvPr>
          <p:cNvSpPr>
            <a:spLocks noGrp="1"/>
          </p:cNvSpPr>
          <p:nvPr>
            <p:ph type="title"/>
          </p:nvPr>
        </p:nvSpPr>
        <p:spPr/>
        <p:txBody>
          <a:bodyPr/>
          <a:lstStyle/>
          <a:p>
            <a:r>
              <a:rPr lang="en-US" dirty="0"/>
              <a:t>The LABVIEW UPDATE</a:t>
            </a:r>
          </a:p>
        </p:txBody>
      </p:sp>
      <p:pic>
        <p:nvPicPr>
          <p:cNvPr id="4" name="Picture 3">
            <a:extLst>
              <a:ext uri="{FF2B5EF4-FFF2-40B4-BE49-F238E27FC236}">
                <a16:creationId xmlns:a16="http://schemas.microsoft.com/office/drawing/2014/main" id="{50E4FEF9-A784-41CD-A59B-52E15D4BC12A}"/>
              </a:ext>
            </a:extLst>
          </p:cNvPr>
          <p:cNvPicPr>
            <a:picLocks noChangeAspect="1"/>
          </p:cNvPicPr>
          <p:nvPr/>
        </p:nvPicPr>
        <p:blipFill>
          <a:blip r:embed="rId2"/>
          <a:stretch>
            <a:fillRect/>
          </a:stretch>
        </p:blipFill>
        <p:spPr>
          <a:xfrm>
            <a:off x="5177064" y="1812925"/>
            <a:ext cx="5524500" cy="4248150"/>
          </a:xfrm>
          <a:prstGeom prst="rect">
            <a:avLst/>
          </a:prstGeom>
        </p:spPr>
      </p:pic>
      <p:sp>
        <p:nvSpPr>
          <p:cNvPr id="5" name="Rectangle 4">
            <a:extLst>
              <a:ext uri="{FF2B5EF4-FFF2-40B4-BE49-F238E27FC236}">
                <a16:creationId xmlns:a16="http://schemas.microsoft.com/office/drawing/2014/main" id="{BB2F9BB8-3611-4D86-B696-8F42F86B6E60}"/>
              </a:ext>
            </a:extLst>
          </p:cNvPr>
          <p:cNvSpPr/>
          <p:nvPr/>
        </p:nvSpPr>
        <p:spPr>
          <a:xfrm>
            <a:off x="1659988" y="6239482"/>
            <a:ext cx="9387422" cy="523220"/>
          </a:xfrm>
          <a:prstGeom prst="rect">
            <a:avLst/>
          </a:prstGeom>
        </p:spPr>
        <p:txBody>
          <a:bodyPr wrap="square">
            <a:spAutoFit/>
          </a:bodyPr>
          <a:lstStyle/>
          <a:p>
            <a:r>
              <a:rPr lang="en-US" sz="2800" dirty="0"/>
              <a:t>https://github.com/JimWright4089/FIRSTWorkshops</a:t>
            </a:r>
          </a:p>
        </p:txBody>
      </p:sp>
    </p:spTree>
    <p:extLst>
      <p:ext uri="{BB962C8B-B14F-4D97-AF65-F5344CB8AC3E}">
        <p14:creationId xmlns:p14="http://schemas.microsoft.com/office/powerpoint/2010/main" val="1135849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D0ADC-C24B-45E4-9ADC-9AB04A59FCE4}"/>
              </a:ext>
            </a:extLst>
          </p:cNvPr>
          <p:cNvSpPr>
            <a:spLocks noGrp="1"/>
          </p:cNvSpPr>
          <p:nvPr>
            <p:ph type="title"/>
          </p:nvPr>
        </p:nvSpPr>
        <p:spPr/>
        <p:txBody>
          <a:bodyPr/>
          <a:lstStyle/>
          <a:p>
            <a:r>
              <a:rPr lang="en-US" dirty="0"/>
              <a:t>TOOLS you have just added</a:t>
            </a:r>
          </a:p>
        </p:txBody>
      </p:sp>
      <p:sp>
        <p:nvSpPr>
          <p:cNvPr id="3" name="Content Placeholder 2">
            <a:extLst>
              <a:ext uri="{FF2B5EF4-FFF2-40B4-BE49-F238E27FC236}">
                <a16:creationId xmlns:a16="http://schemas.microsoft.com/office/drawing/2014/main" id="{90408834-0F7E-446D-B3D1-217CD142B1A3}"/>
              </a:ext>
            </a:extLst>
          </p:cNvPr>
          <p:cNvSpPr>
            <a:spLocks noGrp="1"/>
          </p:cNvSpPr>
          <p:nvPr>
            <p:ph idx="1"/>
          </p:nvPr>
        </p:nvSpPr>
        <p:spPr/>
        <p:txBody>
          <a:bodyPr>
            <a:normAutofit/>
          </a:bodyPr>
          <a:lstStyle/>
          <a:p>
            <a:r>
              <a:rPr lang="en-US" dirty="0" err="1"/>
              <a:t>Driverstation</a:t>
            </a:r>
            <a:endParaRPr lang="en-US" dirty="0"/>
          </a:p>
          <a:p>
            <a:r>
              <a:rPr lang="en-US" dirty="0" err="1"/>
              <a:t>Roborio</a:t>
            </a:r>
            <a:r>
              <a:rPr lang="en-US" dirty="0"/>
              <a:t> imaging tool</a:t>
            </a:r>
          </a:p>
          <a:p>
            <a:r>
              <a:rPr lang="en-US" dirty="0"/>
              <a:t>Java JRE installer</a:t>
            </a:r>
          </a:p>
          <a:p>
            <a:r>
              <a:rPr lang="en-US" dirty="0"/>
              <a:t>Radio programming tool</a:t>
            </a:r>
          </a:p>
        </p:txBody>
      </p:sp>
      <p:sp>
        <p:nvSpPr>
          <p:cNvPr id="4" name="Rectangle 3">
            <a:extLst>
              <a:ext uri="{FF2B5EF4-FFF2-40B4-BE49-F238E27FC236}">
                <a16:creationId xmlns:a16="http://schemas.microsoft.com/office/drawing/2014/main" id="{39AD05CC-903B-48E4-A23D-65AE31F70BBC}"/>
              </a:ext>
            </a:extLst>
          </p:cNvPr>
          <p:cNvSpPr/>
          <p:nvPr/>
        </p:nvSpPr>
        <p:spPr>
          <a:xfrm>
            <a:off x="1659988" y="6239482"/>
            <a:ext cx="9387422" cy="523220"/>
          </a:xfrm>
          <a:prstGeom prst="rect">
            <a:avLst/>
          </a:prstGeom>
        </p:spPr>
        <p:txBody>
          <a:bodyPr wrap="square">
            <a:spAutoFit/>
          </a:bodyPr>
          <a:lstStyle/>
          <a:p>
            <a:r>
              <a:rPr lang="en-US" sz="2800" dirty="0"/>
              <a:t>https://github.com/JimWright4089/FIRSTWorkshops</a:t>
            </a:r>
          </a:p>
        </p:txBody>
      </p:sp>
    </p:spTree>
    <p:extLst>
      <p:ext uri="{BB962C8B-B14F-4D97-AF65-F5344CB8AC3E}">
        <p14:creationId xmlns:p14="http://schemas.microsoft.com/office/powerpoint/2010/main" val="2121143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AA2F-A873-429D-B58E-12B27231AA4F}"/>
              </a:ext>
            </a:extLst>
          </p:cNvPr>
          <p:cNvSpPr>
            <a:spLocks noGrp="1"/>
          </p:cNvSpPr>
          <p:nvPr>
            <p:ph type="title"/>
          </p:nvPr>
        </p:nvSpPr>
        <p:spPr/>
        <p:txBody>
          <a:bodyPr/>
          <a:lstStyle/>
          <a:p>
            <a:r>
              <a:rPr lang="en-US" dirty="0" err="1"/>
              <a:t>Robo</a:t>
            </a:r>
            <a:r>
              <a:rPr lang="en-US" dirty="0"/>
              <a:t> Rio Image TOOL</a:t>
            </a:r>
          </a:p>
        </p:txBody>
      </p:sp>
      <p:sp>
        <p:nvSpPr>
          <p:cNvPr id="3" name="Content Placeholder 2">
            <a:extLst>
              <a:ext uri="{FF2B5EF4-FFF2-40B4-BE49-F238E27FC236}">
                <a16:creationId xmlns:a16="http://schemas.microsoft.com/office/drawing/2014/main" id="{CE1F8AE6-79B0-426B-937D-47E543E2735A}"/>
              </a:ext>
            </a:extLst>
          </p:cNvPr>
          <p:cNvSpPr>
            <a:spLocks noGrp="1"/>
          </p:cNvSpPr>
          <p:nvPr>
            <p:ph idx="1"/>
          </p:nvPr>
        </p:nvSpPr>
        <p:spPr>
          <a:xfrm>
            <a:off x="1141413" y="2249487"/>
            <a:ext cx="10169012" cy="3541714"/>
          </a:xfrm>
        </p:spPr>
        <p:txBody>
          <a:bodyPr/>
          <a:lstStyle/>
          <a:p>
            <a:r>
              <a:rPr lang="en-US" dirty="0"/>
              <a:t>This tool puts new images onto the </a:t>
            </a:r>
            <a:r>
              <a:rPr lang="en-US" dirty="0" err="1"/>
              <a:t>roborio</a:t>
            </a:r>
            <a:r>
              <a:rPr lang="en-US" dirty="0"/>
              <a:t>.  </a:t>
            </a:r>
          </a:p>
          <a:p>
            <a:r>
              <a:rPr lang="en-US" dirty="0"/>
              <a:t>It also changes the team number of the </a:t>
            </a:r>
            <a:r>
              <a:rPr lang="en-US" dirty="0" err="1"/>
              <a:t>rio</a:t>
            </a:r>
            <a:r>
              <a:rPr lang="en-US" dirty="0"/>
              <a:t>.</a:t>
            </a:r>
          </a:p>
          <a:p>
            <a:r>
              <a:rPr lang="en-US" dirty="0"/>
              <a:t>Connect this through a USB cable directly to the </a:t>
            </a:r>
            <a:r>
              <a:rPr lang="en-US" dirty="0" err="1"/>
              <a:t>rio</a:t>
            </a:r>
            <a:r>
              <a:rPr lang="en-US" dirty="0"/>
              <a:t>.</a:t>
            </a:r>
          </a:p>
          <a:p>
            <a:r>
              <a:rPr lang="en-US" dirty="0"/>
              <a:t>If updating an older </a:t>
            </a:r>
            <a:r>
              <a:rPr lang="en-US" dirty="0" err="1"/>
              <a:t>rio</a:t>
            </a:r>
            <a:r>
              <a:rPr lang="en-US" dirty="0"/>
              <a:t> (2017 or older) the update will be the same, but getting your program to run will take a lot more things than a simple compile.  More on the CTRE update in this presentation.</a:t>
            </a:r>
          </a:p>
        </p:txBody>
      </p:sp>
      <p:sp>
        <p:nvSpPr>
          <p:cNvPr id="4" name="Rectangle 3">
            <a:extLst>
              <a:ext uri="{FF2B5EF4-FFF2-40B4-BE49-F238E27FC236}">
                <a16:creationId xmlns:a16="http://schemas.microsoft.com/office/drawing/2014/main" id="{F51A22BE-6311-4E32-938C-A0B30263CFDF}"/>
              </a:ext>
            </a:extLst>
          </p:cNvPr>
          <p:cNvSpPr/>
          <p:nvPr/>
        </p:nvSpPr>
        <p:spPr>
          <a:xfrm>
            <a:off x="1659988" y="6239482"/>
            <a:ext cx="9387422" cy="523220"/>
          </a:xfrm>
          <a:prstGeom prst="rect">
            <a:avLst/>
          </a:prstGeom>
        </p:spPr>
        <p:txBody>
          <a:bodyPr wrap="square">
            <a:spAutoFit/>
          </a:bodyPr>
          <a:lstStyle/>
          <a:p>
            <a:r>
              <a:rPr lang="en-US" sz="2800" dirty="0"/>
              <a:t>https://github.com/JimWright4089/FIRSTWorkshops</a:t>
            </a:r>
          </a:p>
        </p:txBody>
      </p:sp>
    </p:spTree>
    <p:extLst>
      <p:ext uri="{BB962C8B-B14F-4D97-AF65-F5344CB8AC3E}">
        <p14:creationId xmlns:p14="http://schemas.microsoft.com/office/powerpoint/2010/main" val="3372175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AA2F-A873-429D-B58E-12B27231AA4F}"/>
              </a:ext>
            </a:extLst>
          </p:cNvPr>
          <p:cNvSpPr>
            <a:spLocks noGrp="1"/>
          </p:cNvSpPr>
          <p:nvPr>
            <p:ph type="title"/>
          </p:nvPr>
        </p:nvSpPr>
        <p:spPr/>
        <p:txBody>
          <a:bodyPr/>
          <a:lstStyle/>
          <a:p>
            <a:r>
              <a:rPr lang="en-US" dirty="0" err="1"/>
              <a:t>Robo</a:t>
            </a:r>
            <a:r>
              <a:rPr lang="en-US" dirty="0"/>
              <a:t> Rio Image TOOL</a:t>
            </a:r>
          </a:p>
        </p:txBody>
      </p:sp>
      <p:sp>
        <p:nvSpPr>
          <p:cNvPr id="3" name="Content Placeholder 2">
            <a:extLst>
              <a:ext uri="{FF2B5EF4-FFF2-40B4-BE49-F238E27FC236}">
                <a16:creationId xmlns:a16="http://schemas.microsoft.com/office/drawing/2014/main" id="{CE1F8AE6-79B0-426B-937D-47E543E2735A}"/>
              </a:ext>
            </a:extLst>
          </p:cNvPr>
          <p:cNvSpPr>
            <a:spLocks noGrp="1"/>
          </p:cNvSpPr>
          <p:nvPr>
            <p:ph idx="1"/>
          </p:nvPr>
        </p:nvSpPr>
        <p:spPr>
          <a:xfrm>
            <a:off x="1141413" y="2249487"/>
            <a:ext cx="2646738" cy="3541714"/>
          </a:xfrm>
        </p:spPr>
        <p:txBody>
          <a:bodyPr/>
          <a:lstStyle/>
          <a:p>
            <a:r>
              <a:rPr lang="en-US" dirty="0"/>
              <a:t>Use this twice at least.</a:t>
            </a:r>
          </a:p>
          <a:p>
            <a:r>
              <a:rPr lang="en-US" dirty="0"/>
              <a:t>Once at the start of the build.</a:t>
            </a:r>
          </a:p>
          <a:p>
            <a:r>
              <a:rPr lang="en-US" dirty="0"/>
              <a:t>Second when you put the robot in the bag</a:t>
            </a:r>
          </a:p>
        </p:txBody>
      </p:sp>
      <p:pic>
        <p:nvPicPr>
          <p:cNvPr id="4" name="Picture 3">
            <a:extLst>
              <a:ext uri="{FF2B5EF4-FFF2-40B4-BE49-F238E27FC236}">
                <a16:creationId xmlns:a16="http://schemas.microsoft.com/office/drawing/2014/main" id="{2E631414-11DB-44A2-8FB6-9FC569DA7BF1}"/>
              </a:ext>
            </a:extLst>
          </p:cNvPr>
          <p:cNvPicPr>
            <a:picLocks noChangeAspect="1"/>
          </p:cNvPicPr>
          <p:nvPr/>
        </p:nvPicPr>
        <p:blipFill>
          <a:blip r:embed="rId2"/>
          <a:stretch>
            <a:fillRect/>
          </a:stretch>
        </p:blipFill>
        <p:spPr>
          <a:xfrm>
            <a:off x="3788150" y="2097088"/>
            <a:ext cx="7651143" cy="4352921"/>
          </a:xfrm>
          <a:prstGeom prst="rect">
            <a:avLst/>
          </a:prstGeom>
        </p:spPr>
      </p:pic>
      <p:sp>
        <p:nvSpPr>
          <p:cNvPr id="5" name="Rectangle 4">
            <a:extLst>
              <a:ext uri="{FF2B5EF4-FFF2-40B4-BE49-F238E27FC236}">
                <a16:creationId xmlns:a16="http://schemas.microsoft.com/office/drawing/2014/main" id="{2DA754AE-212A-4F0C-899A-03C3FAA93262}"/>
              </a:ext>
            </a:extLst>
          </p:cNvPr>
          <p:cNvSpPr/>
          <p:nvPr/>
        </p:nvSpPr>
        <p:spPr>
          <a:xfrm>
            <a:off x="1659988" y="6239482"/>
            <a:ext cx="9387422" cy="523220"/>
          </a:xfrm>
          <a:prstGeom prst="rect">
            <a:avLst/>
          </a:prstGeom>
        </p:spPr>
        <p:txBody>
          <a:bodyPr wrap="square">
            <a:spAutoFit/>
          </a:bodyPr>
          <a:lstStyle/>
          <a:p>
            <a:r>
              <a:rPr lang="en-US" sz="2800" dirty="0"/>
              <a:t>https://github.com/JimWright4089/FIRSTWorkshops</a:t>
            </a:r>
          </a:p>
        </p:txBody>
      </p:sp>
    </p:spTree>
    <p:extLst>
      <p:ext uri="{BB962C8B-B14F-4D97-AF65-F5344CB8AC3E}">
        <p14:creationId xmlns:p14="http://schemas.microsoft.com/office/powerpoint/2010/main" val="38917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AA2F-A873-429D-B58E-12B27231AA4F}"/>
              </a:ext>
            </a:extLst>
          </p:cNvPr>
          <p:cNvSpPr>
            <a:spLocks noGrp="1"/>
          </p:cNvSpPr>
          <p:nvPr>
            <p:ph type="title"/>
          </p:nvPr>
        </p:nvSpPr>
        <p:spPr/>
        <p:txBody>
          <a:bodyPr/>
          <a:lstStyle/>
          <a:p>
            <a:r>
              <a:rPr lang="en-US" dirty="0"/>
              <a:t>Java JRE install</a:t>
            </a:r>
          </a:p>
        </p:txBody>
      </p:sp>
      <p:sp>
        <p:nvSpPr>
          <p:cNvPr id="3" name="Content Placeholder 2">
            <a:extLst>
              <a:ext uri="{FF2B5EF4-FFF2-40B4-BE49-F238E27FC236}">
                <a16:creationId xmlns:a16="http://schemas.microsoft.com/office/drawing/2014/main" id="{CE1F8AE6-79B0-426B-937D-47E543E2735A}"/>
              </a:ext>
            </a:extLst>
          </p:cNvPr>
          <p:cNvSpPr>
            <a:spLocks noGrp="1"/>
          </p:cNvSpPr>
          <p:nvPr>
            <p:ph idx="1"/>
          </p:nvPr>
        </p:nvSpPr>
        <p:spPr>
          <a:xfrm>
            <a:off x="1141413" y="1856118"/>
            <a:ext cx="5357861" cy="4010110"/>
          </a:xfrm>
        </p:spPr>
        <p:txBody>
          <a:bodyPr>
            <a:normAutofit lnSpcReduction="10000"/>
          </a:bodyPr>
          <a:lstStyle/>
          <a:p>
            <a:r>
              <a:rPr lang="en-US" dirty="0"/>
              <a:t>It is hidden:</a:t>
            </a:r>
          </a:p>
          <a:p>
            <a:pPr lvl="1"/>
            <a:r>
              <a:rPr lang="en-US" dirty="0"/>
              <a:t>C:\Users\james\wpilib\tools</a:t>
            </a:r>
          </a:p>
          <a:p>
            <a:r>
              <a:rPr lang="en-US" dirty="0"/>
              <a:t>Put the shortcut for java-installer.jar on the desktop.</a:t>
            </a:r>
          </a:p>
          <a:p>
            <a:r>
              <a:rPr lang="en-US" dirty="0"/>
              <a:t>Running the first time you will need to download the JRE.  There are steps in the tool for this.  Once this is downloaded then the tool can read it from the last run.</a:t>
            </a:r>
          </a:p>
          <a:p>
            <a:pPr marL="0" indent="0">
              <a:buNone/>
            </a:pPr>
            <a:endParaRPr lang="en-US" dirty="0"/>
          </a:p>
        </p:txBody>
      </p:sp>
      <p:pic>
        <p:nvPicPr>
          <p:cNvPr id="5" name="Picture 4">
            <a:extLst>
              <a:ext uri="{FF2B5EF4-FFF2-40B4-BE49-F238E27FC236}">
                <a16:creationId xmlns:a16="http://schemas.microsoft.com/office/drawing/2014/main" id="{E58250BE-291A-44E0-AE93-094FE21D31BD}"/>
              </a:ext>
            </a:extLst>
          </p:cNvPr>
          <p:cNvPicPr>
            <a:picLocks noChangeAspect="1"/>
          </p:cNvPicPr>
          <p:nvPr/>
        </p:nvPicPr>
        <p:blipFill>
          <a:blip r:embed="rId2"/>
          <a:stretch>
            <a:fillRect/>
          </a:stretch>
        </p:blipFill>
        <p:spPr>
          <a:xfrm>
            <a:off x="6679913" y="2700997"/>
            <a:ext cx="5021476" cy="3538485"/>
          </a:xfrm>
          <a:prstGeom prst="rect">
            <a:avLst/>
          </a:prstGeom>
        </p:spPr>
      </p:pic>
      <p:sp>
        <p:nvSpPr>
          <p:cNvPr id="6" name="Rectangle 5">
            <a:extLst>
              <a:ext uri="{FF2B5EF4-FFF2-40B4-BE49-F238E27FC236}">
                <a16:creationId xmlns:a16="http://schemas.microsoft.com/office/drawing/2014/main" id="{01B224B4-1368-4807-961A-04A3DCAB0D3B}"/>
              </a:ext>
            </a:extLst>
          </p:cNvPr>
          <p:cNvSpPr/>
          <p:nvPr/>
        </p:nvSpPr>
        <p:spPr>
          <a:xfrm>
            <a:off x="1659988" y="6239482"/>
            <a:ext cx="9387422" cy="523220"/>
          </a:xfrm>
          <a:prstGeom prst="rect">
            <a:avLst/>
          </a:prstGeom>
        </p:spPr>
        <p:txBody>
          <a:bodyPr wrap="square">
            <a:spAutoFit/>
          </a:bodyPr>
          <a:lstStyle/>
          <a:p>
            <a:r>
              <a:rPr lang="en-US" sz="2800" dirty="0"/>
              <a:t>https://github.com/JimWright4089/FIRSTWorkshops</a:t>
            </a:r>
          </a:p>
        </p:txBody>
      </p:sp>
    </p:spTree>
    <p:extLst>
      <p:ext uri="{BB962C8B-B14F-4D97-AF65-F5344CB8AC3E}">
        <p14:creationId xmlns:p14="http://schemas.microsoft.com/office/powerpoint/2010/main" val="41319349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117</TotalTime>
  <Words>953</Words>
  <Application>Microsoft Office PowerPoint</Application>
  <PresentationFormat>Widescreen</PresentationFormat>
  <Paragraphs>110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Tw Cen MT</vt:lpstr>
      <vt:lpstr>Circuit</vt:lpstr>
      <vt:lpstr>Development Tools setup</vt:lpstr>
      <vt:lpstr>Parts you will need</vt:lpstr>
      <vt:lpstr>Documents</vt:lpstr>
      <vt:lpstr>The LABVIEW UPDATE</vt:lpstr>
      <vt:lpstr>The LABVIEW UPDATE</vt:lpstr>
      <vt:lpstr>TOOLS you have just added</vt:lpstr>
      <vt:lpstr>Robo Rio Image TOOL</vt:lpstr>
      <vt:lpstr>Robo Rio Image TOOL</vt:lpstr>
      <vt:lpstr>Java JRE install</vt:lpstr>
      <vt:lpstr>Java JRE install</vt:lpstr>
      <vt:lpstr>Radio Config tools</vt:lpstr>
      <vt:lpstr>Cross the road Electronics</vt:lpstr>
      <vt:lpstr>Roborio config tools</vt:lpstr>
      <vt:lpstr>Roborio config tools</vt:lpstr>
      <vt:lpstr>Roborio config tools</vt:lpstr>
      <vt:lpstr>Roborio config tools</vt:lpstr>
      <vt:lpstr>Driver station</vt:lpstr>
      <vt:lpstr>Driver station</vt:lpstr>
      <vt:lpstr>Driver station</vt:lpstr>
      <vt:lpstr>Driver station</vt:lpstr>
      <vt:lpstr>Dashboard (default)</vt:lpstr>
      <vt:lpstr>Dashboard (default) Network tables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Tools setup</dc:title>
  <dc:creator>James Wright</dc:creator>
  <cp:lastModifiedBy>James Wright</cp:lastModifiedBy>
  <cp:revision>14</cp:revision>
  <dcterms:created xsi:type="dcterms:W3CDTF">2017-11-17T07:12:34Z</dcterms:created>
  <dcterms:modified xsi:type="dcterms:W3CDTF">2018-11-14T06:13:27Z</dcterms:modified>
</cp:coreProperties>
</file>