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6" r:id="rId5"/>
    <p:sldId id="277" r:id="rId6"/>
    <p:sldId id="260" r:id="rId7"/>
    <p:sldId id="271" r:id="rId8"/>
    <p:sldId id="261" r:id="rId9"/>
    <p:sldId id="262" r:id="rId10"/>
    <p:sldId id="280" r:id="rId11"/>
    <p:sldId id="286" r:id="rId12"/>
    <p:sldId id="287" r:id="rId13"/>
    <p:sldId id="263" r:id="rId14"/>
    <p:sldId id="278" r:id="rId15"/>
    <p:sldId id="288" r:id="rId16"/>
    <p:sldId id="264" r:id="rId17"/>
    <p:sldId id="282" r:id="rId18"/>
    <p:sldId id="283" r:id="rId19"/>
    <p:sldId id="284" r:id="rId20"/>
    <p:sldId id="285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code.mindstorm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Other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7665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to EV3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Before downloading works you need to put LME-EV3_Firmware_1.10E.bin on the brick.</a:t>
            </a:r>
          </a:p>
          <a:p>
            <a:r>
              <a:rPr lang="en-US" sz="3200" dirty="0"/>
              <a:t>Follow the instructions on the site to get the file.</a:t>
            </a:r>
          </a:p>
          <a:p>
            <a:r>
              <a:rPr lang="en-US" sz="3200" dirty="0"/>
              <a:t>I used the old LEGO EV3 software to reflash the EV3 brick.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160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to EV3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82067" cy="1194377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The new firmware has put a drive on your computer.  Projects hold the compiled program.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D245E-00BB-4C76-9F22-2AC67D12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666153"/>
            <a:ext cx="7365643" cy="210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to EV3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274296" cy="34163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Hitting download will put the file in your Download directory.</a:t>
            </a:r>
          </a:p>
          <a:p>
            <a:r>
              <a:rPr lang="en-US" sz="3200" dirty="0"/>
              <a:t>However, on this panel, right click on lego-GyroTest.uf2 and click Save As…</a:t>
            </a:r>
          </a:p>
          <a:p>
            <a:r>
              <a:rPr lang="en-US" sz="3200" dirty="0"/>
              <a:t>You will hear the EV3 reboot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F1CC5-B090-4166-BF47-D3374722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2301154"/>
            <a:ext cx="6184769" cy="3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5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B752-75DD-47F4-8370-586F7944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87449-FC33-4468-A0A6-8BB82A04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2131F-79FB-49B1-8E91-03F691AC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626413"/>
            <a:ext cx="9447809" cy="46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0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B752-75DD-47F4-8370-586F7944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7FD7D-B2EF-4976-A59F-EEA17098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" y="1919347"/>
            <a:ext cx="4433219" cy="430134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0D6E7A-9B9C-4AE3-8BFA-1A60C64BD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4669" y="2442683"/>
            <a:ext cx="8160681" cy="19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8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Angle not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I showed this example last year and it worked.</a:t>
            </a:r>
          </a:p>
          <a:p>
            <a:r>
              <a:rPr lang="en-US" sz="3200" dirty="0"/>
              <a:t>So I put the code on and was going to have a video of it.</a:t>
            </a:r>
          </a:p>
          <a:p>
            <a:r>
              <a:rPr lang="en-US" sz="3200" dirty="0"/>
              <a:t>Three hours later and a lot of Google searches, and the Gyro Angle is not working in this version.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19772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Help is brilliant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3CE176-A259-4948-956E-88326ECB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165" y="638147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4FD30F-D66D-4D75-844D-4264A42F2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729" y="2468032"/>
            <a:ext cx="335389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2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was my favorite language for the EV3.</a:t>
            </a:r>
          </a:p>
          <a:p>
            <a:r>
              <a:rPr lang="en-US" sz="3200" dirty="0"/>
              <a:t>It is C based.  </a:t>
            </a:r>
          </a:p>
          <a:p>
            <a:r>
              <a:rPr lang="en-US" sz="3200" dirty="0"/>
              <a:t>It cost money.</a:t>
            </a:r>
          </a:p>
          <a:p>
            <a:r>
              <a:rPr lang="en-US" sz="3200" dirty="0"/>
              <a:t>If you learn it, you can program NXT and VEX robots.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4391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Like </a:t>
            </a:r>
            <a:r>
              <a:rPr lang="en-US" sz="3200" dirty="0" err="1"/>
              <a:t>MakeCode</a:t>
            </a:r>
            <a:r>
              <a:rPr lang="en-US" sz="3200" dirty="0"/>
              <a:t>, it also has a version of the firmware that it needs.</a:t>
            </a:r>
          </a:p>
          <a:p>
            <a:r>
              <a:rPr lang="en-US" sz="3200" dirty="0"/>
              <a:t>The IDE has an option to put the firmware on.</a:t>
            </a:r>
          </a:p>
          <a:p>
            <a:r>
              <a:rPr lang="en-US" sz="3200" dirty="0"/>
              <a:t>When you run the program it handles downloading and starting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175216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It is standard C, with #</a:t>
            </a:r>
            <a:r>
              <a:rPr lang="en-US" sz="3200" dirty="0" err="1"/>
              <a:t>prama</a:t>
            </a:r>
            <a:r>
              <a:rPr lang="en-US" sz="3200" dirty="0"/>
              <a:t> statements it links up the hardware to variables.</a:t>
            </a:r>
          </a:p>
          <a:p>
            <a:r>
              <a:rPr lang="en-US" sz="3200" dirty="0"/>
              <a:t>#pragma config(Sensor, S4,     	Gyro,           sensorEV3_Gyro)</a:t>
            </a:r>
          </a:p>
          <a:p>
            <a:r>
              <a:rPr lang="en-US" sz="3200" dirty="0"/>
              <a:t>#pragma config(Motor,  </a:t>
            </a:r>
            <a:r>
              <a:rPr lang="en-US" sz="3200" dirty="0" err="1"/>
              <a:t>motorC</a:t>
            </a:r>
            <a:r>
              <a:rPr lang="en-US" sz="3200" dirty="0"/>
              <a:t>,	</a:t>
            </a:r>
            <a:r>
              <a:rPr lang="en-US" sz="3200" dirty="0" err="1"/>
              <a:t>motorLeft</a:t>
            </a:r>
            <a:r>
              <a:rPr lang="en-US" sz="3200" dirty="0"/>
              <a:t>,          tmotorEV3_Large, </a:t>
            </a:r>
            <a:r>
              <a:rPr lang="en-US" sz="3200" dirty="0" err="1"/>
              <a:t>PIDControl</a:t>
            </a:r>
            <a:r>
              <a:rPr lang="en-US" sz="3200" dirty="0"/>
              <a:t>, </a:t>
            </a:r>
            <a:r>
              <a:rPr lang="en-US" sz="3200" dirty="0" err="1"/>
              <a:t>driveLeft</a:t>
            </a:r>
            <a:r>
              <a:rPr lang="en-US" sz="3200" dirty="0"/>
              <a:t>, encoder)</a:t>
            </a:r>
          </a:p>
          <a:p>
            <a:r>
              <a:rPr lang="en-US" sz="3200" dirty="0"/>
              <a:t>#pragma config(Motor,  </a:t>
            </a:r>
            <a:r>
              <a:rPr lang="en-US" sz="3200" dirty="0" err="1"/>
              <a:t>motorD</a:t>
            </a:r>
            <a:r>
              <a:rPr lang="en-US" sz="3200" dirty="0"/>
              <a:t>, </a:t>
            </a:r>
            <a:r>
              <a:rPr lang="en-US" sz="3200" dirty="0" err="1"/>
              <a:t>gerald</a:t>
            </a:r>
            <a:r>
              <a:rPr lang="en-US" sz="3200" dirty="0"/>
              <a:t>,         tmotorEV3_Large, </a:t>
            </a:r>
            <a:r>
              <a:rPr lang="en-US" sz="3200" dirty="0" err="1"/>
              <a:t>PIDControl</a:t>
            </a:r>
            <a:r>
              <a:rPr lang="en-US" sz="3200" dirty="0"/>
              <a:t>, </a:t>
            </a:r>
            <a:r>
              <a:rPr lang="en-US" sz="3200" dirty="0" err="1"/>
              <a:t>driveRight</a:t>
            </a:r>
            <a:r>
              <a:rPr lang="en-US" sz="3200" dirty="0"/>
              <a:t>, encoder)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85299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/>
              <a:t>Microsoft </a:t>
            </a:r>
            <a:r>
              <a:rPr lang="en-US" sz="3200" dirty="0" err="1"/>
              <a:t>MakeCode</a:t>
            </a:r>
            <a:endParaRPr lang="en-US" sz="3200" dirty="0"/>
          </a:p>
          <a:p>
            <a:pPr lvl="1"/>
            <a:r>
              <a:rPr lang="en-US" sz="3200" dirty="0"/>
              <a:t>CMU </a:t>
            </a:r>
            <a:r>
              <a:rPr lang="en-US" sz="3200" dirty="0" err="1"/>
              <a:t>RobotC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		int angle = </a:t>
            </a:r>
            <a:r>
              <a:rPr lang="en-US" sz="3200" dirty="0" err="1"/>
              <a:t>DeadBand</a:t>
            </a:r>
            <a:r>
              <a:rPr lang="en-US" sz="3200" dirty="0"/>
              <a:t>(</a:t>
            </a:r>
            <a:r>
              <a:rPr lang="en-US" sz="3200" dirty="0" err="1"/>
              <a:t>SensorValue</a:t>
            </a:r>
            <a:r>
              <a:rPr lang="en-US" sz="3200" dirty="0"/>
              <a:t>[Gyro]);</a:t>
            </a:r>
          </a:p>
          <a:p>
            <a:endParaRPr lang="en-US" sz="3200" dirty="0"/>
          </a:p>
          <a:p>
            <a:r>
              <a:rPr lang="en-US" sz="3200" dirty="0"/>
              <a:t>		if(0 == angle)</a:t>
            </a:r>
          </a:p>
          <a:p>
            <a:r>
              <a:rPr lang="en-US" sz="3200" dirty="0"/>
              <a:t>		{</a:t>
            </a:r>
          </a:p>
          <a:p>
            <a:r>
              <a:rPr lang="en-US" sz="3200" dirty="0"/>
              <a:t>			motor[</a:t>
            </a:r>
            <a:r>
              <a:rPr lang="en-US" sz="3200" dirty="0" err="1"/>
              <a:t>motorLeft</a:t>
            </a:r>
            <a:r>
              <a:rPr lang="en-US" sz="3200" dirty="0"/>
              <a:t>] = 0;</a:t>
            </a:r>
          </a:p>
          <a:p>
            <a:r>
              <a:rPr lang="en-US" sz="3200" dirty="0"/>
              <a:t>			motor[</a:t>
            </a:r>
            <a:r>
              <a:rPr lang="en-US" sz="3200" dirty="0" err="1"/>
              <a:t>gerald</a:t>
            </a:r>
            <a:r>
              <a:rPr lang="en-US" sz="3200" dirty="0"/>
              <a:t>] = 0;</a:t>
            </a:r>
          </a:p>
          <a:p>
            <a:r>
              <a:rPr lang="en-US" sz="3200" dirty="0"/>
              <a:t>		}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54667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51011" cy="3416300"/>
          </a:xfrm>
        </p:spPr>
        <p:txBody>
          <a:bodyPr>
            <a:normAutofit/>
          </a:bodyPr>
          <a:lstStyle/>
          <a:p>
            <a:r>
              <a:rPr lang="en-US" sz="3200" dirty="0"/>
              <a:t>	Our revels now are ended. These our actors, </a:t>
            </a:r>
          </a:p>
          <a:p>
            <a:r>
              <a:rPr lang="en-US" sz="3200" dirty="0"/>
              <a:t>As I foretold you, were all spirits and </a:t>
            </a:r>
          </a:p>
          <a:p>
            <a:r>
              <a:rPr lang="en-US" sz="3200" dirty="0"/>
              <a:t>Are melted into air, into thin air: </a:t>
            </a:r>
          </a:p>
          <a:p>
            <a:r>
              <a:rPr lang="en-US" sz="3200" dirty="0"/>
              <a:t>And, like the baseless fabric of this vision, 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89190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Microsoft/Lego </a:t>
            </a:r>
            <a:r>
              <a:rPr lang="en-US" sz="3200" dirty="0" err="1">
                <a:solidFill>
                  <a:schemeClr val="bg1"/>
                </a:solidFill>
              </a:rPr>
              <a:t>MakeCode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https://makecode.mindstorms.com/</a:t>
            </a:r>
            <a:endParaRPr lang="en-US" sz="3200" dirty="0"/>
          </a:p>
          <a:p>
            <a:r>
              <a:rPr lang="en-US" sz="3200" dirty="0"/>
              <a:t>Collaboration between Lego and Microsoft.</a:t>
            </a:r>
          </a:p>
          <a:p>
            <a:r>
              <a:rPr lang="en-US" sz="3200" dirty="0"/>
              <a:t>Has Lots of Examples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9437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Microsoft </a:t>
            </a:r>
            <a:r>
              <a:rPr lang="en-US" sz="3200" dirty="0" err="1">
                <a:solidFill>
                  <a:schemeClr val="bg1"/>
                </a:solidFill>
              </a:rPr>
              <a:t>MakeCode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78B8E-E4EF-42A9-BCA6-AAD7C900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5556C-15BF-440F-8093-E5972A72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48" y="1743439"/>
            <a:ext cx="8209870" cy="46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6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Microsoft </a:t>
            </a:r>
            <a:r>
              <a:rPr lang="en-US" sz="3200" dirty="0" err="1">
                <a:solidFill>
                  <a:schemeClr val="bg1"/>
                </a:solidFill>
              </a:rPr>
              <a:t>MakeCode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BB010-D472-4C1A-9899-3C48A74D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54" y="1556990"/>
            <a:ext cx="8761413" cy="49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2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 browser, and Internet connection?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Will it work without an Internet connection?</a:t>
            </a:r>
          </a:p>
          <a:p>
            <a:r>
              <a:rPr lang="en-US" sz="3200" dirty="0"/>
              <a:t>Yes!</a:t>
            </a:r>
          </a:p>
          <a:p>
            <a:r>
              <a:rPr lang="en-US" sz="3200" dirty="0"/>
              <a:t>It’s a HTML5 app that can run without a connection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60644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Wire </a:t>
            </a:r>
            <a:r>
              <a:rPr lang="en-US" dirty="0" err="1"/>
              <a:t>Digram</a:t>
            </a:r>
            <a:r>
              <a:rPr lang="en-US" dirty="0"/>
              <a:t> takes up too much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hide it.</a:t>
            </a:r>
          </a:p>
          <a:p>
            <a:r>
              <a:rPr lang="en-US" sz="3200" dirty="0"/>
              <a:t>New programs use the same name as Arduino Programs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297-73AC-4BF9-BFE0-85A1AF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47" y="6345382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27620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Program, go forward 1 second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4832-23D1-4065-917B-F6EC5E27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728" y="6276109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AACBF-BC98-49F7-BF11-56433B09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2603500"/>
            <a:ext cx="3438837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Drag and drop in interface.</a:t>
            </a:r>
          </a:p>
          <a:p>
            <a:r>
              <a:rPr lang="en-US" dirty="0"/>
              <a:t>For this program click on the Green Motors menu.</a:t>
            </a:r>
          </a:p>
          <a:p>
            <a:r>
              <a:rPr lang="en-US" dirty="0"/>
              <a:t>Tank motors move two motors at a time.</a:t>
            </a:r>
          </a:p>
          <a:p>
            <a:r>
              <a:rPr lang="en-US" dirty="0"/>
              <a:t>Select the two motors, and the speed of the motors.</a:t>
            </a:r>
          </a:p>
          <a:p>
            <a:r>
              <a:rPr lang="en-US" dirty="0"/>
              <a:t>Remember to stop motors.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AF478-1770-4203-8085-6EBD6440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641" y="2374049"/>
            <a:ext cx="7723132" cy="37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 is that button!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8B3C2-294F-493C-B6AB-11BA5407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88093"/>
            <a:ext cx="4109504" cy="3631707"/>
          </a:xfrm>
        </p:spPr>
        <p:txBody>
          <a:bodyPr/>
          <a:lstStyle/>
          <a:p>
            <a:r>
              <a:rPr lang="en-US" dirty="0"/>
              <a:t>Notice the </a:t>
            </a:r>
            <a:r>
              <a:rPr lang="en-US" dirty="0" err="1"/>
              <a:t>Javascript</a:t>
            </a:r>
            <a:r>
              <a:rPr lang="en-US" dirty="0"/>
              <a:t> button.  </a:t>
            </a:r>
          </a:p>
          <a:p>
            <a:r>
              <a:rPr lang="en-US" dirty="0"/>
              <a:t>Here is the blocks in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12618-7814-4F36-B368-B3DCE87E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458" y="1964649"/>
            <a:ext cx="6416538" cy="41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2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300</TotalTime>
  <Words>615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The Other Languages</vt:lpstr>
      <vt:lpstr>Intro</vt:lpstr>
      <vt:lpstr>Microsoft/Lego MakeCode</vt:lpstr>
      <vt:lpstr>Microsoft MakeCode</vt:lpstr>
      <vt:lpstr>Microsoft MakeCode</vt:lpstr>
      <vt:lpstr>Needs a browser, and Internet connection?</vt:lpstr>
      <vt:lpstr>The Wire Digram takes up too much space</vt:lpstr>
      <vt:lpstr>First Program, go forward 1 second</vt:lpstr>
      <vt:lpstr>Wait, what is that button!</vt:lpstr>
      <vt:lpstr>Downloading to EV3</vt:lpstr>
      <vt:lpstr>Downloading to EV3</vt:lpstr>
      <vt:lpstr>Downloading to EV3</vt:lpstr>
      <vt:lpstr>Functions</vt:lpstr>
      <vt:lpstr>Functions</vt:lpstr>
      <vt:lpstr>Gyro Angle not working</vt:lpstr>
      <vt:lpstr>The Help is brilliant</vt:lpstr>
      <vt:lpstr>RobotC</vt:lpstr>
      <vt:lpstr>RobotC</vt:lpstr>
      <vt:lpstr>RobotC</vt:lpstr>
      <vt:lpstr>RobotC</vt:lpstr>
      <vt:lpstr>Fin’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21</cp:revision>
  <dcterms:created xsi:type="dcterms:W3CDTF">2017-09-09T01:46:52Z</dcterms:created>
  <dcterms:modified xsi:type="dcterms:W3CDTF">2019-09-22T23:49:51Z</dcterms:modified>
</cp:coreProperties>
</file>