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59" r:id="rId9"/>
    <p:sldId id="276" r:id="rId10"/>
    <p:sldId id="277" r:id="rId11"/>
    <p:sldId id="260" r:id="rId12"/>
    <p:sldId id="271" r:id="rId13"/>
    <p:sldId id="261" r:id="rId14"/>
    <p:sldId id="262" r:id="rId15"/>
    <p:sldId id="263" r:id="rId16"/>
    <p:sldId id="278" r:id="rId17"/>
    <p:sldId id="264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Other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BB010-D472-4C1A-9899-3C48A74D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54" y="1556990"/>
            <a:ext cx="8761413" cy="4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2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 browser, and Internet connection?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Will it work without a Internet connection?</a:t>
            </a:r>
          </a:p>
          <a:p>
            <a:r>
              <a:rPr lang="en-US" sz="3200" dirty="0"/>
              <a:t>Yes!</a:t>
            </a:r>
          </a:p>
          <a:p>
            <a:r>
              <a:rPr lang="en-US" sz="3200" dirty="0"/>
              <a:t>It’s a HTML5 app that can run without a connection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Wire </a:t>
            </a:r>
            <a:r>
              <a:rPr lang="en-US" dirty="0" err="1"/>
              <a:t>Digram</a:t>
            </a:r>
            <a:r>
              <a:rPr lang="en-US" dirty="0"/>
              <a:t> takes up too much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hide it.</a:t>
            </a:r>
          </a:p>
          <a:p>
            <a:r>
              <a:rPr lang="en-US" sz="3200" dirty="0"/>
              <a:t>New programs use the same name as Arduino Programs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Program, go forward 1 second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ACBF-BC98-49F7-BF11-56433B09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AF478-1770-4203-8085-6EBD6440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245894"/>
            <a:ext cx="7787597" cy="37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 is that button!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8B3C2-294F-493C-B6AB-11BA5407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12618-7814-4F36-B368-B3DCE87E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28" y="1776865"/>
            <a:ext cx="8092117" cy="47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87449-FC33-4468-A0A6-8BB82A04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2131F-79FB-49B1-8E91-03F691AC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626413"/>
            <a:ext cx="9447809" cy="46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7FD7D-B2EF-4976-A59F-EEA17098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1919347"/>
            <a:ext cx="4433219" cy="43013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D6E7A-9B9C-4AE3-8BFA-1A60C64BD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1319" y="3429000"/>
            <a:ext cx="8160681" cy="19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Help is </a:t>
            </a:r>
            <a:r>
              <a:rPr lang="en-US" dirty="0" err="1"/>
              <a:t>brillianrt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CE176-A259-4948-956E-88326EC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5" y="638147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4FD30F-D66D-4D75-844D-4264A42F2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729" y="2468032"/>
            <a:ext cx="335389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2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Before downloading works you need to put LME-EV3_Firmware_1.10E.bin on the brick.</a:t>
            </a:r>
          </a:p>
          <a:p>
            <a:r>
              <a:rPr lang="en-US" sz="3200" dirty="0"/>
              <a:t>Follow the instructions on the site to get the file.</a:t>
            </a:r>
          </a:p>
          <a:p>
            <a:r>
              <a:rPr lang="en-US" sz="3200" dirty="0"/>
              <a:t>I used the old LEGO software to reflash the EV3 brick.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160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Once the firmware is on, a new drive will appear on your computer.</a:t>
            </a:r>
          </a:p>
          <a:p>
            <a:r>
              <a:rPr lang="en-US" sz="3200" dirty="0"/>
              <a:t>Click download and the Save/Save As option will appear.  Save As the file to the new drive.</a:t>
            </a:r>
          </a:p>
          <a:p>
            <a:r>
              <a:rPr lang="en-US" sz="3200" dirty="0"/>
              <a:t>The EV3 will reset and start running the program.</a:t>
            </a:r>
          </a:p>
          <a:p>
            <a:r>
              <a:rPr lang="en-US" sz="3200" dirty="0"/>
              <a:t>You can stop and restart from the EV3 controls.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224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Microsoft </a:t>
            </a:r>
            <a:r>
              <a:rPr lang="en-US" sz="3200" dirty="0" err="1"/>
              <a:t>MakeCode</a:t>
            </a:r>
            <a:endParaRPr lang="en-US" sz="3200" dirty="0"/>
          </a:p>
          <a:p>
            <a:pPr lvl="1"/>
            <a:r>
              <a:rPr lang="en-US" sz="3200" dirty="0"/>
              <a:t>CMU </a:t>
            </a:r>
            <a:r>
              <a:rPr lang="en-US" sz="3200" dirty="0" err="1"/>
              <a:t>RobotC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Once the firmware is on, a new drive will appear on your computer.</a:t>
            </a:r>
          </a:p>
          <a:p>
            <a:r>
              <a:rPr lang="en-US" sz="3200" dirty="0"/>
              <a:t>Click download and the Save/Save As option will appear.  Save As the file to the new drive.</a:t>
            </a:r>
          </a:p>
          <a:p>
            <a:r>
              <a:rPr lang="en-US" sz="3200" dirty="0"/>
              <a:t>The EV3 will reset and start running the program.</a:t>
            </a:r>
          </a:p>
          <a:p>
            <a:r>
              <a:rPr lang="en-US" sz="3200" dirty="0"/>
              <a:t>You can stop and restart from the EV3 controls.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439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do not like Block Programing</a:t>
            </a:r>
          </a:p>
          <a:p>
            <a:r>
              <a:rPr lang="en-US" sz="3200" dirty="0"/>
              <a:t>I do not like it with a ring</a:t>
            </a:r>
          </a:p>
          <a:p>
            <a:r>
              <a:rPr lang="en-US" sz="3200" dirty="0"/>
              <a:t>I do not like it while I sing</a:t>
            </a:r>
          </a:p>
          <a:p>
            <a:r>
              <a:rPr lang="en-US" sz="3200" dirty="0"/>
              <a:t>I will not write it for anything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993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do not like with my cat</a:t>
            </a:r>
          </a:p>
          <a:p>
            <a:r>
              <a:rPr lang="en-US" sz="3200" dirty="0"/>
              <a:t>I do not like it on a mat</a:t>
            </a:r>
          </a:p>
          <a:p>
            <a:r>
              <a:rPr lang="en-US" sz="3200" dirty="0"/>
              <a:t>I want to swat it like a gnat</a:t>
            </a:r>
          </a:p>
          <a:p>
            <a:r>
              <a:rPr lang="en-US" sz="3200" dirty="0"/>
              <a:t>It annoys me like a flying bat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3853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important tool a programmer uses is Version Control (GitHub)</a:t>
            </a:r>
          </a:p>
          <a:p>
            <a:r>
              <a:rPr lang="en-US" sz="3200" dirty="0"/>
              <a:t>You can see the differences between version of your code.</a:t>
            </a:r>
          </a:p>
          <a:p>
            <a:r>
              <a:rPr lang="en-US" sz="3200" dirty="0"/>
              <a:t>You can find a something in a very </a:t>
            </a:r>
            <a:r>
              <a:rPr lang="en-US" sz="3200" dirty="0" err="1"/>
              <a:t>lary</a:t>
            </a:r>
            <a:r>
              <a:rPr lang="en-US" sz="3200" dirty="0"/>
              <a:t> project.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5709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D978C-079A-481F-96C1-2CA29CD8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0" y="2324109"/>
            <a:ext cx="6671801" cy="39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0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E09F5-5D30-4146-ACF0-A8AE000D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3" y="2443843"/>
            <a:ext cx="10057341" cy="36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9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be honest I was not looking forward to writing this.</a:t>
            </a:r>
          </a:p>
          <a:p>
            <a:r>
              <a:rPr lang="en-US" sz="3200" dirty="0"/>
              <a:t>Searched for </a:t>
            </a:r>
            <a:r>
              <a:rPr lang="en-US" sz="3200" dirty="0" err="1"/>
              <a:t>MakeCode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78B8E-E4EF-42A9-BCA6-AAD7C900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5556C-15BF-440F-8093-E5972A72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48" y="1743439"/>
            <a:ext cx="8209870" cy="46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69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592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The Other Languages</vt:lpstr>
      <vt:lpstr>Intro</vt:lpstr>
      <vt:lpstr>I do not like Block Programing</vt:lpstr>
      <vt:lpstr>I do not like Block Programing</vt:lpstr>
      <vt:lpstr>I do not like Block Programing, why?</vt:lpstr>
      <vt:lpstr>I do not like Block Programing, why?</vt:lpstr>
      <vt:lpstr>I do not like Block Programing, why?</vt:lpstr>
      <vt:lpstr>Microsoft MakeCode</vt:lpstr>
      <vt:lpstr>Microsoft MakeCode</vt:lpstr>
      <vt:lpstr>Microsoft MakeCode</vt:lpstr>
      <vt:lpstr>Needs a browser, and Internet connection?</vt:lpstr>
      <vt:lpstr>The Wire Digram takes up too much space</vt:lpstr>
      <vt:lpstr>First Program, go forward 1 second</vt:lpstr>
      <vt:lpstr>Wait, what is that button!</vt:lpstr>
      <vt:lpstr>Functions</vt:lpstr>
      <vt:lpstr>Functions</vt:lpstr>
      <vt:lpstr>The Help is brillianrt</vt:lpstr>
      <vt:lpstr>Downloading to EV3</vt:lpstr>
      <vt:lpstr>Downloading to EV3</vt:lpstr>
      <vt:lpstr>Downloading to EV3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12</cp:revision>
  <dcterms:created xsi:type="dcterms:W3CDTF">2017-09-09T01:46:52Z</dcterms:created>
  <dcterms:modified xsi:type="dcterms:W3CDTF">2018-09-14T04:11:57Z</dcterms:modified>
</cp:coreProperties>
</file>