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914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58EE75-3F6F-41BE-BF36-89691C1DA6B0}" type="datetimeFigureOut">
              <a:rPr lang="zh-TW" altLang="en-US" smtClean="0"/>
              <a:t>2022/12/22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6BD504-BB09-4F13-979C-5E41843EDC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132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6BD504-BB09-4F13-979C-5E41843EDC95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6628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DEC9A3-2AF3-4B0A-9665-8EDC9AF98B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87197F8-39BB-44EF-93E1-A6395CB7F8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6355674-8439-4A8F-A0EB-B2A082D76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36EE-B87E-45CF-BB66-4D1577B2D81C}" type="datetimeFigureOut">
              <a:rPr lang="zh-TW" altLang="en-US" smtClean="0"/>
              <a:t>2022/12/22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EABEB61-AEBB-431C-BED5-6173B9D60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9684046-3EBE-4699-975C-E6D95A7CC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3BD50-E791-4124-9017-B834A5CAF7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3700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26B3EE-C797-4D74-9B08-02A985E84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993AE3E-0DF7-4279-A9F0-CA82234C0F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EF1EDEF-876A-4671-8367-9E0303380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36EE-B87E-45CF-BB66-4D1577B2D81C}" type="datetimeFigureOut">
              <a:rPr lang="zh-TW" altLang="en-US" smtClean="0"/>
              <a:t>2022/12/22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9F9510D-25B6-42C3-8295-5DA8ACD69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39CEE2B-6A96-45B9-B6CB-BD4090759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3BD50-E791-4124-9017-B834A5CAF7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0414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D8DAF90-7CEA-470A-A7F2-AAC318A873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8010B1C-0BA6-478F-818A-1474B67F9C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8447C0-3A75-4348-8DD4-335867054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36EE-B87E-45CF-BB66-4D1577B2D81C}" type="datetimeFigureOut">
              <a:rPr lang="zh-TW" altLang="en-US" smtClean="0"/>
              <a:t>2022/12/22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EED1D21-22DC-408F-B5D7-0549AB987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879A28F-487C-455D-84DC-E66E52A8E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3BD50-E791-4124-9017-B834A5CAF7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3190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13FFF7-DF8B-46E7-B9E8-F3E4E5277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BC2F9A3-5FF0-4AF0-B663-57862242C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CE22ED2-CCF4-4A21-BEF6-59E77B084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36EE-B87E-45CF-BB66-4D1577B2D81C}" type="datetimeFigureOut">
              <a:rPr lang="zh-TW" altLang="en-US" smtClean="0"/>
              <a:t>2022/12/22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25B7D17-CDED-4977-8ACA-8B8DD9AB4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609A367-2E33-47C8-B758-FFAE12820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3BD50-E791-4124-9017-B834A5CAF7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5470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38CE80-0130-466C-A530-CABA78EB7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9D392B9-45CF-4F7C-B9DD-925CD6122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357DA3E-EAF2-4B4D-A87D-911581B37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36EE-B87E-45CF-BB66-4D1577B2D81C}" type="datetimeFigureOut">
              <a:rPr lang="zh-TW" altLang="en-US" smtClean="0"/>
              <a:t>2022/12/22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E704D60-A6E0-4649-8EDE-AA3416A23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6FFCF04-F43F-45CF-B1A8-EC74A3219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3BD50-E791-4124-9017-B834A5CAF7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048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AE190D-CA7E-4171-A7AD-C01EB50C2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73531C1-BCAC-4792-AF4E-B5345B29DC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6AB6AA3-6832-4A31-A6D9-7EC319D437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D011A5E-655E-4C6F-81BE-52441A652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36EE-B87E-45CF-BB66-4D1577B2D81C}" type="datetimeFigureOut">
              <a:rPr lang="zh-TW" altLang="en-US" smtClean="0"/>
              <a:t>2022/12/22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ADB61BD-D867-4358-97C2-D958801F5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068DBC2-9255-4003-8957-F8BB378B7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3BD50-E791-4124-9017-B834A5CAF7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1118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C14F8F-061F-4F64-B6B1-66B88D4A7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FB7DB11-5824-4996-9CB9-1C3FBE72F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65CEBB9-98C6-4411-BCA0-F8F0580C0B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D63C31C-2E6B-4360-A225-3D93CBC4E1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4A80E97-D256-407C-911D-9388964DC0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F5F1DBF-3FF0-4CAE-B6E0-7E7866841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36EE-B87E-45CF-BB66-4D1577B2D81C}" type="datetimeFigureOut">
              <a:rPr lang="zh-TW" altLang="en-US" smtClean="0"/>
              <a:t>2022/12/22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A2B00DB-8832-4502-BF9D-60C80EFC4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201B97D-170E-4D1D-A58A-04DB65802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3BD50-E791-4124-9017-B834A5CAF7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0010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43F9BF-7526-4E36-BF36-32BAB84AF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73FF88C-FBD1-4CF7-B3FE-9F554B9E7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36EE-B87E-45CF-BB66-4D1577B2D81C}" type="datetimeFigureOut">
              <a:rPr lang="zh-TW" altLang="en-US" smtClean="0"/>
              <a:t>2022/12/22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FA80AEC-4D8F-4BB4-AD04-461C80019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5324BD8-BC24-4DDA-B704-B2E4CC412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3BD50-E791-4124-9017-B834A5CAF7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1784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F1FC84B-1DFE-408A-AB02-C95D9CB48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36EE-B87E-45CF-BB66-4D1577B2D81C}" type="datetimeFigureOut">
              <a:rPr lang="zh-TW" altLang="en-US" smtClean="0"/>
              <a:t>2022/12/22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0B94531-2C83-4931-8295-39352225F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2C4E3F1-4A04-4CD8-8638-C7EF59DD3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3BD50-E791-4124-9017-B834A5CAF7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2848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E5FF6A-D86F-4E32-99C4-7CF97FC27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9CE7AA5-3C6C-461A-8E68-838638D37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05937B2-00AA-44BF-960C-84A77A290A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873C7D5-7752-4F8C-9FAE-1D874F9BD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36EE-B87E-45CF-BB66-4D1577B2D81C}" type="datetimeFigureOut">
              <a:rPr lang="zh-TW" altLang="en-US" smtClean="0"/>
              <a:t>2022/12/22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7AD3146-EC14-40BC-902A-29D99AEE1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810F89B-9B6F-47D3-B0CD-5E836A492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3BD50-E791-4124-9017-B834A5CAF7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0655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6F1C48-DBAD-44BE-9C08-0C418CD9A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E2B73DC-6A87-45EC-8A85-EBBB1CB275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39BACEE-AE3C-4D42-B0F0-20CACACD02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116DBA5-6390-46A8-8240-7F34B611B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36EE-B87E-45CF-BB66-4D1577B2D81C}" type="datetimeFigureOut">
              <a:rPr lang="zh-TW" altLang="en-US" smtClean="0"/>
              <a:t>2022/12/22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F741B06-A45F-430D-91E6-01CAE8F12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CEEACDB-CAC5-44C9-9495-6C43E665D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3BD50-E791-4124-9017-B834A5CAF7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2411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E9E54C5-F3CF-4119-B428-8AB826FA5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E5922AE-1DCA-4459-A26A-D4E415E8B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025458A-753B-4D2A-B64D-66A9017956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F36EE-B87E-45CF-BB66-4D1577B2D81C}" type="datetimeFigureOut">
              <a:rPr lang="zh-TW" altLang="en-US" smtClean="0"/>
              <a:t>2022/12/22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A030E09-CA29-44EB-8E55-EF4F637193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864EB04-DBD7-48FE-AFF7-B9A1C113B9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63BD50-E791-4124-9017-B834A5CAF7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3385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群組 45">
            <a:extLst>
              <a:ext uri="{FF2B5EF4-FFF2-40B4-BE49-F238E27FC236}">
                <a16:creationId xmlns:a16="http://schemas.microsoft.com/office/drawing/2014/main" id="{0A02577A-175F-49DE-84DD-21E4DD929D78}"/>
              </a:ext>
            </a:extLst>
          </p:cNvPr>
          <p:cNvGrpSpPr/>
          <p:nvPr/>
        </p:nvGrpSpPr>
        <p:grpSpPr>
          <a:xfrm>
            <a:off x="0" y="76052"/>
            <a:ext cx="12922066" cy="6781948"/>
            <a:chOff x="0" y="76052"/>
            <a:chExt cx="12922066" cy="6781948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D7C1C7E4-1A53-4E08-9164-5D0DC4307E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4111" y="415909"/>
              <a:ext cx="1717137" cy="2320145"/>
            </a:xfrm>
            <a:prstGeom prst="rect">
              <a:avLst/>
            </a:prstGeom>
          </p:spPr>
        </p:pic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B66F6543-5076-4379-8096-D2203458309F}"/>
                </a:ext>
              </a:extLst>
            </p:cNvPr>
            <p:cNvSpPr txBox="1"/>
            <p:nvPr/>
          </p:nvSpPr>
          <p:spPr>
            <a:xfrm>
              <a:off x="1166302" y="76891"/>
              <a:ext cx="11727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 err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Source_img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8" name="直線單箭頭接點 7">
              <a:extLst>
                <a:ext uri="{FF2B5EF4-FFF2-40B4-BE49-F238E27FC236}">
                  <a16:creationId xmlns:a16="http://schemas.microsoft.com/office/drawing/2014/main" id="{49AB7083-7DB6-4782-B59B-CA04BA5F987B}"/>
                </a:ext>
              </a:extLst>
            </p:cNvPr>
            <p:cNvCxnSpPr>
              <a:cxnSpLocks/>
              <a:stCxn id="5" idx="2"/>
              <a:endCxn id="13" idx="0"/>
            </p:cNvCxnSpPr>
            <p:nvPr/>
          </p:nvCxnSpPr>
          <p:spPr>
            <a:xfrm flipH="1">
              <a:off x="1752678" y="2736054"/>
              <a:ext cx="2" cy="47523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A65D3360-30EE-4913-B5F3-01B0C0AD24EA}"/>
                </a:ext>
              </a:extLst>
            </p:cNvPr>
            <p:cNvSpPr txBox="1"/>
            <p:nvPr/>
          </p:nvSpPr>
          <p:spPr>
            <a:xfrm>
              <a:off x="1752677" y="2817164"/>
              <a:ext cx="6623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Sobel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F196D1CF-8904-4FD6-A244-2876F761C2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94110" y="3514154"/>
              <a:ext cx="1717137" cy="2289515"/>
            </a:xfrm>
            <a:prstGeom prst="rect">
              <a:avLst/>
            </a:prstGeom>
          </p:spPr>
        </p:pic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85047BDE-D4FF-4273-AC69-8BB35CD91711}"/>
                </a:ext>
              </a:extLst>
            </p:cNvPr>
            <p:cNvSpPr txBox="1"/>
            <p:nvPr/>
          </p:nvSpPr>
          <p:spPr>
            <a:xfrm>
              <a:off x="768562" y="3211292"/>
              <a:ext cx="19682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first order differential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EA26B34C-E5EE-478F-9C75-1F7CE8B0EA00}"/>
                </a:ext>
              </a:extLst>
            </p:cNvPr>
            <p:cNvSpPr txBox="1"/>
            <p:nvPr/>
          </p:nvSpPr>
          <p:spPr>
            <a:xfrm>
              <a:off x="4281816" y="3211292"/>
              <a:ext cx="13837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Unsharp mask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字方塊 18">
                  <a:extLst>
                    <a:ext uri="{FF2B5EF4-FFF2-40B4-BE49-F238E27FC236}">
                      <a16:creationId xmlns:a16="http://schemas.microsoft.com/office/drawing/2014/main" id="{1EF9F09A-D9C1-4CDE-AB7D-93EA4EA6B77E}"/>
                    </a:ext>
                  </a:extLst>
                </p:cNvPr>
                <p:cNvSpPr txBox="1"/>
                <p:nvPr/>
              </p:nvSpPr>
              <p:spPr>
                <a:xfrm>
                  <a:off x="188627" y="5888119"/>
                  <a:ext cx="1159869" cy="66210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zh-TW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TW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TW" sz="1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sz="140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zh-TW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zh-TW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TW" sz="1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sz="140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altLang="zh-TW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zh-TW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TW" sz="1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sz="140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zh-TW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zh-TW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zh-TW" altLang="en-US" sz="1400" dirty="0"/>
                </a:p>
              </p:txBody>
            </p:sp>
          </mc:Choice>
          <mc:Fallback xmlns="">
            <p:sp>
              <p:nvSpPr>
                <p:cNvPr id="19" name="文字方塊 18">
                  <a:extLst>
                    <a:ext uri="{FF2B5EF4-FFF2-40B4-BE49-F238E27FC236}">
                      <a16:creationId xmlns:a16="http://schemas.microsoft.com/office/drawing/2014/main" id="{1EF9F09A-D9C1-4CDE-AB7D-93EA4EA6B7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627" y="5888119"/>
                  <a:ext cx="1159869" cy="66210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D84CD874-C6AF-4E53-9A23-7C059BD645A5}"/>
                </a:ext>
              </a:extLst>
            </p:cNvPr>
            <p:cNvSpPr txBox="1"/>
            <p:nvPr/>
          </p:nvSpPr>
          <p:spPr>
            <a:xfrm>
              <a:off x="0" y="6550223"/>
              <a:ext cx="16648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 err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Horizontal_kernel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字方塊 20">
                  <a:extLst>
                    <a:ext uri="{FF2B5EF4-FFF2-40B4-BE49-F238E27FC236}">
                      <a16:creationId xmlns:a16="http://schemas.microsoft.com/office/drawing/2014/main" id="{40546F07-2720-474B-ABE3-541A15577B6C}"/>
                    </a:ext>
                  </a:extLst>
                </p:cNvPr>
                <p:cNvSpPr txBox="1"/>
                <p:nvPr/>
              </p:nvSpPr>
              <p:spPr>
                <a:xfrm>
                  <a:off x="1775212" y="5884623"/>
                  <a:ext cx="1429174" cy="66069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zh-TW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TW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TW" sz="1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zh-TW" sz="1400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  <m:e>
                                  <m:r>
                                    <a:rPr lang="en-US" altLang="zh-TW" sz="14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TW" sz="1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zh-TW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zh-TW" sz="1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TW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zh-TW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altLang="zh-TW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zh-TW" altLang="en-US" sz="1400" dirty="0"/>
                </a:p>
              </p:txBody>
            </p:sp>
          </mc:Choice>
          <mc:Fallback xmlns="">
            <p:sp>
              <p:nvSpPr>
                <p:cNvPr id="21" name="文字方塊 20">
                  <a:extLst>
                    <a:ext uri="{FF2B5EF4-FFF2-40B4-BE49-F238E27FC236}">
                      <a16:creationId xmlns:a16="http://schemas.microsoft.com/office/drawing/2014/main" id="{40546F07-2720-474B-ABE3-541A15577B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75212" y="5884623"/>
                  <a:ext cx="1429174" cy="66069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4D11AE89-A8A7-4042-94C7-473131A5EB27}"/>
                </a:ext>
              </a:extLst>
            </p:cNvPr>
            <p:cNvSpPr txBox="1"/>
            <p:nvPr/>
          </p:nvSpPr>
          <p:spPr>
            <a:xfrm>
              <a:off x="1823656" y="6545316"/>
              <a:ext cx="14098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 err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Vertical_kernel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pic>
          <p:nvPicPr>
            <p:cNvPr id="24" name="圖片 23">
              <a:extLst>
                <a:ext uri="{FF2B5EF4-FFF2-40B4-BE49-F238E27FC236}">
                  <a16:creationId xmlns:a16="http://schemas.microsoft.com/office/drawing/2014/main" id="{108F226D-1E78-4662-B691-13EF9E556BF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122151" y="3519069"/>
              <a:ext cx="1719105" cy="2284600"/>
            </a:xfrm>
            <a:prstGeom prst="rect">
              <a:avLst/>
            </a:prstGeom>
          </p:spPr>
        </p:pic>
        <p:cxnSp>
          <p:nvCxnSpPr>
            <p:cNvPr id="26" name="直線單箭頭接點 25">
              <a:extLst>
                <a:ext uri="{FF2B5EF4-FFF2-40B4-BE49-F238E27FC236}">
                  <a16:creationId xmlns:a16="http://schemas.microsoft.com/office/drawing/2014/main" id="{7E03A5B8-B8B4-474D-9DBA-E43D9298D71A}"/>
                </a:ext>
              </a:extLst>
            </p:cNvPr>
            <p:cNvCxnSpPr>
              <a:cxnSpLocks/>
              <a:stCxn id="12" idx="3"/>
              <a:endCxn id="24" idx="1"/>
            </p:cNvCxnSpPr>
            <p:nvPr/>
          </p:nvCxnSpPr>
          <p:spPr>
            <a:xfrm>
              <a:off x="2611247" y="4658912"/>
              <a:ext cx="1510904" cy="245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09F7913F-6BA9-49E0-885E-50D96237E165}"/>
                </a:ext>
              </a:extLst>
            </p:cNvPr>
            <p:cNvSpPr txBox="1"/>
            <p:nvPr/>
          </p:nvSpPr>
          <p:spPr>
            <a:xfrm>
              <a:off x="3029726" y="4287931"/>
              <a:ext cx="6655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Mean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文字方塊 28">
                  <a:extLst>
                    <a:ext uri="{FF2B5EF4-FFF2-40B4-BE49-F238E27FC236}">
                      <a16:creationId xmlns:a16="http://schemas.microsoft.com/office/drawing/2014/main" id="{A277E686-C231-44BC-ADE9-742313C58FE6}"/>
                    </a:ext>
                  </a:extLst>
                </p:cNvPr>
                <p:cNvSpPr txBox="1"/>
                <p:nvPr/>
              </p:nvSpPr>
              <p:spPr>
                <a:xfrm>
                  <a:off x="4647461" y="5803669"/>
                  <a:ext cx="804707" cy="10493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zh-TW" sz="105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TW" sz="105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f>
                                    <m:fPr>
                                      <m:ctrlPr>
                                        <a:rPr lang="en-US" altLang="zh-TW" sz="105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TW" sz="105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TW" sz="1050" i="1">
                                          <a:latin typeface="Cambria Math" panose="02040503050406030204" pitchFamily="18" charset="0"/>
                                        </a:rPr>
                                        <m:t>9</m:t>
                                      </m:r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en-US" altLang="zh-TW" sz="105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TW" sz="105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TW" sz="1050" i="1">
                                          <a:latin typeface="Cambria Math" panose="02040503050406030204" pitchFamily="18" charset="0"/>
                                        </a:rPr>
                                        <m:t>9</m:t>
                                      </m:r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en-US" altLang="zh-TW" sz="105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TW" sz="105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TW" sz="1050" i="1">
                                          <a:latin typeface="Cambria Math" panose="02040503050406030204" pitchFamily="18" charset="0"/>
                                        </a:rPr>
                                        <m:t>9</m:t>
                                      </m:r>
                                    </m:den>
                                  </m:f>
                                </m:e>
                              </m:mr>
                              <m:mr>
                                <m:e>
                                  <m:f>
                                    <m:fPr>
                                      <m:ctrlPr>
                                        <a:rPr lang="en-US" altLang="zh-TW" sz="105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TW" sz="105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TW" sz="1050" i="1">
                                          <a:latin typeface="Cambria Math" panose="02040503050406030204" pitchFamily="18" charset="0"/>
                                        </a:rPr>
                                        <m:t>9</m:t>
                                      </m:r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en-US" altLang="zh-TW" sz="105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TW" sz="105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TW" sz="1050" i="1">
                                          <a:latin typeface="Cambria Math" panose="02040503050406030204" pitchFamily="18" charset="0"/>
                                        </a:rPr>
                                        <m:t>9</m:t>
                                      </m:r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en-US" altLang="zh-TW" sz="105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TW" sz="105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TW" sz="1050" i="1">
                                          <a:latin typeface="Cambria Math" panose="02040503050406030204" pitchFamily="18" charset="0"/>
                                        </a:rPr>
                                        <m:t>9</m:t>
                                      </m:r>
                                    </m:den>
                                  </m:f>
                                </m:e>
                              </m:mr>
                              <m:mr>
                                <m:e>
                                  <m:f>
                                    <m:fPr>
                                      <m:ctrlPr>
                                        <a:rPr lang="en-US" altLang="zh-TW" sz="105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TW" sz="105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TW" sz="1050" i="1">
                                          <a:latin typeface="Cambria Math" panose="02040503050406030204" pitchFamily="18" charset="0"/>
                                        </a:rPr>
                                        <m:t>9</m:t>
                                      </m:r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en-US" altLang="zh-TW" sz="105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TW" sz="105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TW" sz="1050" i="1">
                                          <a:latin typeface="Cambria Math" panose="02040503050406030204" pitchFamily="18" charset="0"/>
                                        </a:rPr>
                                        <m:t>9</m:t>
                                      </m:r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en-US" altLang="zh-TW" sz="105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TW" sz="105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TW" sz="1050" i="1">
                                          <a:latin typeface="Cambria Math" panose="02040503050406030204" pitchFamily="18" charset="0"/>
                                        </a:rPr>
                                        <m:t>9</m:t>
                                      </m:r>
                                    </m:den>
                                  </m:f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zh-TW" altLang="en-US" sz="800" dirty="0"/>
                </a:p>
              </p:txBody>
            </p:sp>
          </mc:Choice>
          <mc:Fallback>
            <p:sp>
              <p:nvSpPr>
                <p:cNvPr id="29" name="文字方塊 28">
                  <a:extLst>
                    <a:ext uri="{FF2B5EF4-FFF2-40B4-BE49-F238E27FC236}">
                      <a16:creationId xmlns:a16="http://schemas.microsoft.com/office/drawing/2014/main" id="{A277E686-C231-44BC-ADE9-742313C58F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7461" y="5803669"/>
                  <a:ext cx="804707" cy="104939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B5F02535-A93A-45E6-AE2C-62DF4B89E4AA}"/>
                </a:ext>
              </a:extLst>
            </p:cNvPr>
            <p:cNvSpPr txBox="1"/>
            <p:nvPr/>
          </p:nvSpPr>
          <p:spPr>
            <a:xfrm>
              <a:off x="5356870" y="6177666"/>
              <a:ext cx="11305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 err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Mean_filter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pic>
          <p:nvPicPr>
            <p:cNvPr id="32" name="圖片 31">
              <a:extLst>
                <a:ext uri="{FF2B5EF4-FFF2-40B4-BE49-F238E27FC236}">
                  <a16:creationId xmlns:a16="http://schemas.microsoft.com/office/drawing/2014/main" id="{AE757697-22B8-4DEC-A015-D0FD639067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114121" y="415909"/>
              <a:ext cx="1735166" cy="2313555"/>
            </a:xfrm>
            <a:prstGeom prst="rect">
              <a:avLst/>
            </a:prstGeom>
          </p:spPr>
        </p:pic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E195204A-CF1A-4460-8783-1693A72164ED}"/>
                </a:ext>
              </a:extLst>
            </p:cNvPr>
            <p:cNvSpPr txBox="1"/>
            <p:nvPr/>
          </p:nvSpPr>
          <p:spPr>
            <a:xfrm>
              <a:off x="3827542" y="76052"/>
              <a:ext cx="23083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Second-order differential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49" name="直線單箭頭接點 48">
              <a:extLst>
                <a:ext uri="{FF2B5EF4-FFF2-40B4-BE49-F238E27FC236}">
                  <a16:creationId xmlns:a16="http://schemas.microsoft.com/office/drawing/2014/main" id="{7AE4D6B2-37BC-4B31-AE2A-8A4AAB3C4F2F}"/>
                </a:ext>
              </a:extLst>
            </p:cNvPr>
            <p:cNvCxnSpPr>
              <a:cxnSpLocks/>
              <a:stCxn id="5" idx="3"/>
              <a:endCxn id="32" idx="1"/>
            </p:cNvCxnSpPr>
            <p:nvPr/>
          </p:nvCxnSpPr>
          <p:spPr>
            <a:xfrm flipV="1">
              <a:off x="2611248" y="1572687"/>
              <a:ext cx="1502873" cy="329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CF81F4F3-055A-49A3-90A3-656EE8B9FDDA}"/>
                </a:ext>
              </a:extLst>
            </p:cNvPr>
            <p:cNvSpPr txBox="1"/>
            <p:nvPr/>
          </p:nvSpPr>
          <p:spPr>
            <a:xfrm>
              <a:off x="2897479" y="1200751"/>
              <a:ext cx="9300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 err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laplacian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文字方塊 55">
                  <a:extLst>
                    <a:ext uri="{FF2B5EF4-FFF2-40B4-BE49-F238E27FC236}">
                      <a16:creationId xmlns:a16="http://schemas.microsoft.com/office/drawing/2014/main" id="{CB040A83-B73D-45CB-9A5D-6FE698A05E41}"/>
                    </a:ext>
                  </a:extLst>
                </p:cNvPr>
                <p:cNvSpPr txBox="1"/>
                <p:nvPr/>
              </p:nvSpPr>
              <p:spPr>
                <a:xfrm>
                  <a:off x="2648097" y="1687493"/>
                  <a:ext cx="1429174" cy="66210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zh-TW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TW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TW" sz="1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zh-TW" sz="14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US" altLang="zh-TW" sz="14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TW" sz="1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zh-TW" sz="1400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e>
                                <m:e>
                                  <m:r>
                                    <a:rPr lang="en-US" altLang="zh-TW" sz="14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TW" sz="1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sz="140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zh-TW" sz="14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US" altLang="zh-TW" sz="1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zh-TW" altLang="en-US" sz="1400" dirty="0"/>
                </a:p>
              </p:txBody>
            </p:sp>
          </mc:Choice>
          <mc:Fallback xmlns="">
            <p:sp>
              <p:nvSpPr>
                <p:cNvPr id="56" name="文字方塊 55">
                  <a:extLst>
                    <a:ext uri="{FF2B5EF4-FFF2-40B4-BE49-F238E27FC236}">
                      <a16:creationId xmlns:a16="http://schemas.microsoft.com/office/drawing/2014/main" id="{CB040A83-B73D-45CB-9A5D-6FE698A05E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48097" y="1687493"/>
                  <a:ext cx="1429174" cy="66210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4D7D434C-6126-4025-9D48-C7C133BA59D3}"/>
                </a:ext>
              </a:extLst>
            </p:cNvPr>
            <p:cNvSpPr txBox="1"/>
            <p:nvPr/>
          </p:nvSpPr>
          <p:spPr>
            <a:xfrm>
              <a:off x="2587100" y="2307219"/>
              <a:ext cx="14975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 err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Laplacian_mask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文字方塊 57">
                  <a:extLst>
                    <a:ext uri="{FF2B5EF4-FFF2-40B4-BE49-F238E27FC236}">
                      <a16:creationId xmlns:a16="http://schemas.microsoft.com/office/drawing/2014/main" id="{A0730848-7347-48A8-93DF-396888CB5C47}"/>
                    </a:ext>
                  </a:extLst>
                </p:cNvPr>
                <p:cNvSpPr txBox="1"/>
                <p:nvPr/>
              </p:nvSpPr>
              <p:spPr>
                <a:xfrm>
                  <a:off x="6268114" y="4512155"/>
                  <a:ext cx="1383712" cy="307777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400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𝑛𝑜𝑟𝑚𝑎𝑙𝑖𝑧𝑎𝑡𝑖𝑜𝑛</m:t>
                        </m:r>
                      </m:oMath>
                    </m:oMathPara>
                  </a14:m>
                  <a:endParaRPr lang="zh-TW" altLang="en-US" sz="1400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</mc:Choice>
          <mc:Fallback xmlns="">
            <p:sp>
              <p:nvSpPr>
                <p:cNvPr id="58" name="文字方塊 57">
                  <a:extLst>
                    <a:ext uri="{FF2B5EF4-FFF2-40B4-BE49-F238E27FC236}">
                      <a16:creationId xmlns:a16="http://schemas.microsoft.com/office/drawing/2014/main" id="{A0730848-7347-48A8-93DF-396888CB5C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8114" y="4512155"/>
                  <a:ext cx="1383712" cy="30777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直線單箭頭接點 59">
              <a:extLst>
                <a:ext uri="{FF2B5EF4-FFF2-40B4-BE49-F238E27FC236}">
                  <a16:creationId xmlns:a16="http://schemas.microsoft.com/office/drawing/2014/main" id="{8D9598EE-9BB3-4F63-AC85-D3866169CCE9}"/>
                </a:ext>
              </a:extLst>
            </p:cNvPr>
            <p:cNvCxnSpPr>
              <a:cxnSpLocks/>
              <a:stCxn id="24" idx="3"/>
              <a:endCxn id="58" idx="1"/>
            </p:cNvCxnSpPr>
            <p:nvPr/>
          </p:nvCxnSpPr>
          <p:spPr>
            <a:xfrm>
              <a:off x="5841256" y="4661369"/>
              <a:ext cx="426858" cy="467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矩形 62">
                  <a:extLst>
                    <a:ext uri="{FF2B5EF4-FFF2-40B4-BE49-F238E27FC236}">
                      <a16:creationId xmlns:a16="http://schemas.microsoft.com/office/drawing/2014/main" id="{EF07B7D0-6013-4275-91E5-4098EE852942}"/>
                    </a:ext>
                  </a:extLst>
                </p:cNvPr>
                <p:cNvSpPr/>
                <p:nvPr/>
              </p:nvSpPr>
              <p:spPr>
                <a:xfrm>
                  <a:off x="7315310" y="2819617"/>
                  <a:ext cx="1028239" cy="39218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zh-TW" sz="1400" i="1" dirty="0">
                            <a:latin typeface="Cambria Math" panose="02040503050406030204" pitchFamily="18" charset="0"/>
                          </a:rPr>
                          <m:t>𝑚𝑢𝑙𝑡𝑖𝑝𝑙𝑖𝑒𝑑</m:t>
                        </m:r>
                      </m:oMath>
                    </m:oMathPara>
                  </a14:m>
                  <a:endParaRPr lang="zh-TW" altLang="en-US" sz="1400" dirty="0"/>
                </a:p>
              </p:txBody>
            </p:sp>
          </mc:Choice>
          <mc:Fallback xmlns="">
            <p:sp>
              <p:nvSpPr>
                <p:cNvPr id="63" name="矩形 62">
                  <a:extLst>
                    <a:ext uri="{FF2B5EF4-FFF2-40B4-BE49-F238E27FC236}">
                      <a16:creationId xmlns:a16="http://schemas.microsoft.com/office/drawing/2014/main" id="{EF07B7D0-6013-4275-91E5-4098EE85294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5310" y="2819617"/>
                  <a:ext cx="1028239" cy="392183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5" name="接點: 肘形 64">
              <a:extLst>
                <a:ext uri="{FF2B5EF4-FFF2-40B4-BE49-F238E27FC236}">
                  <a16:creationId xmlns:a16="http://schemas.microsoft.com/office/drawing/2014/main" id="{3DDE22A9-8398-4C7B-862D-CD0723F772FC}"/>
                </a:ext>
              </a:extLst>
            </p:cNvPr>
            <p:cNvCxnSpPr>
              <a:cxnSpLocks/>
              <a:stCxn id="32" idx="3"/>
              <a:endCxn id="63" idx="0"/>
            </p:cNvCxnSpPr>
            <p:nvPr/>
          </p:nvCxnSpPr>
          <p:spPr>
            <a:xfrm>
              <a:off x="5849287" y="1572687"/>
              <a:ext cx="1980143" cy="1246930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接點: 肘形 67">
              <a:extLst>
                <a:ext uri="{FF2B5EF4-FFF2-40B4-BE49-F238E27FC236}">
                  <a16:creationId xmlns:a16="http://schemas.microsoft.com/office/drawing/2014/main" id="{7EB3D816-9A28-457E-AC08-5C9734E0ECB2}"/>
                </a:ext>
              </a:extLst>
            </p:cNvPr>
            <p:cNvCxnSpPr>
              <a:cxnSpLocks/>
              <a:stCxn id="58" idx="3"/>
              <a:endCxn id="63" idx="2"/>
            </p:cNvCxnSpPr>
            <p:nvPr/>
          </p:nvCxnSpPr>
          <p:spPr>
            <a:xfrm flipV="1">
              <a:off x="7651826" y="3211800"/>
              <a:ext cx="177604" cy="1454244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pic>
          <p:nvPicPr>
            <p:cNvPr id="71" name="圖片 70">
              <a:extLst>
                <a:ext uri="{FF2B5EF4-FFF2-40B4-BE49-F238E27FC236}">
                  <a16:creationId xmlns:a16="http://schemas.microsoft.com/office/drawing/2014/main" id="{C594AA62-16DE-4136-A9EA-8BB937C51D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8813543" y="1858931"/>
              <a:ext cx="1740950" cy="2313555"/>
            </a:xfrm>
            <a:prstGeom prst="rect">
              <a:avLst/>
            </a:prstGeom>
          </p:spPr>
        </p:pic>
        <p:cxnSp>
          <p:nvCxnSpPr>
            <p:cNvPr id="74" name="直線單箭頭接點 73">
              <a:extLst>
                <a:ext uri="{FF2B5EF4-FFF2-40B4-BE49-F238E27FC236}">
                  <a16:creationId xmlns:a16="http://schemas.microsoft.com/office/drawing/2014/main" id="{02941013-49F7-49D5-8B29-716739F6CA13}"/>
                </a:ext>
              </a:extLst>
            </p:cNvPr>
            <p:cNvCxnSpPr>
              <a:cxnSpLocks/>
              <a:stCxn id="63" idx="3"/>
              <a:endCxn id="71" idx="1"/>
            </p:cNvCxnSpPr>
            <p:nvPr/>
          </p:nvCxnSpPr>
          <p:spPr>
            <a:xfrm>
              <a:off x="8343549" y="3015709"/>
              <a:ext cx="46999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矩形 103">
                  <a:extLst>
                    <a:ext uri="{FF2B5EF4-FFF2-40B4-BE49-F238E27FC236}">
                      <a16:creationId xmlns:a16="http://schemas.microsoft.com/office/drawing/2014/main" id="{6AA07E91-9922-451D-BA20-B262FA0177BE}"/>
                    </a:ext>
                  </a:extLst>
                </p:cNvPr>
                <p:cNvSpPr/>
                <p:nvPr/>
              </p:nvSpPr>
              <p:spPr>
                <a:xfrm>
                  <a:off x="9431021" y="704364"/>
                  <a:ext cx="505994" cy="34320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TW" sz="14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TW" sz="14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TW" sz="14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zh-TW" altLang="en-US" sz="1400" dirty="0"/>
                </a:p>
              </p:txBody>
            </p:sp>
          </mc:Choice>
          <mc:Fallback xmlns="">
            <p:sp>
              <p:nvSpPr>
                <p:cNvPr id="104" name="矩形 103">
                  <a:extLst>
                    <a:ext uri="{FF2B5EF4-FFF2-40B4-BE49-F238E27FC236}">
                      <a16:creationId xmlns:a16="http://schemas.microsoft.com/office/drawing/2014/main" id="{6AA07E91-9922-451D-BA20-B262FA0177B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31021" y="704364"/>
                  <a:ext cx="505994" cy="343201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6" name="接點: 肘形 105">
              <a:extLst>
                <a:ext uri="{FF2B5EF4-FFF2-40B4-BE49-F238E27FC236}">
                  <a16:creationId xmlns:a16="http://schemas.microsoft.com/office/drawing/2014/main" id="{8FED4534-8F29-464F-BB86-49E2A025DE57}"/>
                </a:ext>
              </a:extLst>
            </p:cNvPr>
            <p:cNvCxnSpPr>
              <a:cxnSpLocks/>
              <a:stCxn id="6" idx="0"/>
              <a:endCxn id="104" idx="0"/>
            </p:cNvCxnSpPr>
            <p:nvPr/>
          </p:nvCxnSpPr>
          <p:spPr>
            <a:xfrm rot="16200000" flipH="1">
              <a:off x="5404612" y="-3575041"/>
              <a:ext cx="627473" cy="7931337"/>
            </a:xfrm>
            <a:prstGeom prst="bentConnector3">
              <a:avLst>
                <a:gd name="adj1" fmla="val -36432"/>
              </a:avLst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單箭頭接點 120">
              <a:extLst>
                <a:ext uri="{FF2B5EF4-FFF2-40B4-BE49-F238E27FC236}">
                  <a16:creationId xmlns:a16="http://schemas.microsoft.com/office/drawing/2014/main" id="{03F0B375-FFB7-4828-9025-25B2B171224F}"/>
                </a:ext>
              </a:extLst>
            </p:cNvPr>
            <p:cNvCxnSpPr>
              <a:cxnSpLocks/>
              <a:stCxn id="71" idx="0"/>
              <a:endCxn id="104" idx="2"/>
            </p:cNvCxnSpPr>
            <p:nvPr/>
          </p:nvCxnSpPr>
          <p:spPr>
            <a:xfrm flipV="1">
              <a:off x="9684018" y="1047565"/>
              <a:ext cx="0" cy="81136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pic>
          <p:nvPicPr>
            <p:cNvPr id="124" name="圖片 123">
              <a:extLst>
                <a:ext uri="{FF2B5EF4-FFF2-40B4-BE49-F238E27FC236}">
                  <a16:creationId xmlns:a16="http://schemas.microsoft.com/office/drawing/2014/main" id="{A4A05833-20EC-46E9-A9D1-8915F7D0A41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1193900" y="1858931"/>
              <a:ext cx="1728166" cy="2313790"/>
            </a:xfrm>
            <a:prstGeom prst="rect">
              <a:avLst/>
            </a:prstGeom>
          </p:spPr>
        </p:pic>
        <p:cxnSp>
          <p:nvCxnSpPr>
            <p:cNvPr id="135" name="接點: 肘形 134">
              <a:extLst>
                <a:ext uri="{FF2B5EF4-FFF2-40B4-BE49-F238E27FC236}">
                  <a16:creationId xmlns:a16="http://schemas.microsoft.com/office/drawing/2014/main" id="{36341A59-39FB-4269-B5DF-118669748608}"/>
                </a:ext>
              </a:extLst>
            </p:cNvPr>
            <p:cNvCxnSpPr>
              <a:cxnSpLocks/>
              <a:stCxn id="104" idx="3"/>
              <a:endCxn id="124" idx="0"/>
            </p:cNvCxnSpPr>
            <p:nvPr/>
          </p:nvCxnSpPr>
          <p:spPr>
            <a:xfrm>
              <a:off x="9937015" y="875965"/>
              <a:ext cx="2120968" cy="982966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文字方塊 136">
              <a:extLst>
                <a:ext uri="{FF2B5EF4-FFF2-40B4-BE49-F238E27FC236}">
                  <a16:creationId xmlns:a16="http://schemas.microsoft.com/office/drawing/2014/main" id="{1818A060-B55A-40D4-8E47-69F48636A633}"/>
                </a:ext>
              </a:extLst>
            </p:cNvPr>
            <p:cNvSpPr txBox="1"/>
            <p:nvPr/>
          </p:nvSpPr>
          <p:spPr>
            <a:xfrm>
              <a:off x="11297889" y="1541600"/>
              <a:ext cx="6985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Result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0725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34</Words>
  <Application>Microsoft Office PowerPoint</Application>
  <PresentationFormat>寬螢幕</PresentationFormat>
  <Paragraphs>20</Paragraphs>
  <Slides>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微軟正黑體</vt:lpstr>
      <vt:lpstr>Arial</vt:lpstr>
      <vt:lpstr>Calibri</vt:lpstr>
      <vt:lpstr>Calibri Light</vt:lpstr>
      <vt:lpstr>Cambria Math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楊承峻</dc:creator>
  <cp:lastModifiedBy>楊承峻</cp:lastModifiedBy>
  <cp:revision>14</cp:revision>
  <dcterms:created xsi:type="dcterms:W3CDTF">2022-12-16T03:21:25Z</dcterms:created>
  <dcterms:modified xsi:type="dcterms:W3CDTF">2022-12-22T10:11:29Z</dcterms:modified>
</cp:coreProperties>
</file>