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A56B8-253F-4685-A764-956A3DA27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F14493-9823-49F9-832A-34DE3037B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50DFA0-F712-4895-99FB-6EA894DA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CEBC-0992-49CB-97D4-30E9A7EE0B0E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CC4FEE-F1AC-4E44-B22F-AB40B1FF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C6F5C8-7286-48EF-A3D2-1C229EDB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FBF-C946-45F9-877D-A3AFEB441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79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A2233-5893-495E-9A08-E81C1403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6DC958-9025-4553-BDCF-EF50000F1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964EB2-693F-4B0D-BEEF-0CEC254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CEBC-0992-49CB-97D4-30E9A7EE0B0E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A99666-734C-4D82-8F96-CDC1CE41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7E088D-F202-46A0-AEE2-80EB0265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FBF-C946-45F9-877D-A3AFEB441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17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C34315-0C5B-447D-BA64-D2F4682E8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212C2F-1632-4574-B53C-C07503CEB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4A063B-38A6-4C1D-BCD9-5FEEC24E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CEBC-0992-49CB-97D4-30E9A7EE0B0E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4CA558-BB26-442A-8ED4-8A556158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E85DA5-0AB5-4D22-88BE-5FCD138E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FBF-C946-45F9-877D-A3AFEB441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97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DDC81-EBA5-4D19-B8A3-3DF5F4E7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F406F-6FE1-44C3-B3FE-6D4ACB56E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22F3DD-1BA8-49CF-ADBB-82F7CBA0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CEBC-0992-49CB-97D4-30E9A7EE0B0E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BBB28D-6B27-4754-AC93-ECDF7CCE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00C40C-46A9-4F91-A328-B5F231B6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FBF-C946-45F9-877D-A3AFEB441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6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671E1-53A1-41DE-9B40-1CC2F645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C03B1D-BB28-4427-8BE9-73145BAC2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DFEA6E-893F-4D2C-921E-5777B194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CEBC-0992-49CB-97D4-30E9A7EE0B0E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F1ADCB-8C42-4716-9EB0-2042DA60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DE5E42-F6CA-421A-BC53-CE2251CD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FBF-C946-45F9-877D-A3AFEB441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93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6080C-4C80-4C65-BE83-A37134A7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82F34-EDF1-46CF-85B8-472B9635D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3DD44C-01F0-43C8-86D1-4BDCD24A1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60D5AA-026C-4B80-BCC8-0E0F26B2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CEBC-0992-49CB-97D4-30E9A7EE0B0E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BED983-C358-4B76-9B58-4611673B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262F15-F5C1-4E06-9561-C1FD2A28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FBF-C946-45F9-877D-A3AFEB441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76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F8AA3-38AC-4D88-B659-259CCD93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E43ECF-D93F-433E-AE8F-A26835691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870B4-6A30-4A68-ADCC-946C91F94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EBBCD7-D5D7-4093-B88B-2D251A94E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5B5748-55A3-44B3-9F65-F592B8D60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8FE219-2652-44C4-B32E-F08A30DC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CEBC-0992-49CB-97D4-30E9A7EE0B0E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9DD8A4E-0700-4C6D-99E3-8A3DA769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38F2DB6-41CD-40F8-AE49-19AF3570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FBF-C946-45F9-877D-A3AFEB441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42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C6B8D-614D-411A-8A5E-8F63E124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F3BE27-9520-4311-8337-2FD2304D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CEBC-0992-49CB-97D4-30E9A7EE0B0E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914DCA-0D24-4712-8819-D58DF657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2EC466-407C-434F-AE10-72A357D1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FBF-C946-45F9-877D-A3AFEB441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92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A318F59-5C9C-4B8F-9369-486D258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CEBC-0992-49CB-97D4-30E9A7EE0B0E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DCA8B1-2F10-4E81-AD9E-3C670612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6863FA-BDA3-47F0-8EB2-385AAF2C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FBF-C946-45F9-877D-A3AFEB441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60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AF2DF-6DD0-473E-BC39-03F00251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EC27F-4AC5-40DC-BD04-CA0EF1FD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E24BC3-6897-4923-BCC6-F06484530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FE27FD-B58F-4E11-94CC-03D95328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CEBC-0992-49CB-97D4-30E9A7EE0B0E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E91040-E5AD-48AF-BF9C-C198ED98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F578E4-6E54-46F3-93B2-7DD56948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FBF-C946-45F9-877D-A3AFEB441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34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879A9-883E-4484-B589-4FFDFFA3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4FD5D1A-3DC9-4F6C-9B8D-7D2F8B046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A0E1D8-2D25-4E8C-956A-AF940A1DF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056C47-786B-4184-BFF9-F8470DFB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CEBC-0992-49CB-97D4-30E9A7EE0B0E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F0FDA8-2800-428C-9F8C-64FCDA53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5D3A05-E4AD-4672-A373-A8D115C4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FBF-C946-45F9-877D-A3AFEB441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91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708E404-ECAA-46D1-BAF7-11EA0263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B1229B-B8B0-4E9A-A8A9-CF061098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D3B536-DE52-47E3-B174-107E087B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4CEBC-0992-49CB-97D4-30E9A7EE0B0E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7D05D7-1027-403D-8C18-2454D6D2F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F215E4-4D39-481D-9E6E-3995F292F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CBFBF-C946-45F9-877D-A3AFEB441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76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E5475CE-092F-412F-98FD-990EB697A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47157"/>
              </p:ext>
            </p:extLst>
          </p:nvPr>
        </p:nvGraphicFramePr>
        <p:xfrm>
          <a:off x="593816" y="1367734"/>
          <a:ext cx="12652283" cy="36392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20035">
                  <a:extLst>
                    <a:ext uri="{9D8B030D-6E8A-4147-A177-3AD203B41FA5}">
                      <a16:colId xmlns:a16="http://schemas.microsoft.com/office/drawing/2014/main" val="3610879426"/>
                    </a:ext>
                  </a:extLst>
                </a:gridCol>
                <a:gridCol w="3206108">
                  <a:extLst>
                    <a:ext uri="{9D8B030D-6E8A-4147-A177-3AD203B41FA5}">
                      <a16:colId xmlns:a16="http://schemas.microsoft.com/office/drawing/2014/main" val="3965058810"/>
                    </a:ext>
                  </a:extLst>
                </a:gridCol>
                <a:gridCol w="3163070">
                  <a:extLst>
                    <a:ext uri="{9D8B030D-6E8A-4147-A177-3AD203B41FA5}">
                      <a16:colId xmlns:a16="http://schemas.microsoft.com/office/drawing/2014/main" val="2981662984"/>
                    </a:ext>
                  </a:extLst>
                </a:gridCol>
                <a:gridCol w="3163070">
                  <a:extLst>
                    <a:ext uri="{9D8B030D-6E8A-4147-A177-3AD203B41FA5}">
                      <a16:colId xmlns:a16="http://schemas.microsoft.com/office/drawing/2014/main" val="2763930332"/>
                    </a:ext>
                  </a:extLst>
                </a:gridCol>
              </a:tblGrid>
              <a:tr h="42845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原圖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增加胡椒鹽雜訊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Adaptive Median filter</a:t>
                      </a:r>
                      <a:r>
                        <a:rPr lang="zh-TW" altLang="en-US" dirty="0"/>
                        <a:t>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AI</a:t>
                      </a:r>
                      <a:r>
                        <a:rPr lang="zh-TW" altLang="en-US" dirty="0"/>
                        <a:t>解雜訊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787968"/>
                  </a:ext>
                </a:extLst>
              </a:tr>
              <a:tr h="321081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06757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5541F1E7-85B5-441F-8E23-6265DF30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33" y="1929254"/>
            <a:ext cx="3011685" cy="299949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9F132C4-F0D5-4E32-99C3-860A43400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436" y="1928371"/>
            <a:ext cx="3028950" cy="30003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36AC8E0-A8B5-45F4-A93F-C29D6F401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916" y="1928371"/>
            <a:ext cx="2990850" cy="30099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62A7C7C-FCCF-411E-B44D-A81A80F0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296" y="1918846"/>
            <a:ext cx="29908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18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A7057B8-269E-49D8-9F85-D4C1EBCB2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96098"/>
              </p:ext>
            </p:extLst>
          </p:nvPr>
        </p:nvGraphicFramePr>
        <p:xfrm>
          <a:off x="3052932" y="3116637"/>
          <a:ext cx="584818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8249">
                  <a:extLst>
                    <a:ext uri="{9D8B030D-6E8A-4147-A177-3AD203B41FA5}">
                      <a16:colId xmlns:a16="http://schemas.microsoft.com/office/drawing/2014/main" val="2180762858"/>
                    </a:ext>
                  </a:extLst>
                </a:gridCol>
                <a:gridCol w="1519979">
                  <a:extLst>
                    <a:ext uri="{9D8B030D-6E8A-4147-A177-3AD203B41FA5}">
                      <a16:colId xmlns:a16="http://schemas.microsoft.com/office/drawing/2014/main" val="392952370"/>
                    </a:ext>
                  </a:extLst>
                </a:gridCol>
                <a:gridCol w="1519979">
                  <a:extLst>
                    <a:ext uri="{9D8B030D-6E8A-4147-A177-3AD203B41FA5}">
                      <a16:colId xmlns:a16="http://schemas.microsoft.com/office/drawing/2014/main" val="944592643"/>
                    </a:ext>
                  </a:extLst>
                </a:gridCol>
                <a:gridCol w="1519979">
                  <a:extLst>
                    <a:ext uri="{9D8B030D-6E8A-4147-A177-3AD203B41FA5}">
                      <a16:colId xmlns:a16="http://schemas.microsoft.com/office/drawing/2014/main" val="3931020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原圖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胡椒鹽雜訊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解雜訊後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黑色</a:t>
                      </a:r>
                      <a:r>
                        <a:rPr lang="en-US" altLang="zh-TW" dirty="0"/>
                        <a:t>(0)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6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白色</a:t>
                      </a:r>
                      <a:r>
                        <a:rPr lang="en-US" altLang="zh-TW" dirty="0"/>
                        <a:t>(255)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12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34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</Words>
  <Application>Microsoft Office PowerPoint</Application>
  <PresentationFormat>寬螢幕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楊承峻</dc:creator>
  <cp:lastModifiedBy>楊承峻</cp:lastModifiedBy>
  <cp:revision>8</cp:revision>
  <dcterms:created xsi:type="dcterms:W3CDTF">2022-12-31T05:14:45Z</dcterms:created>
  <dcterms:modified xsi:type="dcterms:W3CDTF">2022-12-31T06:30:26Z</dcterms:modified>
</cp:coreProperties>
</file>