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8B1FA7-70BC-486D-967E-3742B4C83A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11EDC99-702A-428F-95BD-4AE91B34C1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D1377E-6B1C-426B-A147-170FE704A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C96C-51FF-47BF-A899-83BEC16A5B7F}" type="datetimeFigureOut">
              <a:rPr lang="zh-TW" altLang="en-US" smtClean="0"/>
              <a:t>2023/1/1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041394-BC26-466E-AC55-01930D70F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E2844E-DFDE-41B0-BFB7-7DE1140D1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79E1-D4BC-4FAC-BE80-D42330384A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9548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7BA7E3-BFF8-44CB-A9DA-4944FEC68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F794036-B6E4-41AE-B938-38125DECE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6D03A2-5228-4A03-9F22-B106A7874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C96C-51FF-47BF-A899-83BEC16A5B7F}" type="datetimeFigureOut">
              <a:rPr lang="zh-TW" altLang="en-US" smtClean="0"/>
              <a:t>2023/1/1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D69DBE-3ACB-4AB3-8A39-2BE8B6AB6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7E4419-21FC-49C5-93FC-B894F61EB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79E1-D4BC-4FAC-BE80-D42330384A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4254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9EE199F-3A79-44C0-82C9-9E265DD691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24E636B-7727-4370-B3C6-75BE1507B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D6CDDB-9401-40D5-8003-969131261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C96C-51FF-47BF-A899-83BEC16A5B7F}" type="datetimeFigureOut">
              <a:rPr lang="zh-TW" altLang="en-US" smtClean="0"/>
              <a:t>2023/1/1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C57AB2-E0A5-416F-BCA8-F314BE3A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4C599E-E354-4B5A-8E3C-63BC05FC4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79E1-D4BC-4FAC-BE80-D42330384A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2259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982463-6328-4E9B-BA8E-49AD4537D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691DA2-7107-4A88-AB19-17B4978A7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BA16CC-74C9-4BF0-AB7D-71EF195D9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C96C-51FF-47BF-A899-83BEC16A5B7F}" type="datetimeFigureOut">
              <a:rPr lang="zh-TW" altLang="en-US" smtClean="0"/>
              <a:t>2023/1/1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6BDD7F-D053-4893-8E1D-8E18A0524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9D5141-2675-46BD-86EA-49D8C3318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79E1-D4BC-4FAC-BE80-D42330384A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4630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35BA5D-DC31-488C-B104-D9E1851F2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14BBB4-83F9-4DCB-9569-39527D80F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3EBD93-5BA0-428D-92F0-22743D399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C96C-51FF-47BF-A899-83BEC16A5B7F}" type="datetimeFigureOut">
              <a:rPr lang="zh-TW" altLang="en-US" smtClean="0"/>
              <a:t>2023/1/1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DFEC20-1C85-45E7-8D48-E595F0A78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6ED1EC-E0FA-4C65-88B2-DCD725FE1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79E1-D4BC-4FAC-BE80-D42330384A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005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21AE8A-B125-43CA-A33B-04464747A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6F1F7D-D3CA-47F5-B2A8-251EE7DB53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17A6237-DBCF-4764-BECE-7B5DBD5B6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A4002FF-DAE9-4E47-A0AE-54C48727D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C96C-51FF-47BF-A899-83BEC16A5B7F}" type="datetimeFigureOut">
              <a:rPr lang="zh-TW" altLang="en-US" smtClean="0"/>
              <a:t>2023/1/1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FEDD494-42CF-470D-8A4D-0B91D4BD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BE7F65-E752-4508-AB61-88EB388A1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79E1-D4BC-4FAC-BE80-D42330384A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86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C949BC-D1A2-4E49-AEBC-EB859F965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3ACADB-BA0A-4C0F-9291-B6D30DFA2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D258FE1-3303-47A8-8241-2A5D14F31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EFF764D-1393-4B3C-9AC6-D951662AA8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FCB1B7A-C955-4A9D-B745-662A8549B2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E9502E1-52AC-4665-B86D-66A6C3CB5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C96C-51FF-47BF-A899-83BEC16A5B7F}" type="datetimeFigureOut">
              <a:rPr lang="zh-TW" altLang="en-US" smtClean="0"/>
              <a:t>2023/1/1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831812C-23E7-4AEB-B754-38FB8AAB4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E037297-D9B8-4554-A386-8090F579F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79E1-D4BC-4FAC-BE80-D42330384A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8219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2B2DCB-E1BF-49D4-8314-6D6F3D79D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5E55D23-BACC-4148-9725-8ADE6B3F1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C96C-51FF-47BF-A899-83BEC16A5B7F}" type="datetimeFigureOut">
              <a:rPr lang="zh-TW" altLang="en-US" smtClean="0"/>
              <a:t>2023/1/1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DD4D907-D843-45E4-80F0-B3FE1AD5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3072ECF-8FFB-43CB-A0B7-70A98F6C4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79E1-D4BC-4FAC-BE80-D42330384A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464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398CE96-9FBA-419C-AFFB-1E89101D0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C96C-51FF-47BF-A899-83BEC16A5B7F}" type="datetimeFigureOut">
              <a:rPr lang="zh-TW" altLang="en-US" smtClean="0"/>
              <a:t>2023/1/1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838480C-AC8A-4592-811E-796F610F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75749D4-F02A-4DC0-A029-C867E9EE0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79E1-D4BC-4FAC-BE80-D42330384A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60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1449A2-0993-4AB6-9E90-FBC6499B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AAC028-DAC1-459B-B027-AE021A8F5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2C58398-9F65-4699-B9D1-8CBDFD229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8B6913C-0D40-4CD6-BBD4-578C39C3C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C96C-51FF-47BF-A899-83BEC16A5B7F}" type="datetimeFigureOut">
              <a:rPr lang="zh-TW" altLang="en-US" smtClean="0"/>
              <a:t>2023/1/1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C6EB0C4-44C7-4D3B-A981-CF119F12B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41DABAF-30A8-47E6-AA0C-5A165C8C8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79E1-D4BC-4FAC-BE80-D42330384A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28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9A9945-8778-4B01-8B0F-DD69D270E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34AC829-500A-4CBC-8747-574AA56117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0D96112-22DE-4E86-B88E-BA679B00D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55B9B77-6495-4184-92D4-A5081B8AE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C96C-51FF-47BF-A899-83BEC16A5B7F}" type="datetimeFigureOut">
              <a:rPr lang="zh-TW" altLang="en-US" smtClean="0"/>
              <a:t>2023/1/1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7434945-2674-4A8F-9301-742B02477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FD8F435-0228-4E16-AE0B-5F539F637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79E1-D4BC-4FAC-BE80-D42330384A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819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9178AA2-309D-4B11-AB56-BA7EDC024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FF5CF60-7773-4FE2-89DD-03B6C5ED0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C663EE-F22A-4CB4-B60C-AB4A36DE3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7C96C-51FF-47BF-A899-83BEC16A5B7F}" type="datetimeFigureOut">
              <a:rPr lang="zh-TW" altLang="en-US" smtClean="0"/>
              <a:t>2023/1/1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28ABA8-8B4E-4C8C-BCED-8A00AEEB6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5BA244-C1D1-4ADC-848F-6136A2ABD5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579E1-D4BC-4FAC-BE80-D42330384A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3161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B9659675-C827-4B59-AB09-E233FBF59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30891"/>
              </p:ext>
            </p:extLst>
          </p:nvPr>
        </p:nvGraphicFramePr>
        <p:xfrm>
          <a:off x="2147410" y="996363"/>
          <a:ext cx="8683348" cy="48648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41674">
                  <a:extLst>
                    <a:ext uri="{9D8B030D-6E8A-4147-A177-3AD203B41FA5}">
                      <a16:colId xmlns:a16="http://schemas.microsoft.com/office/drawing/2014/main" val="2317490079"/>
                    </a:ext>
                  </a:extLst>
                </a:gridCol>
                <a:gridCol w="4341674">
                  <a:extLst>
                    <a:ext uri="{9D8B030D-6E8A-4147-A177-3AD203B41FA5}">
                      <a16:colId xmlns:a16="http://schemas.microsoft.com/office/drawing/2014/main" val="1862298867"/>
                    </a:ext>
                  </a:extLst>
                </a:gridCol>
              </a:tblGrid>
              <a:tr h="36377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圖片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Extraction of Connected Components</a:t>
                      </a: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707537"/>
                  </a:ext>
                </a:extLst>
              </a:tr>
              <a:tr h="449912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127972"/>
                  </a:ext>
                </a:extLst>
              </a:tr>
            </a:tbl>
          </a:graphicData>
        </a:graphic>
      </p:graphicFrame>
      <p:pic>
        <p:nvPicPr>
          <p:cNvPr id="7" name="圖片 6">
            <a:extLst>
              <a:ext uri="{FF2B5EF4-FFF2-40B4-BE49-F238E27FC236}">
                <a16:creationId xmlns:a16="http://schemas.microsoft.com/office/drawing/2014/main" id="{77EE32B5-3E31-448A-90E4-CF1F4BD48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765" y="1445997"/>
            <a:ext cx="2790825" cy="43148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303B30A-494E-43F2-BB9F-F3D765726E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983" y="3127159"/>
            <a:ext cx="2857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138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Office PowerPoint</Application>
  <PresentationFormat>寬螢幕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楊承峻</dc:creator>
  <cp:lastModifiedBy>楊承峻</cp:lastModifiedBy>
  <cp:revision>1</cp:revision>
  <dcterms:created xsi:type="dcterms:W3CDTF">2023-01-01T12:36:58Z</dcterms:created>
  <dcterms:modified xsi:type="dcterms:W3CDTF">2023-01-01T12:39:03Z</dcterms:modified>
</cp:coreProperties>
</file>