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7"/>
  </p:notesMasterIdLst>
  <p:sldIdLst>
    <p:sldId id="256" r:id="rId2"/>
    <p:sldId id="476" r:id="rId3"/>
    <p:sldId id="477" r:id="rId4"/>
    <p:sldId id="478" r:id="rId5"/>
    <p:sldId id="497" r:id="rId6"/>
    <p:sldId id="480" r:id="rId7"/>
    <p:sldId id="481" r:id="rId8"/>
    <p:sldId id="482" r:id="rId9"/>
    <p:sldId id="483" r:id="rId10"/>
    <p:sldId id="484" r:id="rId11"/>
    <p:sldId id="485" r:id="rId12"/>
    <p:sldId id="486" r:id="rId13"/>
    <p:sldId id="487" r:id="rId14"/>
    <p:sldId id="488" r:id="rId15"/>
    <p:sldId id="492"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7"/>
            <p14:sldId id="480"/>
            <p14:sldId id="481"/>
            <p14:sldId id="482"/>
            <p14:sldId id="483"/>
            <p14:sldId id="484"/>
            <p14:sldId id="485"/>
            <p14:sldId id="486"/>
            <p14:sldId id="487"/>
            <p14:sldId id="488"/>
            <p14:sldId id="49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116" d="100"/>
          <a:sy n="116" d="100"/>
        </p:scale>
        <p:origin x="-1160"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emf"/></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4.tiff"/><Relationship Id="rId4" Type="http://schemas.openxmlformats.org/officeDocument/2006/relationships/image" Target="../media/image25.png"/><Relationship Id="rId1" Type="http://schemas.openxmlformats.org/officeDocument/2006/relationships/slideLayout" Target="../slideLayouts/slideLayout10.xml"/><Relationship Id="rId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2"/>
                </a:solidFill>
              </a:rPr>
              <a:t>Mobile</a:t>
            </a:r>
            <a:endParaRPr lang="en-US" dirty="0" smtClean="0">
              <a:solidFill>
                <a:schemeClr val="tx2"/>
              </a:solidFill>
            </a:endParaRPr>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Spring Cloud</a:t>
            </a:r>
          </a:p>
          <a:p>
            <a:pPr algn="ctr"/>
            <a:endParaRPr lang="en-US" dirty="0"/>
          </a:p>
        </p:txBody>
      </p:sp>
      <p:pic>
        <p:nvPicPr>
          <p:cNvPr id="19" name="Picture 18" descr="icon_cloudbees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2" name="Picture 21" descr="icon_gemfire_cf@2x.png"/>
          <p:cNvPicPr>
            <a:picLocks noChangeAspect="1"/>
          </p:cNvPicPr>
          <p:nvPr/>
        </p:nvPicPr>
        <p:blipFill>
          <a:blip r:embed="rId5"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1" y="2050549"/>
            <a:ext cx="640079" cy="640079"/>
          </a:xfrm>
          <a:prstGeom prst="rect">
            <a:avLst/>
          </a:prstGeom>
        </p:spPr>
      </p:pic>
      <p:pic>
        <p:nvPicPr>
          <p:cNvPr id="24" name="Picture 23" descr="icon_rabbitmq_cf@2x.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7" name="Picture 26"/>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35280" y="2839041"/>
            <a:ext cx="635000" cy="635000"/>
          </a:xfrm>
          <a:prstGeom prst="rect">
            <a:avLst/>
          </a:prstGeom>
        </p:spPr>
      </p:pic>
      <p:pic>
        <p:nvPicPr>
          <p:cNvPr id="28" name="Picture 2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74839"/>
            <a:ext cx="635000" cy="635000"/>
          </a:xfrm>
          <a:prstGeom prst="rect">
            <a:avLst/>
          </a:prstGeom>
        </p:spPr>
      </p:pic>
      <p:pic>
        <p:nvPicPr>
          <p:cNvPr id="31" name="Picture 3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5"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6"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17"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38" name="TextBox 37"/>
          <p:cNvSpPr txBox="1"/>
          <p:nvPr/>
        </p:nvSpPr>
        <p:spPr>
          <a:xfrm>
            <a:off x="975359" y="2030228"/>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40" name="TextBox 39"/>
          <p:cNvSpPr txBox="1"/>
          <p:nvPr/>
        </p:nvSpPr>
        <p:spPr>
          <a:xfrm>
            <a:off x="985519" y="2844121"/>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4" name="TextBox 43"/>
          <p:cNvSpPr txBox="1"/>
          <p:nvPr/>
        </p:nvSpPr>
        <p:spPr>
          <a:xfrm>
            <a:off x="6055359" y="3084999"/>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41596333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79650</TotalTime>
  <Words>994</Words>
  <Application>Microsoft Macintosh PowerPoint</Application>
  <PresentationFormat>On-screen Show (16:9)</PresentationFormat>
  <Paragraphs>168</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Push Notifications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Jim Basler</cp:lastModifiedBy>
  <cp:revision>379</cp:revision>
  <dcterms:modified xsi:type="dcterms:W3CDTF">2016-08-11T01:31:24Z</dcterms:modified>
</cp:coreProperties>
</file>