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00701-4350-46B0-B667-6B406B94FF7B}" v="3" dt="2022-03-01T23:50:1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J Rodriguez" userId="2e21cfcd93492766" providerId="LiveId" clId="{22900701-4350-46B0-B667-6B406B94FF7B}"/>
    <pc:docChg chg="custSel addSld modSld">
      <pc:chgData name="Emmanuel J Rodriguez" userId="2e21cfcd93492766" providerId="LiveId" clId="{22900701-4350-46B0-B667-6B406B94FF7B}" dt="2022-03-01T23:50:57.963" v="172" actId="20577"/>
      <pc:docMkLst>
        <pc:docMk/>
      </pc:docMkLst>
      <pc:sldChg chg="modSp mod">
        <pc:chgData name="Emmanuel J Rodriguez" userId="2e21cfcd93492766" providerId="LiveId" clId="{22900701-4350-46B0-B667-6B406B94FF7B}" dt="2022-03-01T23:23:22.375" v="31" actId="20577"/>
        <pc:sldMkLst>
          <pc:docMk/>
          <pc:sldMk cId="3651251486" sldId="256"/>
        </pc:sldMkLst>
        <pc:spChg chg="mod">
          <ac:chgData name="Emmanuel J Rodriguez" userId="2e21cfcd93492766" providerId="LiveId" clId="{22900701-4350-46B0-B667-6B406B94FF7B}" dt="2022-03-01T23:23:22.375" v="31" actId="20577"/>
          <ac:spMkLst>
            <pc:docMk/>
            <pc:sldMk cId="3651251486" sldId="256"/>
            <ac:spMk id="2" creationId="{9FEFD3DB-B193-4E72-861B-FE835A2E1FAD}"/>
          </ac:spMkLst>
        </pc:spChg>
      </pc:sldChg>
      <pc:sldChg chg="modSp mod">
        <pc:chgData name="Emmanuel J Rodriguez" userId="2e21cfcd93492766" providerId="LiveId" clId="{22900701-4350-46B0-B667-6B406B94FF7B}" dt="2022-03-01T23:47:58.759" v="95" actId="20577"/>
        <pc:sldMkLst>
          <pc:docMk/>
          <pc:sldMk cId="1880678406" sldId="257"/>
        </pc:sldMkLst>
        <pc:spChg chg="mod">
          <ac:chgData name="Emmanuel J Rodriguez" userId="2e21cfcd93492766" providerId="LiveId" clId="{22900701-4350-46B0-B667-6B406B94FF7B}" dt="2022-03-01T23:33:50.150" v="54" actId="20577"/>
          <ac:spMkLst>
            <pc:docMk/>
            <pc:sldMk cId="1880678406" sldId="257"/>
            <ac:spMk id="2" creationId="{8B8302AB-CEDA-4E89-A1DC-6BABC9C3F7D4}"/>
          </ac:spMkLst>
        </pc:spChg>
        <pc:spChg chg="mod">
          <ac:chgData name="Emmanuel J Rodriguez" userId="2e21cfcd93492766" providerId="LiveId" clId="{22900701-4350-46B0-B667-6B406B94FF7B}" dt="2022-03-01T23:47:58.759" v="95" actId="20577"/>
          <ac:spMkLst>
            <pc:docMk/>
            <pc:sldMk cId="1880678406" sldId="257"/>
            <ac:spMk id="3" creationId="{05AD07EA-4B74-4BFA-A23D-5147B6A28FC4}"/>
          </ac:spMkLst>
        </pc:spChg>
      </pc:sldChg>
      <pc:sldChg chg="modSp new mod">
        <pc:chgData name="Emmanuel J Rodriguez" userId="2e21cfcd93492766" providerId="LiveId" clId="{22900701-4350-46B0-B667-6B406B94FF7B}" dt="2022-03-01T23:47:53.999" v="93" actId="20577"/>
        <pc:sldMkLst>
          <pc:docMk/>
          <pc:sldMk cId="3306958798" sldId="258"/>
        </pc:sldMkLst>
        <pc:spChg chg="mod">
          <ac:chgData name="Emmanuel J Rodriguez" userId="2e21cfcd93492766" providerId="LiveId" clId="{22900701-4350-46B0-B667-6B406B94FF7B}" dt="2022-03-01T23:34:18.821" v="86" actId="20577"/>
          <ac:spMkLst>
            <pc:docMk/>
            <pc:sldMk cId="3306958798" sldId="258"/>
            <ac:spMk id="2" creationId="{FF29C91F-7913-4D5C-A911-ADD4837DAA00}"/>
          </ac:spMkLst>
        </pc:spChg>
        <pc:spChg chg="mod">
          <ac:chgData name="Emmanuel J Rodriguez" userId="2e21cfcd93492766" providerId="LiveId" clId="{22900701-4350-46B0-B667-6B406B94FF7B}" dt="2022-03-01T23:47:53.999" v="93" actId="20577"/>
          <ac:spMkLst>
            <pc:docMk/>
            <pc:sldMk cId="3306958798" sldId="258"/>
            <ac:spMk id="3" creationId="{905A42CE-FCD3-41B9-A629-5F3C6031F3C0}"/>
          </ac:spMkLst>
        </pc:spChg>
      </pc:sldChg>
      <pc:sldChg chg="modSp new mod">
        <pc:chgData name="Emmanuel J Rodriguez" userId="2e21cfcd93492766" providerId="LiveId" clId="{22900701-4350-46B0-B667-6B406B94FF7B}" dt="2022-03-01T23:49:17.883" v="106" actId="20577"/>
        <pc:sldMkLst>
          <pc:docMk/>
          <pc:sldMk cId="427023157" sldId="259"/>
        </pc:sldMkLst>
        <pc:spChg chg="mod">
          <ac:chgData name="Emmanuel J Rodriguez" userId="2e21cfcd93492766" providerId="LiveId" clId="{22900701-4350-46B0-B667-6B406B94FF7B}" dt="2022-03-01T23:49:03.966" v="103" actId="20577"/>
          <ac:spMkLst>
            <pc:docMk/>
            <pc:sldMk cId="427023157" sldId="259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17.883" v="106" actId="20577"/>
          <ac:spMkLst>
            <pc:docMk/>
            <pc:sldMk cId="427023157" sldId="259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49:42.228" v="115"/>
        <pc:sldMkLst>
          <pc:docMk/>
          <pc:sldMk cId="2788217980" sldId="260"/>
        </pc:sldMkLst>
        <pc:spChg chg="mod">
          <ac:chgData name="Emmanuel J Rodriguez" userId="2e21cfcd93492766" providerId="LiveId" clId="{22900701-4350-46B0-B667-6B406B94FF7B}" dt="2022-03-01T23:49:29.569" v="114" actId="20577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42.228" v="115"/>
          <ac:spMkLst>
            <pc:docMk/>
            <pc:sldMk cId="2788217980" sldId="260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09.797" v="129"/>
        <pc:sldMkLst>
          <pc:docMk/>
          <pc:sldMk cId="69798042" sldId="261"/>
        </pc:sldMkLst>
        <pc:spChg chg="mod">
          <ac:chgData name="Emmanuel J Rodriguez" userId="2e21cfcd93492766" providerId="LiveId" clId="{22900701-4350-46B0-B667-6B406B94FF7B}" dt="2022-03-01T23:49:54.235" v="128" actId="20577"/>
          <ac:spMkLst>
            <pc:docMk/>
            <pc:sldMk cId="69798042" sldId="261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09.797" v="129"/>
          <ac:spMkLst>
            <pc:docMk/>
            <pc:sldMk cId="69798042" sldId="261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29.416" v="157" actId="20577"/>
        <pc:sldMkLst>
          <pc:docMk/>
          <pc:sldMk cId="2309908418" sldId="262"/>
        </pc:sldMkLst>
        <pc:spChg chg="mod">
          <ac:chgData name="Emmanuel J Rodriguez" userId="2e21cfcd93492766" providerId="LiveId" clId="{22900701-4350-46B0-B667-6B406B94FF7B}" dt="2022-03-01T23:50:18.324" v="136" actId="20577"/>
          <ac:spMkLst>
            <pc:docMk/>
            <pc:sldMk cId="2309908418" sldId="262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29.416" v="157" actId="20577"/>
          <ac:spMkLst>
            <pc:docMk/>
            <pc:sldMk cId="2309908418" sldId="262"/>
            <ac:spMk id="3" creationId="{7FEAE391-6366-4E20-A14E-0ECFAEA8029A}"/>
          </ac:spMkLst>
        </pc:spChg>
      </pc:sldChg>
      <pc:sldChg chg="modSp new mod">
        <pc:chgData name="Emmanuel J Rodriguez" userId="2e21cfcd93492766" providerId="LiveId" clId="{22900701-4350-46B0-B667-6B406B94FF7B}" dt="2022-03-01T23:50:57.963" v="172" actId="20577"/>
        <pc:sldMkLst>
          <pc:docMk/>
          <pc:sldMk cId="4024108741" sldId="263"/>
        </pc:sldMkLst>
        <pc:spChg chg="mod">
          <ac:chgData name="Emmanuel J Rodriguez" userId="2e21cfcd93492766" providerId="LiveId" clId="{22900701-4350-46B0-B667-6B406B94FF7B}" dt="2022-03-01T23:50:35.471" v="161" actId="20577"/>
          <ac:spMkLst>
            <pc:docMk/>
            <pc:sldMk cId="4024108741" sldId="263"/>
            <ac:spMk id="2" creationId="{7998C1A2-E365-4EAD-A777-10EF9BD2588C}"/>
          </ac:spMkLst>
        </pc:spChg>
        <pc:spChg chg="mod">
          <ac:chgData name="Emmanuel J Rodriguez" userId="2e21cfcd93492766" providerId="LiveId" clId="{22900701-4350-46B0-B667-6B406B94FF7B}" dt="2022-03-01T23:50:57.963" v="172" actId="20577"/>
          <ac:spMkLst>
            <pc:docMk/>
            <pc:sldMk cId="4024108741" sldId="263"/>
            <ac:spMk id="3" creationId="{83DC0D0A-FDCC-4561-A8EB-1F836A94AA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boBoss87/ANA-500---AUG-202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samaha/solar-flares-rhess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55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of Solar Flares from 2012 to 2016. </a:t>
            </a:r>
            <a:br>
              <a:rPr lang="en-US" dirty="0"/>
            </a:br>
            <a:r>
              <a:rPr lang="en-US" sz="4800" dirty="0"/>
              <a:t>Micro-Project #1</a:t>
            </a:r>
            <a:br>
              <a:rPr lang="en-US" sz="4800" dirty="0"/>
            </a:br>
            <a:r>
              <a:rPr lang="en-US" sz="4800" dirty="0">
                <a:hlinkClick r:id="rId2"/>
              </a:rPr>
              <a:t>https://github.com/JimboBoss87/ANA-500---AUG-2022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Demetri Papamichalis	</a:t>
            </a:r>
          </a:p>
          <a:p>
            <a:r>
              <a:rPr lang="en-US" dirty="0"/>
              <a:t>08/10/2022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375051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A Solar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flare is the rapid release of a large amount of electromagnetic energy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energy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stored in the solar atmosphere. </a:t>
            </a:r>
            <a:r>
              <a:rPr lang="en-US" sz="2000" b="0" i="0" dirty="0">
                <a:effectLst/>
                <a:latin typeface="+mj-lt"/>
              </a:rPr>
              <a:t>Solar flares are thought to occur when stored </a:t>
            </a:r>
            <a:r>
              <a:rPr lang="en-US" sz="2000" b="0" i="0" u="none" strike="noStrike" dirty="0">
                <a:effectLst/>
                <a:latin typeface="+mj-lt"/>
              </a:rPr>
              <a:t>magnetic energy</a:t>
            </a:r>
            <a:r>
              <a:rPr lang="en-US" sz="2000" b="0" i="0" dirty="0">
                <a:effectLst/>
                <a:latin typeface="+mj-lt"/>
              </a:rPr>
              <a:t> in the Sun's atmosphere accelerates </a:t>
            </a:r>
            <a:r>
              <a:rPr lang="en-US" sz="2000" b="0" i="0" u="none" strike="noStrike" dirty="0">
                <a:effectLst/>
                <a:latin typeface="+mj-lt"/>
              </a:rPr>
              <a:t>charged particles</a:t>
            </a:r>
            <a:r>
              <a:rPr lang="en-US" sz="2000" b="0" i="0" dirty="0">
                <a:effectLst/>
                <a:latin typeface="+mj-lt"/>
              </a:rPr>
              <a:t> in the surrounding </a:t>
            </a:r>
            <a:r>
              <a:rPr lang="en-US" sz="2000" b="0" i="0" u="none" strike="noStrike" dirty="0">
                <a:effectLst/>
                <a:latin typeface="+mj-lt"/>
              </a:rPr>
              <a:t>plasma</a:t>
            </a:r>
            <a:r>
              <a:rPr lang="en-US" sz="2000" b="0" i="0" dirty="0">
                <a:effectLst/>
                <a:latin typeface="+mj-lt"/>
              </a:rPr>
              <a:t>.</a:t>
            </a: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During a flare, gas is heated to 10 to 20 million degrees Kelvin (K) and radiates soft X rays and longer-wavelength emission. Unable to penetrate the Earth's atmosphere, the X rays can only be detected from space.</a:t>
            </a:r>
          </a:p>
          <a:p>
            <a:r>
              <a:rPr lang="en-US" sz="2000" b="0" i="0" dirty="0">
                <a:effectLst/>
                <a:latin typeface="+mj-lt"/>
              </a:rPr>
              <a:t>Reuven </a:t>
            </a:r>
            <a:r>
              <a:rPr lang="en-US" sz="2000" b="0" i="0" dirty="0" err="1">
                <a:effectLst/>
                <a:latin typeface="+mj-lt"/>
              </a:rPr>
              <a:t>Ramaty</a:t>
            </a:r>
            <a:r>
              <a:rPr lang="en-US" sz="2000" b="0" i="0" dirty="0">
                <a:effectLst/>
                <a:latin typeface="+mj-lt"/>
              </a:rPr>
              <a:t> High Energy Solar Spectroscopic Imager (RHESSI) is a NASA solar flare observatory</a:t>
            </a:r>
            <a:r>
              <a:rPr lang="en-US" sz="2000" dirty="0">
                <a:latin typeface="+mj-lt"/>
              </a:rPr>
              <a:t>, in its 6th mission in the Small Explorer program Its primary goal is to explore the physics of particle acceleration, energy release in solar flares and frequency of those.</a:t>
            </a:r>
          </a:p>
          <a:p>
            <a:r>
              <a:rPr lang="en-US" sz="2000" b="0" i="0" dirty="0">
                <a:effectLst/>
                <a:latin typeface="+mj-lt"/>
              </a:rPr>
              <a:t>This new approach will enable researchers to find out where these particles are accelerated and to what energies. Such information will advance understanding of the fundamental high-energy processes at the core of the solar flare problem.</a:t>
            </a:r>
          </a:p>
          <a:p>
            <a:r>
              <a:rPr lang="en-US" sz="2000" b="0" i="0" dirty="0">
                <a:effectLst/>
                <a:latin typeface="+mj-lt"/>
              </a:rPr>
              <a:t>The only instrument on board is an imaging spectrometer with the ability to obtain high fidelity color movies of solar flares in X rays and gamma rays. It uses two new complementary technologies: fine grids to modulate the solar radiation, and germanium detectors to measure the energy of each photon very precisely.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Ho: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We hypothesize solar flares with high radiation energy output are mostly emitted from the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Sun’s equator region.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For our data analysis we are using the </a:t>
            </a:r>
            <a:r>
              <a:rPr lang="en-US" sz="2000" i="0" dirty="0">
                <a:effectLst/>
                <a:latin typeface="+mj-lt"/>
              </a:rPr>
              <a:t>data acquired from the 2012-2016 RHESSI Solar Flares Mission.</a:t>
            </a:r>
          </a:p>
          <a:p>
            <a:pPr marL="0" indent="0">
              <a:buNone/>
            </a:pPr>
            <a:endParaRPr lang="en-US" sz="2000" i="0" dirty="0">
              <a:effectLst/>
              <a:latin typeface="+mj-lt"/>
            </a:endParaRPr>
          </a:p>
          <a:p>
            <a:r>
              <a:rPr lang="en-US" sz="2000" dirty="0">
                <a:latin typeface="+mj-lt"/>
              </a:rPr>
              <a:t>The dataset use is </a:t>
            </a:r>
            <a:r>
              <a:rPr lang="en-US" sz="2000" i="1" dirty="0">
                <a:latin typeface="+mj-lt"/>
              </a:rPr>
              <a:t>‘</a:t>
            </a:r>
            <a:r>
              <a:rPr lang="en-US" sz="2000" i="1" dirty="0">
                <a:effectLst/>
                <a:latin typeface="+mj-lt"/>
              </a:rPr>
              <a:t>hessi.solar.flare.2002to2016.csv</a:t>
            </a:r>
            <a:r>
              <a:rPr lang="en-US" sz="2000" i="0" dirty="0">
                <a:effectLst/>
                <a:latin typeface="+mj-lt"/>
              </a:rPr>
              <a:t>’ from </a:t>
            </a:r>
            <a:r>
              <a:rPr lang="en-US" sz="2000" i="0" dirty="0">
                <a:effectLst/>
                <a:latin typeface="+mj-lt"/>
                <a:hlinkClick r:id="rId2"/>
              </a:rPr>
              <a:t>https://www.kaggle.com/datasets/khsamaha/solar-flares-rhessi</a:t>
            </a:r>
            <a:endParaRPr lang="en-US" sz="2000" i="0" dirty="0">
              <a:effectLst/>
              <a:latin typeface="+mj-lt"/>
            </a:endParaRPr>
          </a:p>
          <a:p>
            <a:pPr marL="0" indent="0">
              <a:buNone/>
            </a:pPr>
            <a:endParaRPr lang="en-US" sz="2000" i="0" dirty="0">
              <a:effectLst/>
              <a:latin typeface="+mj-lt"/>
            </a:endParaRPr>
          </a:p>
          <a:p>
            <a:r>
              <a:rPr lang="en-US" sz="2000" dirty="0">
                <a:latin typeface="+mj-lt"/>
              </a:rPr>
              <a:t>Dataset has 1113,942 records and 18 variables.</a:t>
            </a:r>
            <a:endParaRPr lang="en-US" sz="2000" i="0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30" y="0"/>
            <a:ext cx="10515600" cy="1325563"/>
          </a:xfrm>
        </p:spPr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881078"/>
            <a:ext cx="10515600" cy="577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1) read text file into pandas </a:t>
            </a:r>
            <a:r>
              <a:rPr lang="en-US" sz="1800" dirty="0" err="1"/>
              <a:t>DataFrame</a:t>
            </a:r>
            <a:r>
              <a:rPr lang="en-US" sz="1800" dirty="0"/>
              <a:t> in Python:                                    3) find any missing values: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         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2) Identify data types we have for each of our 18 variables: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          4)  drop all rows that have ‘</a:t>
            </a:r>
            <a:r>
              <a:rPr lang="en-US" sz="1800" dirty="0" err="1"/>
              <a:t>NaN</a:t>
            </a:r>
            <a:r>
              <a:rPr lang="en-US" sz="1800" dirty="0"/>
              <a:t>’ entries: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F12270-F8F0-47F0-D1DA-1CAF8A90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7" y="1201530"/>
            <a:ext cx="5826424" cy="1133408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397FAFD-2ACA-EB8F-F084-2DBE774C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56" y="3216016"/>
            <a:ext cx="2571944" cy="2933074"/>
          </a:xfrm>
          <a:prstGeom prst="rect">
            <a:avLst/>
          </a:prstGeom>
        </p:spPr>
      </p:pic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02887BE-0149-D1B2-212E-2E943AAED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34" y="1201530"/>
            <a:ext cx="3200847" cy="3391373"/>
          </a:xfrm>
          <a:prstGeom prst="rect">
            <a:avLst/>
          </a:prstGeom>
        </p:spPr>
      </p:pic>
      <p:pic>
        <p:nvPicPr>
          <p:cNvPr id="11" name="Picture 10" descr="Text, table&#10;&#10;Description automatically generated">
            <a:extLst>
              <a:ext uri="{FF2B5EF4-FFF2-40B4-BE49-F238E27FC236}">
                <a16:creationId xmlns:a16="http://schemas.microsoft.com/office/drawing/2014/main" id="{BCA02771-1ADE-6101-8DD0-1F3830BFF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34" y="4913355"/>
            <a:ext cx="3784985" cy="18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AE03-678E-D971-3733-C5588A5B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250166"/>
            <a:ext cx="10836215" cy="5926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3) Show variables/columns:                                                                   5) Check for duplicates: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   6) Summary statistics: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4) Sort data: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6D93E5-A937-A611-54B7-AF88AF62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3299691" cy="1277072"/>
          </a:xfrm>
          <a:prstGeom prst="rect">
            <a:avLst/>
          </a:prstGeom>
        </p:spPr>
      </p:pic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BCFD40EB-6AE5-C0F9-BDE9-E6FD33CCE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" y="2547430"/>
            <a:ext cx="5111537" cy="375176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0D8B310-81DA-176B-7674-C5F112CE7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96" y="127930"/>
            <a:ext cx="1943371" cy="225774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E3DF93C-FC1D-ACDC-CDE8-5EBFC7B7B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47643"/>
            <a:ext cx="621177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445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Frequency of Solar Flares from 2012 to 2016.  Micro-Project #1 https://github.com/JimboBoss87/ANA-500---AUG-2022 </vt:lpstr>
      <vt:lpstr>Problem Statement</vt:lpstr>
      <vt:lpstr>Hypothesis Formulation</vt:lpstr>
      <vt:lpstr>Acquire</vt:lpstr>
      <vt:lpstr>Prepare</vt:lpstr>
      <vt:lpstr>PowerPoint Presentation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demetri papamichalis</cp:lastModifiedBy>
  <cp:revision>23</cp:revision>
  <dcterms:created xsi:type="dcterms:W3CDTF">2022-03-01T22:05:03Z</dcterms:created>
  <dcterms:modified xsi:type="dcterms:W3CDTF">2022-08-11T04:22:14Z</dcterms:modified>
</cp:coreProperties>
</file>