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題目" id="{18F00E33-A1A3-451F-B089-FCA169FD0FF3}">
          <p14:sldIdLst>
            <p14:sldId id="256"/>
          </p14:sldIdLst>
        </p14:section>
        <p14:section name="摘要" id="{4F3FF14F-D8BC-4963-BCA5-731764F78A5D}">
          <p14:sldIdLst>
            <p14:sldId id="257"/>
          </p14:sldIdLst>
        </p14:section>
        <p14:section name="動機背景" id="{F1902393-75DA-4805-8AD1-4A590914AA62}">
          <p14:sldIdLst>
            <p14:sldId id="258"/>
            <p14:sldId id="259"/>
            <p14:sldId id="260"/>
            <p14:sldId id="262"/>
            <p14:sldId id="265"/>
            <p14:sldId id="261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ABBC1-FC35-4F20-B73F-015FCA7A20F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CB709-AB1E-4DFE-8F02-F95214AF69FC}">
      <dgm:prSet/>
      <dgm:spPr/>
      <dgm:t>
        <a:bodyPr/>
        <a:lstStyle/>
        <a:p>
          <a:r>
            <a:rPr lang="zh-TW"/>
            <a:t>適合懶人使用</a:t>
          </a:r>
          <a:endParaRPr lang="en-US"/>
        </a:p>
      </dgm:t>
    </dgm:pt>
    <dgm:pt modelId="{DCF13D0F-C6EA-4FBF-941A-75D2194A01FE}" type="parTrans" cxnId="{F7AF6EEB-D64B-4019-AD90-014678211C54}">
      <dgm:prSet/>
      <dgm:spPr/>
      <dgm:t>
        <a:bodyPr/>
        <a:lstStyle/>
        <a:p>
          <a:endParaRPr lang="en-US"/>
        </a:p>
      </dgm:t>
    </dgm:pt>
    <dgm:pt modelId="{8EB8D735-E324-4F84-8794-A0139829CA9C}" type="sibTrans" cxnId="{F7AF6EEB-D64B-4019-AD90-014678211C54}">
      <dgm:prSet/>
      <dgm:spPr/>
      <dgm:t>
        <a:bodyPr/>
        <a:lstStyle/>
        <a:p>
          <a:endParaRPr lang="en-US"/>
        </a:p>
      </dgm:t>
    </dgm:pt>
    <dgm:pt modelId="{43E8A5F5-B3EE-4CC6-BFFE-8567A78EF5B6}">
      <dgm:prSet/>
      <dgm:spPr/>
      <dgm:t>
        <a:bodyPr/>
        <a:lstStyle/>
        <a:p>
          <a:r>
            <a:rPr lang="zh-TW"/>
            <a:t>有使用者介面</a:t>
          </a:r>
          <a:r>
            <a:rPr lang="en-US"/>
            <a:t>~~~</a:t>
          </a:r>
        </a:p>
      </dgm:t>
    </dgm:pt>
    <dgm:pt modelId="{94C273B7-3556-4558-89AB-52666F0BA3F7}" type="parTrans" cxnId="{CCC587FA-3D29-451D-A6EA-8DA7554F4A61}">
      <dgm:prSet/>
      <dgm:spPr/>
      <dgm:t>
        <a:bodyPr/>
        <a:lstStyle/>
        <a:p>
          <a:endParaRPr lang="en-US"/>
        </a:p>
      </dgm:t>
    </dgm:pt>
    <dgm:pt modelId="{1A823837-E1A2-4FDD-B73E-2F1F79D43935}" type="sibTrans" cxnId="{CCC587FA-3D29-451D-A6EA-8DA7554F4A61}">
      <dgm:prSet/>
      <dgm:spPr/>
      <dgm:t>
        <a:bodyPr/>
        <a:lstStyle/>
        <a:p>
          <a:endParaRPr lang="en-US"/>
        </a:p>
      </dgm:t>
    </dgm:pt>
    <dgm:pt modelId="{E920DF6F-5906-4CFF-A6C5-3A1B288FFE69}" type="pres">
      <dgm:prSet presAssocID="{276ABBC1-FC35-4F20-B73F-015FCA7A20F8}" presName="linear" presStyleCnt="0">
        <dgm:presLayoutVars>
          <dgm:dir/>
          <dgm:animLvl val="lvl"/>
          <dgm:resizeHandles val="exact"/>
        </dgm:presLayoutVars>
      </dgm:prSet>
      <dgm:spPr/>
    </dgm:pt>
    <dgm:pt modelId="{11621324-00E6-40D7-9F7F-BD8815CDF965}" type="pres">
      <dgm:prSet presAssocID="{ACBCB709-AB1E-4DFE-8F02-F95214AF69FC}" presName="parentLin" presStyleCnt="0"/>
      <dgm:spPr/>
    </dgm:pt>
    <dgm:pt modelId="{3843C7CE-55C3-4187-B92E-53B3E05BD891}" type="pres">
      <dgm:prSet presAssocID="{ACBCB709-AB1E-4DFE-8F02-F95214AF69FC}" presName="parentLeftMargin" presStyleLbl="node1" presStyleIdx="0" presStyleCnt="2"/>
      <dgm:spPr/>
    </dgm:pt>
    <dgm:pt modelId="{5BCEE531-0680-41DE-A789-7E1EEDD102B6}" type="pres">
      <dgm:prSet presAssocID="{ACBCB709-AB1E-4DFE-8F02-F95214AF69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E5680B-513C-4CC5-B46E-C58114043D21}" type="pres">
      <dgm:prSet presAssocID="{ACBCB709-AB1E-4DFE-8F02-F95214AF69FC}" presName="negativeSpace" presStyleCnt="0"/>
      <dgm:spPr/>
    </dgm:pt>
    <dgm:pt modelId="{916177E9-A1DA-49A6-AE67-37BBE87A147F}" type="pres">
      <dgm:prSet presAssocID="{ACBCB709-AB1E-4DFE-8F02-F95214AF69FC}" presName="childText" presStyleLbl="conFgAcc1" presStyleIdx="0" presStyleCnt="2">
        <dgm:presLayoutVars>
          <dgm:bulletEnabled val="1"/>
        </dgm:presLayoutVars>
      </dgm:prSet>
      <dgm:spPr/>
    </dgm:pt>
    <dgm:pt modelId="{5BA29A13-073B-46ED-904C-4263CF9BC35D}" type="pres">
      <dgm:prSet presAssocID="{8EB8D735-E324-4F84-8794-A0139829CA9C}" presName="spaceBetweenRectangles" presStyleCnt="0"/>
      <dgm:spPr/>
    </dgm:pt>
    <dgm:pt modelId="{35F7C376-E99E-4E83-92F7-E508E0136D80}" type="pres">
      <dgm:prSet presAssocID="{43E8A5F5-B3EE-4CC6-BFFE-8567A78EF5B6}" presName="parentLin" presStyleCnt="0"/>
      <dgm:spPr/>
    </dgm:pt>
    <dgm:pt modelId="{3CB649B5-7493-4A2D-9AE3-B11D60F6BF61}" type="pres">
      <dgm:prSet presAssocID="{43E8A5F5-B3EE-4CC6-BFFE-8567A78EF5B6}" presName="parentLeftMargin" presStyleLbl="node1" presStyleIdx="0" presStyleCnt="2"/>
      <dgm:spPr/>
    </dgm:pt>
    <dgm:pt modelId="{FC5C682D-1CFE-48A8-9FD3-9035CA47E97E}" type="pres">
      <dgm:prSet presAssocID="{43E8A5F5-B3EE-4CC6-BFFE-8567A78EF5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10503B-097F-47DD-8E7B-118BBF11BC31}" type="pres">
      <dgm:prSet presAssocID="{43E8A5F5-B3EE-4CC6-BFFE-8567A78EF5B6}" presName="negativeSpace" presStyleCnt="0"/>
      <dgm:spPr/>
    </dgm:pt>
    <dgm:pt modelId="{14DEA115-F66D-4F8F-8C95-5F5078D04EAB}" type="pres">
      <dgm:prSet presAssocID="{43E8A5F5-B3EE-4CC6-BFFE-8567A78EF5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E29012-9934-4160-B71E-584445BFCC39}" type="presOf" srcId="{43E8A5F5-B3EE-4CC6-BFFE-8567A78EF5B6}" destId="{3CB649B5-7493-4A2D-9AE3-B11D60F6BF61}" srcOrd="0" destOrd="0" presId="urn:microsoft.com/office/officeart/2005/8/layout/list1"/>
    <dgm:cxn modelId="{B514A047-9D1E-4D06-A16C-AE6709AA3F03}" type="presOf" srcId="{ACBCB709-AB1E-4DFE-8F02-F95214AF69FC}" destId="{3843C7CE-55C3-4187-B92E-53B3E05BD891}" srcOrd="0" destOrd="0" presId="urn:microsoft.com/office/officeart/2005/8/layout/list1"/>
    <dgm:cxn modelId="{F95DF44A-782D-433B-99A6-75250664C0CC}" type="presOf" srcId="{276ABBC1-FC35-4F20-B73F-015FCA7A20F8}" destId="{E920DF6F-5906-4CFF-A6C5-3A1B288FFE69}" srcOrd="0" destOrd="0" presId="urn:microsoft.com/office/officeart/2005/8/layout/list1"/>
    <dgm:cxn modelId="{D9530658-EAF3-4D1C-8936-04173E7DEBF7}" type="presOf" srcId="{ACBCB709-AB1E-4DFE-8F02-F95214AF69FC}" destId="{5BCEE531-0680-41DE-A789-7E1EEDD102B6}" srcOrd="1" destOrd="0" presId="urn:microsoft.com/office/officeart/2005/8/layout/list1"/>
    <dgm:cxn modelId="{F7AF6EEB-D64B-4019-AD90-014678211C54}" srcId="{276ABBC1-FC35-4F20-B73F-015FCA7A20F8}" destId="{ACBCB709-AB1E-4DFE-8F02-F95214AF69FC}" srcOrd="0" destOrd="0" parTransId="{DCF13D0F-C6EA-4FBF-941A-75D2194A01FE}" sibTransId="{8EB8D735-E324-4F84-8794-A0139829CA9C}"/>
    <dgm:cxn modelId="{CC3998EC-80A7-4912-9EAC-A4BD881C6CA4}" type="presOf" srcId="{43E8A5F5-B3EE-4CC6-BFFE-8567A78EF5B6}" destId="{FC5C682D-1CFE-48A8-9FD3-9035CA47E97E}" srcOrd="1" destOrd="0" presId="urn:microsoft.com/office/officeart/2005/8/layout/list1"/>
    <dgm:cxn modelId="{CCC587FA-3D29-451D-A6EA-8DA7554F4A61}" srcId="{276ABBC1-FC35-4F20-B73F-015FCA7A20F8}" destId="{43E8A5F5-B3EE-4CC6-BFFE-8567A78EF5B6}" srcOrd="1" destOrd="0" parTransId="{94C273B7-3556-4558-89AB-52666F0BA3F7}" sibTransId="{1A823837-E1A2-4FDD-B73E-2F1F79D43935}"/>
    <dgm:cxn modelId="{EFAA2871-8B18-46E2-AEEC-1B44A782F17A}" type="presParOf" srcId="{E920DF6F-5906-4CFF-A6C5-3A1B288FFE69}" destId="{11621324-00E6-40D7-9F7F-BD8815CDF965}" srcOrd="0" destOrd="0" presId="urn:microsoft.com/office/officeart/2005/8/layout/list1"/>
    <dgm:cxn modelId="{0E7012B8-AB35-4050-BB64-046FA8D7A78E}" type="presParOf" srcId="{11621324-00E6-40D7-9F7F-BD8815CDF965}" destId="{3843C7CE-55C3-4187-B92E-53B3E05BD891}" srcOrd="0" destOrd="0" presId="urn:microsoft.com/office/officeart/2005/8/layout/list1"/>
    <dgm:cxn modelId="{C002E57D-D1BF-46EB-928B-31A9708BD6AD}" type="presParOf" srcId="{11621324-00E6-40D7-9F7F-BD8815CDF965}" destId="{5BCEE531-0680-41DE-A789-7E1EEDD102B6}" srcOrd="1" destOrd="0" presId="urn:microsoft.com/office/officeart/2005/8/layout/list1"/>
    <dgm:cxn modelId="{116A5319-992C-409E-8BAD-7E183447C298}" type="presParOf" srcId="{E920DF6F-5906-4CFF-A6C5-3A1B288FFE69}" destId="{03E5680B-513C-4CC5-B46E-C58114043D21}" srcOrd="1" destOrd="0" presId="urn:microsoft.com/office/officeart/2005/8/layout/list1"/>
    <dgm:cxn modelId="{83634591-D0A1-4C6B-B7C4-2BF8AF791EF1}" type="presParOf" srcId="{E920DF6F-5906-4CFF-A6C5-3A1B288FFE69}" destId="{916177E9-A1DA-49A6-AE67-37BBE87A147F}" srcOrd="2" destOrd="0" presId="urn:microsoft.com/office/officeart/2005/8/layout/list1"/>
    <dgm:cxn modelId="{E1FC26EE-2EC4-4E48-9C9C-E0A3F625D2E6}" type="presParOf" srcId="{E920DF6F-5906-4CFF-A6C5-3A1B288FFE69}" destId="{5BA29A13-073B-46ED-904C-4263CF9BC35D}" srcOrd="3" destOrd="0" presId="urn:microsoft.com/office/officeart/2005/8/layout/list1"/>
    <dgm:cxn modelId="{31FFE563-66A0-42FD-A28C-8FA072298983}" type="presParOf" srcId="{E920DF6F-5906-4CFF-A6C5-3A1B288FFE69}" destId="{35F7C376-E99E-4E83-92F7-E508E0136D80}" srcOrd="4" destOrd="0" presId="urn:microsoft.com/office/officeart/2005/8/layout/list1"/>
    <dgm:cxn modelId="{C6032268-4971-407A-9467-A7D897BE5D65}" type="presParOf" srcId="{35F7C376-E99E-4E83-92F7-E508E0136D80}" destId="{3CB649B5-7493-4A2D-9AE3-B11D60F6BF61}" srcOrd="0" destOrd="0" presId="urn:microsoft.com/office/officeart/2005/8/layout/list1"/>
    <dgm:cxn modelId="{058C4204-E022-41B7-820E-2AEC4F4C4ECB}" type="presParOf" srcId="{35F7C376-E99E-4E83-92F7-E508E0136D80}" destId="{FC5C682D-1CFE-48A8-9FD3-9035CA47E97E}" srcOrd="1" destOrd="0" presId="urn:microsoft.com/office/officeart/2005/8/layout/list1"/>
    <dgm:cxn modelId="{E052B2A9-1D9C-4AFF-8CEB-99963A0AF099}" type="presParOf" srcId="{E920DF6F-5906-4CFF-A6C5-3A1B288FFE69}" destId="{4A10503B-097F-47DD-8E7B-118BBF11BC31}" srcOrd="5" destOrd="0" presId="urn:microsoft.com/office/officeart/2005/8/layout/list1"/>
    <dgm:cxn modelId="{EFC02EBD-D8C8-4063-96DE-09FB9DBAD53F}" type="presParOf" srcId="{E920DF6F-5906-4CFF-A6C5-3A1B288FFE69}" destId="{14DEA115-F66D-4F8F-8C95-5F5078D04E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177E9-A1DA-49A6-AE67-37BBE87A147F}">
      <dsp:nvSpPr>
        <dsp:cNvPr id="0" name=""/>
        <dsp:cNvSpPr/>
      </dsp:nvSpPr>
      <dsp:spPr>
        <a:xfrm>
          <a:off x="0" y="1861534"/>
          <a:ext cx="617340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EE531-0680-41DE-A789-7E1EEDD102B6}">
      <dsp:nvSpPr>
        <dsp:cNvPr id="0" name=""/>
        <dsp:cNvSpPr/>
      </dsp:nvSpPr>
      <dsp:spPr>
        <a:xfrm>
          <a:off x="308670" y="1300654"/>
          <a:ext cx="4321386" cy="1121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38" tIns="0" rIns="163338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kern="1200"/>
            <a:t>適合懶人使用</a:t>
          </a:r>
          <a:endParaRPr lang="en-US" sz="3800" kern="1200"/>
        </a:p>
      </dsp:txBody>
      <dsp:txXfrm>
        <a:off x="363430" y="1355414"/>
        <a:ext cx="4211866" cy="1012240"/>
      </dsp:txXfrm>
    </dsp:sp>
    <dsp:sp modelId="{14DEA115-F66D-4F8F-8C95-5F5078D04EAB}">
      <dsp:nvSpPr>
        <dsp:cNvPr id="0" name=""/>
        <dsp:cNvSpPr/>
      </dsp:nvSpPr>
      <dsp:spPr>
        <a:xfrm>
          <a:off x="0" y="3585214"/>
          <a:ext cx="6173409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943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C682D-1CFE-48A8-9FD3-9035CA47E97E}">
      <dsp:nvSpPr>
        <dsp:cNvPr id="0" name=""/>
        <dsp:cNvSpPr/>
      </dsp:nvSpPr>
      <dsp:spPr>
        <a:xfrm>
          <a:off x="308670" y="3024334"/>
          <a:ext cx="4321386" cy="1121760"/>
        </a:xfrm>
        <a:prstGeom prst="roundRect">
          <a:avLst/>
        </a:prstGeom>
        <a:solidFill>
          <a:schemeClr val="accent2">
            <a:hueOff val="-149494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38" tIns="0" rIns="163338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800" kern="1200"/>
            <a:t>有使用者介面</a:t>
          </a:r>
          <a:r>
            <a:rPr lang="en-US" sz="3800" kern="1200"/>
            <a:t>~~~</a:t>
          </a:r>
        </a:p>
      </dsp:txBody>
      <dsp:txXfrm>
        <a:off x="363430" y="3079094"/>
        <a:ext cx="4211866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1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40D96F-A13F-4C30-A301-D0FEC4B5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5400" dirty="0"/>
              <a:t>氣象資訊搜尋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副標題 2">
            <a:extLst>
              <a:ext uri="{FF2B5EF4-FFF2-40B4-BE49-F238E27FC236}">
                <a16:creationId xmlns:a16="http://schemas.microsoft.com/office/drawing/2014/main" id="{115C6107-5726-4112-9A05-8D0E36572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2200" dirty="0"/>
              <a:t>組員</a:t>
            </a:r>
            <a:r>
              <a:rPr lang="en-US" altLang="zh-TW" sz="2200" dirty="0"/>
              <a:t>:109590025</a:t>
            </a:r>
            <a:r>
              <a:rPr lang="zh-TW" altLang="en-US" sz="2200" dirty="0"/>
              <a:t>王志宇</a:t>
            </a:r>
          </a:p>
        </p:txBody>
      </p:sp>
      <p:pic>
        <p:nvPicPr>
          <p:cNvPr id="4" name="Picture 3" descr="漏光模糊背景上的財務表">
            <a:extLst>
              <a:ext uri="{FF2B5EF4-FFF2-40B4-BE49-F238E27FC236}">
                <a16:creationId xmlns:a16="http://schemas.microsoft.com/office/drawing/2014/main" id="{53C80EF4-15E3-4F31-BF23-1FDB37760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53" r="-2" b="18325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8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4" name="Freeform: Shape 16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7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8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9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20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1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2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DDE6BE6-5703-4609-9BD1-9BC4C849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執行畫面截圖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64A5D8-2019-4E11-BF0C-8284B47A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內容版面配置區 12" descr="一張含有 文字 的圖片&#10;&#10;自動產生的描述">
            <a:extLst>
              <a:ext uri="{FF2B5EF4-FFF2-40B4-BE49-F238E27FC236}">
                <a16:creationId xmlns:a16="http://schemas.microsoft.com/office/drawing/2014/main" id="{4257B95E-8894-47FC-9EA9-75A9AA5D1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3593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1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2" name="Freeform: Shape 27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8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9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0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31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32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Freeform: Shape 26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9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7D529B-AB63-4FAB-A6C6-1F02A5C9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專題優點、貢獻、好處等結論</a:t>
            </a:r>
            <a:endParaRPr lang="en-US" altLang="zh-TW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文字方塊 4">
            <a:extLst>
              <a:ext uri="{FF2B5EF4-FFF2-40B4-BE49-F238E27FC236}">
                <a16:creationId xmlns:a16="http://schemas.microsoft.com/office/drawing/2014/main" id="{C4A08646-2E2D-4AB3-9CDE-749EB4A2F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116028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41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AFCB4-3789-4B02-AE0D-C81471E8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0556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摘要說明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0E9F-54E4-45DF-A2BC-5DD2D111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zh-TW" altLang="en-US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天氣是決定我們今天的穿著、行程的安排、交通工具的選擇和要攜帶何種物品。而查看天氣對大多數人來說是必須的，尤其是在這氣候多變的台灣或是已步入極端氣候的地球，天氣的不穩定造成出門時各種的不確定。藉由上述種種原因，我們想透過網路爬蟲在專業人士提供的資料中，以自己的經驗，推薦給使用者今日在哪個地方的天氣預報。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01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DEAE6-594A-48E2-85CF-AB0B2674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0" i="0" u="none" strike="noStrike" dirty="0">
                <a:solidFill>
                  <a:srgbClr val="50556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動機背景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C93B4-B342-4A71-B38B-337EF40C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我想過啊</a:t>
            </a:r>
            <a:r>
              <a:rPr lang="en-US" altLang="zh-TW" dirty="0"/>
              <a:t>~~~~~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82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10A5-1A71-4A93-A3C2-406C0579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0" i="0" dirty="0">
                <a:solidFill>
                  <a:srgbClr val="50556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目前市面上或網路之相關研究、系統、或實作，之簡要說明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DABD9B4-409D-42BE-8534-A122FB305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98" y="1816100"/>
            <a:ext cx="7177553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8C50179-4222-4009-ADA0-AC0FEC63E9E3}"/>
              </a:ext>
            </a:extLst>
          </p:cNvPr>
          <p:cNvSpPr txBox="1"/>
          <p:nvPr/>
        </p:nvSpPr>
        <p:spPr>
          <a:xfrm>
            <a:off x="8591550" y="2105025"/>
            <a:ext cx="256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目前市面上有各種氣象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，可以接收、讀取各地區的氣象資訊，以便人們不同的生活環境與型態做出改變</a:t>
            </a:r>
          </a:p>
        </p:txBody>
      </p:sp>
    </p:spTree>
    <p:extLst>
      <p:ext uri="{BB962C8B-B14F-4D97-AF65-F5344CB8AC3E}">
        <p14:creationId xmlns:p14="http://schemas.microsoft.com/office/powerpoint/2010/main" val="17702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9" name="Freeform: Shape 17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9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0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1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2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3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A00846D-BEB2-4DB1-B1D5-B2BA7685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zh-TW" altLang="en-US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使用技術說明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863E5E-7825-4502-BBCD-E8134408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82" y="3039350"/>
            <a:ext cx="4967270" cy="2339325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6" name="Freeform: Shape 26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7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32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3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5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28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580545-C94B-4278-B6BA-9299FC6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利用</a:t>
            </a:r>
            <a:r>
              <a:rPr lang="en-US" altLang="zh-TW" sz="2400" dirty="0"/>
              <a:t>python</a:t>
            </a:r>
            <a:r>
              <a:rPr lang="zh-TW" altLang="en-US" sz="2400" dirty="0"/>
              <a:t>來抓取氣象台的公開資訊，利用他提供的</a:t>
            </a:r>
            <a:r>
              <a:rPr lang="en-US" altLang="zh-TW" sz="2400" dirty="0"/>
              <a:t>json</a:t>
            </a:r>
            <a:r>
              <a:rPr lang="zh-TW" altLang="en-US" sz="2400" dirty="0"/>
              <a:t>檔案來解析其資料，並利用</a:t>
            </a:r>
            <a:r>
              <a:rPr lang="en-US" altLang="zh-TW" sz="2400" dirty="0" err="1"/>
              <a:t>ui</a:t>
            </a:r>
            <a:r>
              <a:rPr lang="zh-TW" altLang="en-US" sz="2400" dirty="0"/>
              <a:t>介面讓使用者有更好的操作體驗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10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8F9B9BA-FF73-4094-9FB7-0900814F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513238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b="0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系統模組、功能說明</a:t>
            </a:r>
            <a:endParaRPr lang="en-US" altLang="zh-TW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5C99F6-5C02-42F4-972F-A07083AF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85" y="4074784"/>
            <a:ext cx="5132387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import requests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A56344-EB84-427A-A628-F736B4B6A3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2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6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8F9B9BA-FF73-4094-9FB7-0900814F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系統模組、功能說明</a:t>
            </a:r>
            <a:endParaRPr lang="en-US" altLang="zh-TW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5C99F6-5C02-42F4-972F-A07083AF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85" y="4074784"/>
            <a:ext cx="377641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import json</a:t>
            </a:r>
          </a:p>
        </p:txBody>
      </p:sp>
      <p:grpSp>
        <p:nvGrpSpPr>
          <p:cNvPr id="8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8F9B9BA-FF73-4094-9FB7-0900814F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zh-TW" altLang="en-US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系統模組、功能說明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5C99F6-5C02-42F4-972F-A07083AF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tkinter</a:t>
            </a:r>
            <a:endParaRPr lang="en-US" sz="2000" dirty="0"/>
          </a:p>
        </p:txBody>
      </p:sp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664D9438-B664-4CEA-B036-CB984ADAF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61" b="-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60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4B203-0E02-4315-9A5D-C5EA873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0556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程式執行部署環境與步驟詳細說明</a:t>
            </a:r>
            <a:endParaRPr lang="zh-TW" altLang="en-US" dirty="0"/>
          </a:p>
        </p:txBody>
      </p:sp>
      <p:pic>
        <p:nvPicPr>
          <p:cNvPr id="13" name="內容版面配置區 12" descr="一張含有 文字 的圖片&#10;&#10;自動產生的描述">
            <a:extLst>
              <a:ext uri="{FF2B5EF4-FFF2-40B4-BE49-F238E27FC236}">
                <a16:creationId xmlns:a16="http://schemas.microsoft.com/office/drawing/2014/main" id="{1EDA5F92-076F-4C45-A185-752A5C84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33" y="3429000"/>
            <a:ext cx="5784222" cy="3253625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2ABA174-458A-4B06-9EF0-E98010F8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2864"/>
            <a:ext cx="14404123" cy="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61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243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AvenirNext LT Pro Medium</vt:lpstr>
      <vt:lpstr>微軟正黑體</vt:lpstr>
      <vt:lpstr>Arial</vt:lpstr>
      <vt:lpstr>Avenir Next LT Pro</vt:lpstr>
      <vt:lpstr>Calibri</vt:lpstr>
      <vt:lpstr>Posterama</vt:lpstr>
      <vt:lpstr>ExploreVTI</vt:lpstr>
      <vt:lpstr>氣象資訊搜尋</vt:lpstr>
      <vt:lpstr>摘要說明</vt:lpstr>
      <vt:lpstr>動機背景</vt:lpstr>
      <vt:lpstr>目前市面上或網路之相關研究、系統、或實作，之簡要說明</vt:lpstr>
      <vt:lpstr>使用技術說明</vt:lpstr>
      <vt:lpstr>系統模組、功能說明</vt:lpstr>
      <vt:lpstr>系統模組、功能說明</vt:lpstr>
      <vt:lpstr>系統模組、功能說明</vt:lpstr>
      <vt:lpstr>程式執行部署環境與步驟詳細說明</vt:lpstr>
      <vt:lpstr>執行畫面截圖</vt:lpstr>
      <vt:lpstr>專題優點、貢獻、好處等結論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氣象資訊搜尋</dc:title>
  <dc:creator>志宇 王</dc:creator>
  <cp:lastModifiedBy>志宇 王</cp:lastModifiedBy>
  <cp:revision>1</cp:revision>
  <dcterms:created xsi:type="dcterms:W3CDTF">2022-01-11T06:23:23Z</dcterms:created>
  <dcterms:modified xsi:type="dcterms:W3CDTF">2022-01-11T07:08:31Z</dcterms:modified>
</cp:coreProperties>
</file>