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Bold" charset="1" panose="020B0802030000000004"/>
      <p:regular r:id="rId14"/>
    </p:embeddedFont>
    <p:embeddedFont>
      <p:font typeface="Playfair Display" charset="1" panose="00000500000000000000"/>
      <p:regular r:id="rId15"/>
    </p:embeddedFont>
    <p:embeddedFont>
      <p:font typeface="Inter" charset="1" panose="020B05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font" Target="fonts/font14.fntdata"/><Relationship Id="rId15" Type="http://schemas.openxmlformats.org/officeDocument/2006/relationships/font" Target="fonts/font15.fntdata"/><Relationship Id="rId16" Type="http://schemas.openxmlformats.org/officeDocument/2006/relationships/font" Target="fonts/font1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  <p:txBody>
          <a:bodyPr/>
          <a:p/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sz="3714">
                <a:solidFill>
                  <a:srgbClr val="2B2C30"/>
                </a:solidFill>
                <a:latin typeface="Inter Bold"/>
              </a:rPr>
              <a:t>beta 1.0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3128592"/>
            <a:ext cx="16408332" cy="128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4"/>
              </a:lnSpc>
            </a:pPr>
            <a:r>
              <a:rPr sz="10400">
                <a:solidFill>
                  <a:srgbClr val="2B2C30"/>
                </a:solidFill>
                <a:latin typeface="Playfair Display"/>
              </a:rPr>
              <a:t>The History of Domestication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65005" y="8702206"/>
            <a:ext cx="323674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RapidEzy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Training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sz="6399">
                <a:solidFill>
                  <a:srgbClr val="2B2C30"/>
                </a:solidFill>
                <a:latin typeface="Playfair Display"/>
              </a:rPr>
              <a:t>Introduction to Domestication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t/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1. Definition of domestication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2. Brief overview of its historical significance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sz="6399">
                <a:solidFill>
                  <a:srgbClr val="2B2C30"/>
                </a:solidFill>
                <a:latin typeface="Playfair Display"/>
              </a:rPr>
              <a:t>Early Domestication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t/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1. Beginning in the Neolithic Era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2. Early domesticated animals: dogs, cattle, and goats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3. Domestication of plants: wheat, rice, and corn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sz="6399">
                <a:solidFill>
                  <a:srgbClr val="2B2C30"/>
                </a:solidFill>
                <a:latin typeface="Playfair Display"/>
              </a:rPr>
              <a:t>Impacts of Domestication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t/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1. Agricultural development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2. Growth of civilizations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3. Environmental changes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sz="6399">
                <a:solidFill>
                  <a:srgbClr val="2B2C30"/>
                </a:solidFill>
                <a:latin typeface="Playfair Display"/>
              </a:rPr>
              <a:t>Modern Implications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t/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1. Genetic modification and selective breeding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2. Conservation and biodiversity issues</a:t>
            </a:r>
          </a:p>
          <a:p>
            <a:r>
              <a:rPr sz="3600">
                <a:solidFill>
                  <a:srgbClr val="2B2C30"/>
                </a:solidFill>
                <a:latin typeface="Inter"/>
              </a:rPr>
              <a:t>3. The future of domestication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DAGJDSdQ090</dc:identifier>
  <dcterms:modified xsi:type="dcterms:W3CDTF">2011-08-01T06:04:30Z</dcterms:modified>
  <cp:revision>1</cp:revision>
  <dc:title>Cream Neutral Minimalist New Business Pitch Deck Presentation</dc:title>
</cp:coreProperties>
</file>