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 Bold" charset="1" panose="020B0802030000000004"/>
      <p:regular r:id="rId14"/>
    </p:embeddedFont>
    <p:embeddedFont>
      <p:font typeface="Playfair Display" charset="1" panose="00000500000000000000"/>
      <p:regular r:id="rId15"/>
    </p:embeddedFont>
    <p:embeddedFont>
      <p:font typeface="Inter" charset="1" panose="020B05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font" Target="fonts/font14.fntdata"/><Relationship Id="rId15" Type="http://schemas.openxmlformats.org/officeDocument/2006/relationships/font" Target="fonts/font15.fntdata"/><Relationship Id="rId16" Type="http://schemas.openxmlformats.org/officeDocument/2006/relationships/font" Target="fonts/font1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  <p:txBody>
          <a:bodyPr/>
          <a:p/>
        </p:txBody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sz="3714">
                <a:solidFill>
                  <a:srgbClr val="2B2C30"/>
                </a:solidFill>
                <a:latin typeface="Inter Bold"/>
              </a:rPr>
              <a:t>A course that goes into the history of Porsche and how it was founded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Pitch Deck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65005" y="8702206"/>
            <a:ext cx="323674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RapidEzy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</a:rPr>
              <a:t>Training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6230600" cy="78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6399" spc="31">
                <a:solidFill>
                  <a:srgbClr val="2B2C30"/>
                </a:solidFill>
                <a:latin typeface="Playfair Display"/>
              </a:rPr>
              <a:t>Title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0426"/>
            <a:ext cx="162306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B2C30"/>
                </a:solidFill>
                <a:latin typeface="Inter"/>
              </a:rP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DAGJDSdQ090</dc:identifier>
  <dcterms:modified xsi:type="dcterms:W3CDTF">2011-08-01T06:04:30Z</dcterms:modified>
  <cp:revision>1</cp:revision>
  <dc:title>Cream Neutral Minimalist New Business Pitch Deck Presentation</dc:title>
</cp:coreProperties>
</file>