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300" r:id="rId2"/>
    <p:sldId id="308" r:id="rId3"/>
    <p:sldId id="306" r:id="rId4"/>
    <p:sldId id="258" r:id="rId5"/>
    <p:sldId id="263" r:id="rId6"/>
    <p:sldId id="311" r:id="rId7"/>
    <p:sldId id="303" r:id="rId8"/>
    <p:sldId id="274" r:id="rId9"/>
    <p:sldId id="276" r:id="rId10"/>
    <p:sldId id="301" r:id="rId11"/>
    <p:sldId id="261" r:id="rId12"/>
    <p:sldId id="269" r:id="rId13"/>
    <p:sldId id="304" r:id="rId14"/>
    <p:sldId id="275" r:id="rId15"/>
    <p:sldId id="302" r:id="rId16"/>
    <p:sldId id="305" r:id="rId17"/>
    <p:sldId id="309" r:id="rId18"/>
    <p:sldId id="310" r:id="rId19"/>
    <p:sldId id="307" r:id="rId20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22"/>
      <p:bold r:id="rId23"/>
    </p:embeddedFont>
    <p:embeddedFont>
      <p:font typeface="Fira Sans Condensed Medium" panose="020B06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603050000020004" pitchFamily="34" charset="0"/>
      <p:regular r:id="rId28"/>
      <p:bold r:id="rId29"/>
      <p:italic r:id="rId30"/>
      <p:boldItalic r:id="rId31"/>
    </p:embeddedFont>
    <p:embeddedFont>
      <p:font typeface="Maven Pro" pitchFamily="2" charset="77"/>
      <p:regular r:id="rId32"/>
      <p:bold r:id="rId33"/>
    </p:embeddedFont>
    <p:embeddedFont>
      <p:font typeface="Share Tech" pitchFamily="2" charset="7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CB9EDA-CC87-437D-A624-2DEC6D4774BA}">
  <a:tblStyle styleId="{3DCB9EDA-CC87-437D-A624-2DEC6D4774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53" d="100"/>
          <a:sy n="153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50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43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b="0" i="0"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dirty="0"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dirty="0"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dirty="0"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dirty="0"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b="0" i="0"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 dirty="0"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 b="0" i="0">
                <a:cs typeface="Al Bayan Plain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b="0" i="0"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 dirty="0"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>
                <a:solidFill>
                  <a:schemeClr val="l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b="0" i="0"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 dirty="0"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b="0" i="0"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>
                <a:cs typeface="Al Bayan Plain" pitchFamily="2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 b="0" i="0">
                <a:solidFill>
                  <a:schemeClr val="accent1"/>
                </a:solidFill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 b="0" i="0">
                <a:solidFill>
                  <a:schemeClr val="accent2"/>
                </a:solidFill>
                <a:cs typeface="Al Bayan Plain" pitchFamily="2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b="0" i="0">
                <a:solidFill>
                  <a:schemeClr val="accent2"/>
                </a:solidFill>
                <a:cs typeface="Al Bayan Plain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b="0" i="0">
                <a:solidFill>
                  <a:schemeClr val="accent3"/>
                </a:solidFill>
                <a:cs typeface="Al Bayan Plain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b="0" i="0">
                <a:cs typeface="Al Bayan Plain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 dirty="0"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 b="0" i="0">
                <a:solidFill>
                  <a:schemeClr val="accent1"/>
                </a:solidFill>
                <a:cs typeface="Al Bayan Plain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l Bayan Plain" pitchFamily="2" charset="-78"/>
          <a:cs typeface="Al Bayan Plain" pitchFamily="2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imbobaus/project---What-Watts---Group-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C018-8E82-AF4C-B18A-44A8C7D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61" y="204841"/>
            <a:ext cx="6020700" cy="2052600"/>
          </a:xfrm>
        </p:spPr>
        <p:txBody>
          <a:bodyPr/>
          <a:lstStyle/>
          <a:p>
            <a:r>
              <a:rPr lang="en-US" dirty="0"/>
              <a:t>Beating the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AD057-2273-5946-9FBF-CB2FBF36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129" y="2832472"/>
            <a:ext cx="3295500" cy="792600"/>
          </a:xfrm>
        </p:spPr>
        <p:txBody>
          <a:bodyPr/>
          <a:lstStyle/>
          <a:p>
            <a:r>
              <a:rPr lang="en-US" dirty="0"/>
              <a:t>What Watts Consulting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FD476A-8FA1-A949-961A-BA08D67C8523}"/>
              </a:ext>
            </a:extLst>
          </p:cNvPr>
          <p:cNvGrpSpPr/>
          <p:nvPr/>
        </p:nvGrpSpPr>
        <p:grpSpPr>
          <a:xfrm>
            <a:off x="3934131" y="3301199"/>
            <a:ext cx="1275737" cy="1275471"/>
            <a:chOff x="3936511" y="2290091"/>
            <a:chExt cx="1275737" cy="1275471"/>
          </a:xfrm>
        </p:grpSpPr>
        <p:grpSp>
          <p:nvGrpSpPr>
            <p:cNvPr id="5" name="Google Shape;12791;p62">
              <a:extLst>
                <a:ext uri="{FF2B5EF4-FFF2-40B4-BE49-F238E27FC236}">
                  <a16:creationId xmlns:a16="http://schemas.microsoft.com/office/drawing/2014/main" id="{93CEA3BA-1A5F-1C45-AA47-87CE2802E0A2}"/>
                </a:ext>
              </a:extLst>
            </p:cNvPr>
            <p:cNvGrpSpPr/>
            <p:nvPr/>
          </p:nvGrpSpPr>
          <p:grpSpPr>
            <a:xfrm>
              <a:off x="4338728" y="2640166"/>
              <a:ext cx="458336" cy="546481"/>
              <a:chOff x="1768821" y="3361108"/>
              <a:chExt cx="278739" cy="339073"/>
            </a:xfrm>
            <a:solidFill>
              <a:schemeClr val="bg1"/>
            </a:solidFill>
          </p:grpSpPr>
          <p:sp>
            <p:nvSpPr>
              <p:cNvPr id="48" name="Google Shape;12792;p62">
                <a:extLst>
                  <a:ext uri="{FF2B5EF4-FFF2-40B4-BE49-F238E27FC236}">
                    <a16:creationId xmlns:a16="http://schemas.microsoft.com/office/drawing/2014/main" id="{A33731CC-B8B9-2D42-8A17-D66471E0A3A8}"/>
                  </a:ext>
                </a:extLst>
              </p:cNvPr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8" extrusionOk="0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793;p62">
                <a:extLst>
                  <a:ext uri="{FF2B5EF4-FFF2-40B4-BE49-F238E27FC236}">
                    <a16:creationId xmlns:a16="http://schemas.microsoft.com/office/drawing/2014/main" id="{70EE223A-48CC-4644-9435-0D04364CD533}"/>
                  </a:ext>
                </a:extLst>
              </p:cNvPr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7" extrusionOk="0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794;p62">
                <a:extLst>
                  <a:ext uri="{FF2B5EF4-FFF2-40B4-BE49-F238E27FC236}">
                    <a16:creationId xmlns:a16="http://schemas.microsoft.com/office/drawing/2014/main" id="{80A5F9D5-2DAF-D34C-B86E-E97BD462CA75}"/>
                  </a:ext>
                </a:extLst>
              </p:cNvPr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7351" extrusionOk="0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795;p62">
                <a:extLst>
                  <a:ext uri="{FF2B5EF4-FFF2-40B4-BE49-F238E27FC236}">
                    <a16:creationId xmlns:a16="http://schemas.microsoft.com/office/drawing/2014/main" id="{5CCD1396-3789-1E49-8786-3E58B6D62CC4}"/>
                  </a:ext>
                </a:extLst>
              </p:cNvPr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535" extrusionOk="0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796;p62">
                <a:extLst>
                  <a:ext uri="{FF2B5EF4-FFF2-40B4-BE49-F238E27FC236}">
                    <a16:creationId xmlns:a16="http://schemas.microsoft.com/office/drawing/2014/main" id="{8A3E9F75-724F-514C-86F4-499D71758289}"/>
                  </a:ext>
                </a:extLst>
              </p:cNvPr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797;p62">
                <a:extLst>
                  <a:ext uri="{FF2B5EF4-FFF2-40B4-BE49-F238E27FC236}">
                    <a16:creationId xmlns:a16="http://schemas.microsoft.com/office/drawing/2014/main" id="{E8B77DF8-23F5-394B-97F8-11DE1078D034}"/>
                  </a:ext>
                </a:extLst>
              </p:cNvPr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939" extrusionOk="0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798;p62">
                <a:extLst>
                  <a:ext uri="{FF2B5EF4-FFF2-40B4-BE49-F238E27FC236}">
                    <a16:creationId xmlns:a16="http://schemas.microsoft.com/office/drawing/2014/main" id="{4EBD1166-AF3E-4B46-A5F1-F915C26A7846}"/>
                  </a:ext>
                </a:extLst>
              </p:cNvPr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82" extrusionOk="0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799;p62">
                <a:extLst>
                  <a:ext uri="{FF2B5EF4-FFF2-40B4-BE49-F238E27FC236}">
                    <a16:creationId xmlns:a16="http://schemas.microsoft.com/office/drawing/2014/main" id="{3C4833E8-08A5-274E-8267-A444E175C2E6}"/>
                  </a:ext>
                </a:extLst>
              </p:cNvPr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334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800;p62">
                <a:extLst>
                  <a:ext uri="{FF2B5EF4-FFF2-40B4-BE49-F238E27FC236}">
                    <a16:creationId xmlns:a16="http://schemas.microsoft.com/office/drawing/2014/main" id="{92E7FF71-A18C-4F4D-960B-063A00195C00}"/>
                  </a:ext>
                </a:extLst>
              </p:cNvPr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34" extrusionOk="0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801;p62">
                <a:extLst>
                  <a:ext uri="{FF2B5EF4-FFF2-40B4-BE49-F238E27FC236}">
                    <a16:creationId xmlns:a16="http://schemas.microsoft.com/office/drawing/2014/main" id="{9A43761F-249F-FD42-965E-0AC48B5F8811}"/>
                  </a:ext>
                </a:extLst>
              </p:cNvPr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88" extrusionOk="0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802;p62">
                <a:extLst>
                  <a:ext uri="{FF2B5EF4-FFF2-40B4-BE49-F238E27FC236}">
                    <a16:creationId xmlns:a16="http://schemas.microsoft.com/office/drawing/2014/main" id="{E09615FE-9D3F-294A-A2FB-61467D9F056C}"/>
                  </a:ext>
                </a:extLst>
              </p:cNvPr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30" extrusionOk="0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34;p48">
              <a:extLst>
                <a:ext uri="{FF2B5EF4-FFF2-40B4-BE49-F238E27FC236}">
                  <a16:creationId xmlns:a16="http://schemas.microsoft.com/office/drawing/2014/main" id="{E8B86B70-025E-AC43-84B9-75F1377A497D}"/>
                </a:ext>
              </a:extLst>
            </p:cNvPr>
            <p:cNvGrpSpPr/>
            <p:nvPr/>
          </p:nvGrpSpPr>
          <p:grpSpPr>
            <a:xfrm>
              <a:off x="3936511" y="2290091"/>
              <a:ext cx="1275737" cy="1275471"/>
              <a:chOff x="238125" y="3745825"/>
              <a:chExt cx="1319000" cy="1318725"/>
            </a:xfrm>
          </p:grpSpPr>
          <p:sp>
            <p:nvSpPr>
              <p:cNvPr id="7" name="Google Shape;1435;p48">
                <a:extLst>
                  <a:ext uri="{FF2B5EF4-FFF2-40B4-BE49-F238E27FC236}">
                    <a16:creationId xmlns:a16="http://schemas.microsoft.com/office/drawing/2014/main" id="{E90FB3B3-32FA-0840-938B-7B7E7ED52146}"/>
                  </a:ext>
                </a:extLst>
              </p:cNvPr>
              <p:cNvSpPr/>
              <p:nvPr/>
            </p:nvSpPr>
            <p:spPr>
              <a:xfrm>
                <a:off x="403175" y="3947200"/>
                <a:ext cx="952350" cy="916050"/>
              </a:xfrm>
              <a:custGeom>
                <a:avLst/>
                <a:gdLst/>
                <a:ahLst/>
                <a:cxnLst/>
                <a:rect l="l" t="t" r="r" b="b"/>
                <a:pathLst>
                  <a:path w="38094" h="36642" extrusionOk="0">
                    <a:moveTo>
                      <a:pt x="19772" y="767"/>
                    </a:moveTo>
                    <a:cubicBezTo>
                      <a:pt x="29462" y="779"/>
                      <a:pt x="37312" y="8629"/>
                      <a:pt x="37325" y="18320"/>
                    </a:cubicBezTo>
                    <a:cubicBezTo>
                      <a:pt x="37325" y="25426"/>
                      <a:pt x="33040" y="31828"/>
                      <a:pt x="26488" y="34537"/>
                    </a:cubicBezTo>
                    <a:cubicBezTo>
                      <a:pt x="24312" y="35439"/>
                      <a:pt x="22029" y="35877"/>
                      <a:pt x="19765" y="35877"/>
                    </a:cubicBezTo>
                    <a:cubicBezTo>
                      <a:pt x="15198" y="35877"/>
                      <a:pt x="10713" y="34093"/>
                      <a:pt x="7360" y="30731"/>
                    </a:cubicBezTo>
                    <a:cubicBezTo>
                      <a:pt x="2332" y="25716"/>
                      <a:pt x="833" y="18168"/>
                      <a:pt x="3554" y="11603"/>
                    </a:cubicBezTo>
                    <a:cubicBezTo>
                      <a:pt x="6263" y="5051"/>
                      <a:pt x="12665" y="767"/>
                      <a:pt x="19772" y="767"/>
                    </a:cubicBezTo>
                    <a:close/>
                    <a:moveTo>
                      <a:pt x="19767" y="1"/>
                    </a:moveTo>
                    <a:cubicBezTo>
                      <a:pt x="15000" y="1"/>
                      <a:pt x="10315" y="1861"/>
                      <a:pt x="6818" y="5366"/>
                    </a:cubicBezTo>
                    <a:cubicBezTo>
                      <a:pt x="1576" y="10608"/>
                      <a:pt x="1" y="18483"/>
                      <a:pt x="2836" y="25338"/>
                    </a:cubicBezTo>
                    <a:cubicBezTo>
                      <a:pt x="5671" y="32181"/>
                      <a:pt x="12362" y="36641"/>
                      <a:pt x="19772" y="36641"/>
                    </a:cubicBezTo>
                    <a:cubicBezTo>
                      <a:pt x="29878" y="36629"/>
                      <a:pt x="38081" y="28438"/>
                      <a:pt x="38093" y="18320"/>
                    </a:cubicBezTo>
                    <a:cubicBezTo>
                      <a:pt x="38081" y="10910"/>
                      <a:pt x="33620" y="4232"/>
                      <a:pt x="26778" y="1397"/>
                    </a:cubicBezTo>
                    <a:cubicBezTo>
                      <a:pt x="24511" y="457"/>
                      <a:pt x="22129" y="1"/>
                      <a:pt x="19767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36;p48">
                <a:extLst>
                  <a:ext uri="{FF2B5EF4-FFF2-40B4-BE49-F238E27FC236}">
                    <a16:creationId xmlns:a16="http://schemas.microsoft.com/office/drawing/2014/main" id="{7C81CC96-3A2D-4B44-AB3B-573987E07C25}"/>
                  </a:ext>
                </a:extLst>
              </p:cNvPr>
              <p:cNvSpPr/>
              <p:nvPr/>
            </p:nvSpPr>
            <p:spPr>
              <a:xfrm>
                <a:off x="883275" y="4935050"/>
                <a:ext cx="287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147" extrusionOk="0">
                    <a:moveTo>
                      <a:pt x="580" y="0"/>
                    </a:moveTo>
                    <a:cubicBezTo>
                      <a:pt x="253" y="0"/>
                      <a:pt x="1" y="265"/>
                      <a:pt x="1" y="580"/>
                    </a:cubicBezTo>
                    <a:cubicBezTo>
                      <a:pt x="1" y="895"/>
                      <a:pt x="253" y="1147"/>
                      <a:pt x="580" y="1147"/>
                    </a:cubicBezTo>
                    <a:cubicBezTo>
                      <a:pt x="895" y="1147"/>
                      <a:pt x="1147" y="895"/>
                      <a:pt x="1147" y="580"/>
                    </a:cubicBezTo>
                    <a:cubicBezTo>
                      <a:pt x="1147" y="265"/>
                      <a:pt x="895" y="0"/>
                      <a:pt x="58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37;p48">
                <a:extLst>
                  <a:ext uri="{FF2B5EF4-FFF2-40B4-BE49-F238E27FC236}">
                    <a16:creationId xmlns:a16="http://schemas.microsoft.com/office/drawing/2014/main" id="{443F706B-0F7E-7540-906A-770211DA844F}"/>
                  </a:ext>
                </a:extLst>
              </p:cNvPr>
              <p:cNvSpPr/>
              <p:nvPr/>
            </p:nvSpPr>
            <p:spPr>
              <a:xfrm>
                <a:off x="1018725" y="4917600"/>
                <a:ext cx="3185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52" extrusionOk="0">
                    <a:moveTo>
                      <a:pt x="638" y="0"/>
                    </a:moveTo>
                    <a:cubicBezTo>
                      <a:pt x="590" y="0"/>
                      <a:pt x="541" y="6"/>
                      <a:pt x="492" y="18"/>
                    </a:cubicBezTo>
                    <a:cubicBezTo>
                      <a:pt x="190" y="93"/>
                      <a:pt x="1" y="421"/>
                      <a:pt x="89" y="723"/>
                    </a:cubicBezTo>
                    <a:cubicBezTo>
                      <a:pt x="152" y="975"/>
                      <a:pt x="379" y="1152"/>
                      <a:pt x="644" y="1152"/>
                    </a:cubicBezTo>
                    <a:cubicBezTo>
                      <a:pt x="694" y="1152"/>
                      <a:pt x="732" y="1152"/>
                      <a:pt x="782" y="1139"/>
                    </a:cubicBezTo>
                    <a:cubicBezTo>
                      <a:pt x="1085" y="1051"/>
                      <a:pt x="1274" y="736"/>
                      <a:pt x="1198" y="434"/>
                    </a:cubicBezTo>
                    <a:cubicBezTo>
                      <a:pt x="1134" y="168"/>
                      <a:pt x="900" y="0"/>
                      <a:pt x="638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38;p48">
                <a:extLst>
                  <a:ext uri="{FF2B5EF4-FFF2-40B4-BE49-F238E27FC236}">
                    <a16:creationId xmlns:a16="http://schemas.microsoft.com/office/drawing/2014/main" id="{DE6D9C51-D045-F54A-9D05-54902DC4288D}"/>
                  </a:ext>
                </a:extLst>
              </p:cNvPr>
              <p:cNvSpPr/>
              <p:nvPr/>
            </p:nvSpPr>
            <p:spPr>
              <a:xfrm>
                <a:off x="711600" y="4907975"/>
                <a:ext cx="3247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9" extrusionOk="0">
                    <a:moveTo>
                      <a:pt x="665" y="1"/>
                    </a:moveTo>
                    <a:cubicBezTo>
                      <a:pt x="417" y="1"/>
                      <a:pt x="183" y="156"/>
                      <a:pt x="101" y="403"/>
                    </a:cubicBezTo>
                    <a:cubicBezTo>
                      <a:pt x="0" y="705"/>
                      <a:pt x="164" y="1033"/>
                      <a:pt x="466" y="1134"/>
                    </a:cubicBezTo>
                    <a:cubicBezTo>
                      <a:pt x="529" y="1146"/>
                      <a:pt x="592" y="1159"/>
                      <a:pt x="643" y="1159"/>
                    </a:cubicBezTo>
                    <a:cubicBezTo>
                      <a:pt x="895" y="1159"/>
                      <a:pt x="1109" y="995"/>
                      <a:pt x="1197" y="756"/>
                    </a:cubicBezTo>
                    <a:cubicBezTo>
                      <a:pt x="1298" y="453"/>
                      <a:pt x="1134" y="126"/>
                      <a:pt x="832" y="25"/>
                    </a:cubicBezTo>
                    <a:cubicBezTo>
                      <a:pt x="777" y="9"/>
                      <a:pt x="721" y="1"/>
                      <a:pt x="665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39;p48">
                <a:extLst>
                  <a:ext uri="{FF2B5EF4-FFF2-40B4-BE49-F238E27FC236}">
                    <a16:creationId xmlns:a16="http://schemas.microsoft.com/office/drawing/2014/main" id="{433B932A-61A6-6149-B819-5F0373CF8A74}"/>
                  </a:ext>
                </a:extLst>
              </p:cNvPr>
              <p:cNvSpPr/>
              <p:nvPr/>
            </p:nvSpPr>
            <p:spPr>
              <a:xfrm>
                <a:off x="1175625" y="4848450"/>
                <a:ext cx="3277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46" extrusionOk="0">
                    <a:moveTo>
                      <a:pt x="657" y="1"/>
                    </a:moveTo>
                    <a:cubicBezTo>
                      <a:pt x="552" y="1"/>
                      <a:pt x="447" y="29"/>
                      <a:pt x="353" y="87"/>
                    </a:cubicBezTo>
                    <a:cubicBezTo>
                      <a:pt x="76" y="264"/>
                      <a:pt x="0" y="616"/>
                      <a:pt x="177" y="881"/>
                    </a:cubicBezTo>
                    <a:cubicBezTo>
                      <a:pt x="290" y="1045"/>
                      <a:pt x="466" y="1146"/>
                      <a:pt x="655" y="1146"/>
                    </a:cubicBezTo>
                    <a:cubicBezTo>
                      <a:pt x="769" y="1146"/>
                      <a:pt x="882" y="1120"/>
                      <a:pt x="970" y="1057"/>
                    </a:cubicBezTo>
                    <a:cubicBezTo>
                      <a:pt x="1235" y="881"/>
                      <a:pt x="1311" y="528"/>
                      <a:pt x="1147" y="264"/>
                    </a:cubicBezTo>
                    <a:cubicBezTo>
                      <a:pt x="1033" y="93"/>
                      <a:pt x="846" y="1"/>
                      <a:pt x="657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0;p48">
                <a:extLst>
                  <a:ext uri="{FF2B5EF4-FFF2-40B4-BE49-F238E27FC236}">
                    <a16:creationId xmlns:a16="http://schemas.microsoft.com/office/drawing/2014/main" id="{732D983C-A419-9E4F-8FE4-B529DA8CF3BB}"/>
                  </a:ext>
                </a:extLst>
              </p:cNvPr>
              <p:cNvSpPr/>
              <p:nvPr/>
            </p:nvSpPr>
            <p:spPr>
              <a:xfrm>
                <a:off x="558800" y="4828875"/>
                <a:ext cx="3247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0" extrusionOk="0">
                    <a:moveTo>
                      <a:pt x="646" y="1"/>
                    </a:moveTo>
                    <a:cubicBezTo>
                      <a:pt x="468" y="1"/>
                      <a:pt x="295" y="82"/>
                      <a:pt x="190" y="240"/>
                    </a:cubicBezTo>
                    <a:cubicBezTo>
                      <a:pt x="1" y="492"/>
                      <a:pt x="51" y="858"/>
                      <a:pt x="303" y="1047"/>
                    </a:cubicBezTo>
                    <a:cubicBezTo>
                      <a:pt x="404" y="1122"/>
                      <a:pt x="530" y="1160"/>
                      <a:pt x="643" y="1160"/>
                    </a:cubicBezTo>
                    <a:cubicBezTo>
                      <a:pt x="832" y="1160"/>
                      <a:pt x="996" y="1072"/>
                      <a:pt x="1110" y="921"/>
                    </a:cubicBezTo>
                    <a:cubicBezTo>
                      <a:pt x="1299" y="669"/>
                      <a:pt x="1248" y="303"/>
                      <a:pt x="996" y="114"/>
                    </a:cubicBezTo>
                    <a:cubicBezTo>
                      <a:pt x="889" y="38"/>
                      <a:pt x="766" y="1"/>
                      <a:pt x="646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1;p48">
                <a:extLst>
                  <a:ext uri="{FF2B5EF4-FFF2-40B4-BE49-F238E27FC236}">
                    <a16:creationId xmlns:a16="http://schemas.microsoft.com/office/drawing/2014/main" id="{AE07EFE4-42AA-F242-9A38-790D0CD74B5A}"/>
                  </a:ext>
                </a:extLst>
              </p:cNvPr>
              <p:cNvSpPr/>
              <p:nvPr/>
            </p:nvSpPr>
            <p:spPr>
              <a:xfrm>
                <a:off x="1303825" y="4733350"/>
                <a:ext cx="324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1" extrusionOk="0">
                    <a:moveTo>
                      <a:pt x="655" y="0"/>
                    </a:moveTo>
                    <a:cubicBezTo>
                      <a:pt x="485" y="0"/>
                      <a:pt x="317" y="74"/>
                      <a:pt x="202" y="218"/>
                    </a:cubicBezTo>
                    <a:cubicBezTo>
                      <a:pt x="1" y="457"/>
                      <a:pt x="51" y="823"/>
                      <a:pt x="291" y="1024"/>
                    </a:cubicBezTo>
                    <a:cubicBezTo>
                      <a:pt x="391" y="1113"/>
                      <a:pt x="517" y="1150"/>
                      <a:pt x="656" y="1150"/>
                    </a:cubicBezTo>
                    <a:cubicBezTo>
                      <a:pt x="832" y="1150"/>
                      <a:pt x="996" y="1075"/>
                      <a:pt x="1097" y="949"/>
                    </a:cubicBezTo>
                    <a:cubicBezTo>
                      <a:pt x="1299" y="697"/>
                      <a:pt x="1261" y="331"/>
                      <a:pt x="1021" y="130"/>
                    </a:cubicBezTo>
                    <a:cubicBezTo>
                      <a:pt x="913" y="43"/>
                      <a:pt x="783" y="0"/>
                      <a:pt x="655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2;p48">
                <a:extLst>
                  <a:ext uri="{FF2B5EF4-FFF2-40B4-BE49-F238E27FC236}">
                    <a16:creationId xmlns:a16="http://schemas.microsoft.com/office/drawing/2014/main" id="{8268310F-93A5-E449-95BB-0F389B73AC2A}"/>
                  </a:ext>
                </a:extLst>
              </p:cNvPr>
              <p:cNvSpPr/>
              <p:nvPr/>
            </p:nvSpPr>
            <p:spPr>
              <a:xfrm>
                <a:off x="438150" y="4706450"/>
                <a:ext cx="324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6" extrusionOk="0">
                    <a:moveTo>
                      <a:pt x="644" y="0"/>
                    </a:moveTo>
                    <a:cubicBezTo>
                      <a:pt x="530" y="0"/>
                      <a:pt x="414" y="36"/>
                      <a:pt x="316" y="109"/>
                    </a:cubicBezTo>
                    <a:cubicBezTo>
                      <a:pt x="51" y="286"/>
                      <a:pt x="1" y="651"/>
                      <a:pt x="177" y="916"/>
                    </a:cubicBezTo>
                    <a:cubicBezTo>
                      <a:pt x="290" y="1067"/>
                      <a:pt x="467" y="1155"/>
                      <a:pt x="643" y="1155"/>
                    </a:cubicBezTo>
                    <a:cubicBezTo>
                      <a:pt x="769" y="1155"/>
                      <a:pt x="883" y="1117"/>
                      <a:pt x="983" y="1042"/>
                    </a:cubicBezTo>
                    <a:cubicBezTo>
                      <a:pt x="1235" y="865"/>
                      <a:pt x="1298" y="500"/>
                      <a:pt x="1109" y="248"/>
                    </a:cubicBezTo>
                    <a:cubicBezTo>
                      <a:pt x="1002" y="87"/>
                      <a:pt x="824" y="0"/>
                      <a:pt x="644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3;p48">
                <a:extLst>
                  <a:ext uri="{FF2B5EF4-FFF2-40B4-BE49-F238E27FC236}">
                    <a16:creationId xmlns:a16="http://schemas.microsoft.com/office/drawing/2014/main" id="{45FE66AA-5EF4-D442-A59B-631D12B9E10A}"/>
                  </a:ext>
                </a:extLst>
              </p:cNvPr>
              <p:cNvSpPr/>
              <p:nvPr/>
            </p:nvSpPr>
            <p:spPr>
              <a:xfrm>
                <a:off x="1390150" y="4584700"/>
                <a:ext cx="327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49" extrusionOk="0">
                    <a:moveTo>
                      <a:pt x="643" y="1"/>
                    </a:moveTo>
                    <a:cubicBezTo>
                      <a:pt x="413" y="1"/>
                      <a:pt x="201" y="136"/>
                      <a:pt x="114" y="367"/>
                    </a:cubicBezTo>
                    <a:cubicBezTo>
                      <a:pt x="0" y="670"/>
                      <a:pt x="139" y="998"/>
                      <a:pt x="441" y="1111"/>
                    </a:cubicBezTo>
                    <a:cubicBezTo>
                      <a:pt x="504" y="1136"/>
                      <a:pt x="580" y="1149"/>
                      <a:pt x="656" y="1149"/>
                    </a:cubicBezTo>
                    <a:cubicBezTo>
                      <a:pt x="895" y="1149"/>
                      <a:pt x="1109" y="1010"/>
                      <a:pt x="1197" y="783"/>
                    </a:cubicBezTo>
                    <a:cubicBezTo>
                      <a:pt x="1311" y="481"/>
                      <a:pt x="1160" y="153"/>
                      <a:pt x="857" y="40"/>
                    </a:cubicBezTo>
                    <a:cubicBezTo>
                      <a:pt x="786" y="13"/>
                      <a:pt x="714" y="1"/>
                      <a:pt x="643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4;p48">
                <a:extLst>
                  <a:ext uri="{FF2B5EF4-FFF2-40B4-BE49-F238E27FC236}">
                    <a16:creationId xmlns:a16="http://schemas.microsoft.com/office/drawing/2014/main" id="{15754D12-9E80-FA4C-85A3-F93FD069C998}"/>
                  </a:ext>
                </a:extLst>
              </p:cNvPr>
              <p:cNvSpPr/>
              <p:nvPr/>
            </p:nvSpPr>
            <p:spPr>
              <a:xfrm>
                <a:off x="361925" y="4552350"/>
                <a:ext cx="32150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58" extrusionOk="0">
                    <a:moveTo>
                      <a:pt x="626" y="1"/>
                    </a:moveTo>
                    <a:cubicBezTo>
                      <a:pt x="573" y="1"/>
                      <a:pt x="519" y="8"/>
                      <a:pt x="466" y="23"/>
                    </a:cubicBezTo>
                    <a:cubicBezTo>
                      <a:pt x="164" y="124"/>
                      <a:pt x="0" y="452"/>
                      <a:pt x="88" y="754"/>
                    </a:cubicBezTo>
                    <a:cubicBezTo>
                      <a:pt x="164" y="994"/>
                      <a:pt x="391" y="1157"/>
                      <a:pt x="643" y="1157"/>
                    </a:cubicBezTo>
                    <a:cubicBezTo>
                      <a:pt x="693" y="1157"/>
                      <a:pt x="756" y="1145"/>
                      <a:pt x="807" y="1132"/>
                    </a:cubicBezTo>
                    <a:cubicBezTo>
                      <a:pt x="1109" y="1031"/>
                      <a:pt x="1285" y="716"/>
                      <a:pt x="1197" y="414"/>
                    </a:cubicBezTo>
                    <a:cubicBezTo>
                      <a:pt x="1114" y="164"/>
                      <a:pt x="876" y="1"/>
                      <a:pt x="626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5;p48">
                <a:extLst>
                  <a:ext uri="{FF2B5EF4-FFF2-40B4-BE49-F238E27FC236}">
                    <a16:creationId xmlns:a16="http://schemas.microsoft.com/office/drawing/2014/main" id="{6C9E505F-C209-EA4A-8DD0-E04DBA4AD1F6}"/>
                  </a:ext>
                </a:extLst>
              </p:cNvPr>
              <p:cNvSpPr/>
              <p:nvPr/>
            </p:nvSpPr>
            <p:spPr>
              <a:xfrm>
                <a:off x="1426700" y="4416200"/>
                <a:ext cx="29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60" extrusionOk="0">
                    <a:moveTo>
                      <a:pt x="595" y="0"/>
                    </a:moveTo>
                    <a:cubicBezTo>
                      <a:pt x="289" y="0"/>
                      <a:pt x="25" y="248"/>
                      <a:pt x="13" y="555"/>
                    </a:cubicBezTo>
                    <a:cubicBezTo>
                      <a:pt x="0" y="870"/>
                      <a:pt x="240" y="1135"/>
                      <a:pt x="567" y="1160"/>
                    </a:cubicBezTo>
                    <a:lnTo>
                      <a:pt x="592" y="1160"/>
                    </a:lnTo>
                    <a:cubicBezTo>
                      <a:pt x="895" y="1160"/>
                      <a:pt x="1147" y="920"/>
                      <a:pt x="1159" y="605"/>
                    </a:cubicBezTo>
                    <a:cubicBezTo>
                      <a:pt x="1185" y="290"/>
                      <a:pt x="933" y="26"/>
                      <a:pt x="618" y="1"/>
                    </a:cubicBezTo>
                    <a:cubicBezTo>
                      <a:pt x="610" y="0"/>
                      <a:pt x="602" y="0"/>
                      <a:pt x="595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6;p48">
                <a:extLst>
                  <a:ext uri="{FF2B5EF4-FFF2-40B4-BE49-F238E27FC236}">
                    <a16:creationId xmlns:a16="http://schemas.microsoft.com/office/drawing/2014/main" id="{33B2CB1D-31EB-114E-B13E-E2A0E92F7F47}"/>
                  </a:ext>
                </a:extLst>
              </p:cNvPr>
              <p:cNvSpPr/>
              <p:nvPr/>
            </p:nvSpPr>
            <p:spPr>
              <a:xfrm>
                <a:off x="338925" y="4382175"/>
                <a:ext cx="290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60" extrusionOk="0">
                    <a:moveTo>
                      <a:pt x="580" y="1"/>
                    </a:moveTo>
                    <a:cubicBezTo>
                      <a:pt x="265" y="1"/>
                      <a:pt x="0" y="253"/>
                      <a:pt x="0" y="568"/>
                    </a:cubicBezTo>
                    <a:cubicBezTo>
                      <a:pt x="0" y="883"/>
                      <a:pt x="252" y="1147"/>
                      <a:pt x="567" y="1160"/>
                    </a:cubicBezTo>
                    <a:lnTo>
                      <a:pt x="580" y="1160"/>
                    </a:lnTo>
                    <a:cubicBezTo>
                      <a:pt x="895" y="1160"/>
                      <a:pt x="1147" y="895"/>
                      <a:pt x="1147" y="580"/>
                    </a:cubicBezTo>
                    <a:cubicBezTo>
                      <a:pt x="1160" y="265"/>
                      <a:pt x="895" y="1"/>
                      <a:pt x="580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7;p48">
                <a:extLst>
                  <a:ext uri="{FF2B5EF4-FFF2-40B4-BE49-F238E27FC236}">
                    <a16:creationId xmlns:a16="http://schemas.microsoft.com/office/drawing/2014/main" id="{77D996C6-D128-CE48-946E-C13A18135334}"/>
                  </a:ext>
                </a:extLst>
              </p:cNvPr>
              <p:cNvSpPr/>
              <p:nvPr/>
            </p:nvSpPr>
            <p:spPr>
              <a:xfrm>
                <a:off x="1406225" y="4245525"/>
                <a:ext cx="321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45" extrusionOk="0">
                    <a:moveTo>
                      <a:pt x="650" y="0"/>
                    </a:moveTo>
                    <a:cubicBezTo>
                      <a:pt x="597" y="0"/>
                      <a:pt x="544" y="8"/>
                      <a:pt x="491" y="23"/>
                    </a:cubicBezTo>
                    <a:cubicBezTo>
                      <a:pt x="189" y="99"/>
                      <a:pt x="0" y="414"/>
                      <a:pt x="88" y="729"/>
                    </a:cubicBezTo>
                    <a:cubicBezTo>
                      <a:pt x="151" y="968"/>
                      <a:pt x="378" y="1145"/>
                      <a:pt x="643" y="1145"/>
                    </a:cubicBezTo>
                    <a:cubicBezTo>
                      <a:pt x="693" y="1145"/>
                      <a:pt x="743" y="1145"/>
                      <a:pt x="794" y="1132"/>
                    </a:cubicBezTo>
                    <a:cubicBezTo>
                      <a:pt x="1109" y="1044"/>
                      <a:pt x="1285" y="716"/>
                      <a:pt x="1197" y="414"/>
                    </a:cubicBezTo>
                    <a:cubicBezTo>
                      <a:pt x="1124" y="164"/>
                      <a:pt x="897" y="0"/>
                      <a:pt x="650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8;p48">
                <a:extLst>
                  <a:ext uri="{FF2B5EF4-FFF2-40B4-BE49-F238E27FC236}">
                    <a16:creationId xmlns:a16="http://schemas.microsoft.com/office/drawing/2014/main" id="{8281E389-CAC9-F241-9EBB-6904AF0DF64C}"/>
                  </a:ext>
                </a:extLst>
              </p:cNvPr>
              <p:cNvSpPr/>
              <p:nvPr/>
            </p:nvSpPr>
            <p:spPr>
              <a:xfrm>
                <a:off x="366950" y="4212875"/>
                <a:ext cx="32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53" extrusionOk="0">
                    <a:moveTo>
                      <a:pt x="642" y="0"/>
                    </a:moveTo>
                    <a:cubicBezTo>
                      <a:pt x="403" y="0"/>
                      <a:pt x="181" y="145"/>
                      <a:pt x="102" y="384"/>
                    </a:cubicBezTo>
                    <a:cubicBezTo>
                      <a:pt x="1" y="686"/>
                      <a:pt x="152" y="1014"/>
                      <a:pt x="454" y="1115"/>
                    </a:cubicBezTo>
                    <a:cubicBezTo>
                      <a:pt x="517" y="1140"/>
                      <a:pt x="580" y="1153"/>
                      <a:pt x="643" y="1153"/>
                    </a:cubicBezTo>
                    <a:cubicBezTo>
                      <a:pt x="895" y="1153"/>
                      <a:pt x="1110" y="989"/>
                      <a:pt x="1185" y="762"/>
                    </a:cubicBezTo>
                    <a:cubicBezTo>
                      <a:pt x="1286" y="460"/>
                      <a:pt x="1135" y="132"/>
                      <a:pt x="832" y="31"/>
                    </a:cubicBezTo>
                    <a:cubicBezTo>
                      <a:pt x="769" y="10"/>
                      <a:pt x="705" y="0"/>
                      <a:pt x="642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49;p48">
                <a:extLst>
                  <a:ext uri="{FF2B5EF4-FFF2-40B4-BE49-F238E27FC236}">
                    <a16:creationId xmlns:a16="http://schemas.microsoft.com/office/drawing/2014/main" id="{5E35F05A-4C9F-6040-8E04-1283F8EFF7B9}"/>
                  </a:ext>
                </a:extLst>
              </p:cNvPr>
              <p:cNvSpPr/>
              <p:nvPr/>
            </p:nvSpPr>
            <p:spPr>
              <a:xfrm>
                <a:off x="1334075" y="4089025"/>
                <a:ext cx="327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55" extrusionOk="0">
                    <a:moveTo>
                      <a:pt x="654" y="1"/>
                    </a:moveTo>
                    <a:cubicBezTo>
                      <a:pt x="547" y="1"/>
                      <a:pt x="438" y="31"/>
                      <a:pt x="341" y="96"/>
                    </a:cubicBezTo>
                    <a:cubicBezTo>
                      <a:pt x="76" y="273"/>
                      <a:pt x="0" y="638"/>
                      <a:pt x="189" y="903"/>
                    </a:cubicBezTo>
                    <a:cubicBezTo>
                      <a:pt x="290" y="1054"/>
                      <a:pt x="467" y="1155"/>
                      <a:pt x="668" y="1155"/>
                    </a:cubicBezTo>
                    <a:cubicBezTo>
                      <a:pt x="782" y="1155"/>
                      <a:pt x="883" y="1117"/>
                      <a:pt x="983" y="1054"/>
                    </a:cubicBezTo>
                    <a:cubicBezTo>
                      <a:pt x="1248" y="877"/>
                      <a:pt x="1311" y="525"/>
                      <a:pt x="1135" y="260"/>
                    </a:cubicBezTo>
                    <a:cubicBezTo>
                      <a:pt x="1023" y="92"/>
                      <a:pt x="840" y="1"/>
                      <a:pt x="654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0;p48">
                <a:extLst>
                  <a:ext uri="{FF2B5EF4-FFF2-40B4-BE49-F238E27FC236}">
                    <a16:creationId xmlns:a16="http://schemas.microsoft.com/office/drawing/2014/main" id="{589AE15D-18FE-B947-859C-DE4A59A65495}"/>
                  </a:ext>
                </a:extLst>
              </p:cNvPr>
              <p:cNvSpPr/>
              <p:nvPr/>
            </p:nvSpPr>
            <p:spPr>
              <a:xfrm>
                <a:off x="448225" y="4061375"/>
                <a:ext cx="32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2" extrusionOk="0">
                    <a:moveTo>
                      <a:pt x="643" y="0"/>
                    </a:moveTo>
                    <a:cubicBezTo>
                      <a:pt x="470" y="0"/>
                      <a:pt x="300" y="77"/>
                      <a:pt x="190" y="232"/>
                    </a:cubicBezTo>
                    <a:cubicBezTo>
                      <a:pt x="1" y="471"/>
                      <a:pt x="51" y="837"/>
                      <a:pt x="303" y="1026"/>
                    </a:cubicBezTo>
                    <a:cubicBezTo>
                      <a:pt x="404" y="1114"/>
                      <a:pt x="530" y="1152"/>
                      <a:pt x="656" y="1152"/>
                    </a:cubicBezTo>
                    <a:cubicBezTo>
                      <a:pt x="832" y="1152"/>
                      <a:pt x="996" y="1063"/>
                      <a:pt x="1110" y="925"/>
                    </a:cubicBezTo>
                    <a:cubicBezTo>
                      <a:pt x="1299" y="673"/>
                      <a:pt x="1248" y="307"/>
                      <a:pt x="996" y="118"/>
                    </a:cubicBezTo>
                    <a:cubicBezTo>
                      <a:pt x="891" y="40"/>
                      <a:pt x="767" y="0"/>
                      <a:pt x="643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51;p48">
                <a:extLst>
                  <a:ext uri="{FF2B5EF4-FFF2-40B4-BE49-F238E27FC236}">
                    <a16:creationId xmlns:a16="http://schemas.microsoft.com/office/drawing/2014/main" id="{866A0EE7-B584-3748-96BF-51D068B3FDA4}"/>
                  </a:ext>
                </a:extLst>
              </p:cNvPr>
              <p:cNvSpPr/>
              <p:nvPr/>
            </p:nvSpPr>
            <p:spPr>
              <a:xfrm>
                <a:off x="1217525" y="3962800"/>
                <a:ext cx="324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1" extrusionOk="0">
                    <a:moveTo>
                      <a:pt x="642" y="1"/>
                    </a:moveTo>
                    <a:cubicBezTo>
                      <a:pt x="474" y="1"/>
                      <a:pt x="309" y="75"/>
                      <a:pt x="202" y="218"/>
                    </a:cubicBezTo>
                    <a:cubicBezTo>
                      <a:pt x="0" y="470"/>
                      <a:pt x="51" y="836"/>
                      <a:pt x="290" y="1037"/>
                    </a:cubicBezTo>
                    <a:cubicBezTo>
                      <a:pt x="391" y="1113"/>
                      <a:pt x="517" y="1151"/>
                      <a:pt x="655" y="1151"/>
                    </a:cubicBezTo>
                    <a:cubicBezTo>
                      <a:pt x="832" y="1151"/>
                      <a:pt x="996" y="1075"/>
                      <a:pt x="1109" y="936"/>
                    </a:cubicBezTo>
                    <a:cubicBezTo>
                      <a:pt x="1298" y="684"/>
                      <a:pt x="1260" y="319"/>
                      <a:pt x="1008" y="130"/>
                    </a:cubicBezTo>
                    <a:cubicBezTo>
                      <a:pt x="900" y="43"/>
                      <a:pt x="770" y="1"/>
                      <a:pt x="642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52;p48">
                <a:extLst>
                  <a:ext uri="{FF2B5EF4-FFF2-40B4-BE49-F238E27FC236}">
                    <a16:creationId xmlns:a16="http://schemas.microsoft.com/office/drawing/2014/main" id="{B3F80367-8167-4E43-9ACC-1C8112C4682B}"/>
                  </a:ext>
                </a:extLst>
              </p:cNvPr>
              <p:cNvSpPr/>
              <p:nvPr/>
            </p:nvSpPr>
            <p:spPr>
              <a:xfrm>
                <a:off x="572350" y="3942525"/>
                <a:ext cx="33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56" extrusionOk="0">
                    <a:moveTo>
                      <a:pt x="679" y="0"/>
                    </a:moveTo>
                    <a:cubicBezTo>
                      <a:pt x="563" y="0"/>
                      <a:pt x="444" y="36"/>
                      <a:pt x="341" y="109"/>
                    </a:cubicBezTo>
                    <a:cubicBezTo>
                      <a:pt x="76" y="286"/>
                      <a:pt x="1" y="639"/>
                      <a:pt x="190" y="903"/>
                    </a:cubicBezTo>
                    <a:cubicBezTo>
                      <a:pt x="303" y="1067"/>
                      <a:pt x="479" y="1155"/>
                      <a:pt x="668" y="1155"/>
                    </a:cubicBezTo>
                    <a:cubicBezTo>
                      <a:pt x="782" y="1155"/>
                      <a:pt x="895" y="1117"/>
                      <a:pt x="996" y="1054"/>
                    </a:cubicBezTo>
                    <a:cubicBezTo>
                      <a:pt x="1261" y="878"/>
                      <a:pt x="1324" y="513"/>
                      <a:pt x="1147" y="248"/>
                    </a:cubicBezTo>
                    <a:cubicBezTo>
                      <a:pt x="1040" y="87"/>
                      <a:pt x="862" y="0"/>
                      <a:pt x="679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53;p48">
                <a:extLst>
                  <a:ext uri="{FF2B5EF4-FFF2-40B4-BE49-F238E27FC236}">
                    <a16:creationId xmlns:a16="http://schemas.microsoft.com/office/drawing/2014/main" id="{4F39C8B2-B81B-1D44-8D87-CDE5CE9120CA}"/>
                  </a:ext>
                </a:extLst>
              </p:cNvPr>
              <p:cNvSpPr/>
              <p:nvPr/>
            </p:nvSpPr>
            <p:spPr>
              <a:xfrm>
                <a:off x="1067250" y="3879100"/>
                <a:ext cx="32475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47" extrusionOk="0">
                    <a:moveTo>
                      <a:pt x="646" y="0"/>
                    </a:moveTo>
                    <a:cubicBezTo>
                      <a:pt x="418" y="0"/>
                      <a:pt x="202" y="144"/>
                      <a:pt x="114" y="378"/>
                    </a:cubicBezTo>
                    <a:cubicBezTo>
                      <a:pt x="1" y="681"/>
                      <a:pt x="152" y="1008"/>
                      <a:pt x="454" y="1122"/>
                    </a:cubicBezTo>
                    <a:cubicBezTo>
                      <a:pt x="517" y="1134"/>
                      <a:pt x="580" y="1147"/>
                      <a:pt x="656" y="1147"/>
                    </a:cubicBezTo>
                    <a:cubicBezTo>
                      <a:pt x="895" y="1147"/>
                      <a:pt x="1109" y="996"/>
                      <a:pt x="1198" y="769"/>
                    </a:cubicBezTo>
                    <a:cubicBezTo>
                      <a:pt x="1298" y="479"/>
                      <a:pt x="1147" y="139"/>
                      <a:pt x="845" y="38"/>
                    </a:cubicBezTo>
                    <a:cubicBezTo>
                      <a:pt x="780" y="12"/>
                      <a:pt x="712" y="0"/>
                      <a:pt x="646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54;p48">
                <a:extLst>
                  <a:ext uri="{FF2B5EF4-FFF2-40B4-BE49-F238E27FC236}">
                    <a16:creationId xmlns:a16="http://schemas.microsoft.com/office/drawing/2014/main" id="{19016DCD-B7E6-ED49-BD2A-1F594F6D693B}"/>
                  </a:ext>
                </a:extLst>
              </p:cNvPr>
              <p:cNvSpPr/>
              <p:nvPr/>
            </p:nvSpPr>
            <p:spPr>
              <a:xfrm>
                <a:off x="727975" y="3868450"/>
                <a:ext cx="321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45" extrusionOk="0">
                    <a:moveTo>
                      <a:pt x="650" y="0"/>
                    </a:moveTo>
                    <a:cubicBezTo>
                      <a:pt x="598" y="0"/>
                      <a:pt x="545" y="7"/>
                      <a:pt x="492" y="23"/>
                    </a:cubicBezTo>
                    <a:cubicBezTo>
                      <a:pt x="177" y="111"/>
                      <a:pt x="0" y="426"/>
                      <a:pt x="101" y="741"/>
                    </a:cubicBezTo>
                    <a:cubicBezTo>
                      <a:pt x="162" y="972"/>
                      <a:pt x="376" y="1145"/>
                      <a:pt x="629" y="1145"/>
                    </a:cubicBezTo>
                    <a:cubicBezTo>
                      <a:pt x="638" y="1145"/>
                      <a:pt x="647" y="1145"/>
                      <a:pt x="656" y="1144"/>
                    </a:cubicBezTo>
                    <a:cubicBezTo>
                      <a:pt x="706" y="1144"/>
                      <a:pt x="756" y="1144"/>
                      <a:pt x="807" y="1132"/>
                    </a:cubicBezTo>
                    <a:cubicBezTo>
                      <a:pt x="1122" y="1044"/>
                      <a:pt x="1286" y="716"/>
                      <a:pt x="1197" y="414"/>
                    </a:cubicBezTo>
                    <a:cubicBezTo>
                      <a:pt x="1125" y="164"/>
                      <a:pt x="897" y="0"/>
                      <a:pt x="65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55;p48">
                <a:extLst>
                  <a:ext uri="{FF2B5EF4-FFF2-40B4-BE49-F238E27FC236}">
                    <a16:creationId xmlns:a16="http://schemas.microsoft.com/office/drawing/2014/main" id="{9ABA8BAB-93A1-EA42-AEDF-D92C4B4F326B}"/>
                  </a:ext>
                </a:extLst>
              </p:cNvPr>
              <p:cNvSpPr/>
              <p:nvPr/>
            </p:nvSpPr>
            <p:spPr>
              <a:xfrm>
                <a:off x="899975" y="3846625"/>
                <a:ext cx="293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148" extrusionOk="0">
                    <a:moveTo>
                      <a:pt x="583" y="1"/>
                    </a:moveTo>
                    <a:cubicBezTo>
                      <a:pt x="278" y="1"/>
                      <a:pt x="25" y="248"/>
                      <a:pt x="13" y="556"/>
                    </a:cubicBezTo>
                    <a:cubicBezTo>
                      <a:pt x="0" y="871"/>
                      <a:pt x="252" y="1148"/>
                      <a:pt x="567" y="1148"/>
                    </a:cubicBezTo>
                    <a:lnTo>
                      <a:pt x="593" y="1148"/>
                    </a:lnTo>
                    <a:cubicBezTo>
                      <a:pt x="895" y="1148"/>
                      <a:pt x="1147" y="908"/>
                      <a:pt x="1160" y="593"/>
                    </a:cubicBezTo>
                    <a:cubicBezTo>
                      <a:pt x="1172" y="278"/>
                      <a:pt x="920" y="14"/>
                      <a:pt x="605" y="1"/>
                    </a:cubicBezTo>
                    <a:cubicBezTo>
                      <a:pt x="598" y="1"/>
                      <a:pt x="590" y="1"/>
                      <a:pt x="583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56;p48">
                <a:extLst>
                  <a:ext uri="{FF2B5EF4-FFF2-40B4-BE49-F238E27FC236}">
                    <a16:creationId xmlns:a16="http://schemas.microsoft.com/office/drawing/2014/main" id="{F23BFB5A-F416-684E-A076-C11209258D4C}"/>
                  </a:ext>
                </a:extLst>
              </p:cNvPr>
              <p:cNvSpPr/>
              <p:nvPr/>
            </p:nvSpPr>
            <p:spPr>
              <a:xfrm>
                <a:off x="880750" y="5030800"/>
                <a:ext cx="33750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350" extrusionOk="0">
                    <a:moveTo>
                      <a:pt x="681" y="1"/>
                    </a:moveTo>
                    <a:cubicBezTo>
                      <a:pt x="303" y="1"/>
                      <a:pt x="1" y="303"/>
                      <a:pt x="1" y="681"/>
                    </a:cubicBezTo>
                    <a:cubicBezTo>
                      <a:pt x="1" y="1047"/>
                      <a:pt x="303" y="1349"/>
                      <a:pt x="681" y="1349"/>
                    </a:cubicBezTo>
                    <a:cubicBezTo>
                      <a:pt x="688" y="1349"/>
                      <a:pt x="695" y="1350"/>
                      <a:pt x="702" y="1350"/>
                    </a:cubicBezTo>
                    <a:cubicBezTo>
                      <a:pt x="1058" y="1350"/>
                      <a:pt x="1349" y="1040"/>
                      <a:pt x="1349" y="681"/>
                    </a:cubicBezTo>
                    <a:cubicBezTo>
                      <a:pt x="1349" y="303"/>
                      <a:pt x="1047" y="1"/>
                      <a:pt x="681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57;p48">
                <a:extLst>
                  <a:ext uri="{FF2B5EF4-FFF2-40B4-BE49-F238E27FC236}">
                    <a16:creationId xmlns:a16="http://schemas.microsoft.com/office/drawing/2014/main" id="{CD09ADEF-326A-0C44-AB86-6A712E1D9D51}"/>
                  </a:ext>
                </a:extLst>
              </p:cNvPr>
              <p:cNvSpPr/>
              <p:nvPr/>
            </p:nvSpPr>
            <p:spPr>
              <a:xfrm>
                <a:off x="1040800" y="5010050"/>
                <a:ext cx="375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61" extrusionOk="0">
                    <a:moveTo>
                      <a:pt x="755" y="0"/>
                    </a:moveTo>
                    <a:cubicBezTo>
                      <a:pt x="698" y="0"/>
                      <a:pt x="639" y="8"/>
                      <a:pt x="580" y="24"/>
                    </a:cubicBezTo>
                    <a:cubicBezTo>
                      <a:pt x="214" y="125"/>
                      <a:pt x="0" y="491"/>
                      <a:pt x="88" y="856"/>
                    </a:cubicBezTo>
                    <a:cubicBezTo>
                      <a:pt x="176" y="1159"/>
                      <a:pt x="441" y="1360"/>
                      <a:pt x="756" y="1360"/>
                    </a:cubicBezTo>
                    <a:cubicBezTo>
                      <a:pt x="806" y="1360"/>
                      <a:pt x="869" y="1360"/>
                      <a:pt x="920" y="1335"/>
                    </a:cubicBezTo>
                    <a:cubicBezTo>
                      <a:pt x="1285" y="1247"/>
                      <a:pt x="1500" y="869"/>
                      <a:pt x="1411" y="516"/>
                    </a:cubicBezTo>
                    <a:cubicBezTo>
                      <a:pt x="1327" y="209"/>
                      <a:pt x="1056" y="0"/>
                      <a:pt x="755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58;p48">
                <a:extLst>
                  <a:ext uri="{FF2B5EF4-FFF2-40B4-BE49-F238E27FC236}">
                    <a16:creationId xmlns:a16="http://schemas.microsoft.com/office/drawing/2014/main" id="{B81BE2B1-956E-9546-8716-4790CE4E217F}"/>
                  </a:ext>
                </a:extLst>
              </p:cNvPr>
              <p:cNvSpPr/>
              <p:nvPr/>
            </p:nvSpPr>
            <p:spPr>
              <a:xfrm>
                <a:off x="677875" y="4998800"/>
                <a:ext cx="384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70" extrusionOk="0">
                    <a:moveTo>
                      <a:pt x="774" y="1"/>
                    </a:moveTo>
                    <a:cubicBezTo>
                      <a:pt x="488" y="1"/>
                      <a:pt x="218" y="178"/>
                      <a:pt x="127" y="462"/>
                    </a:cubicBezTo>
                    <a:cubicBezTo>
                      <a:pt x="1" y="827"/>
                      <a:pt x="202" y="1205"/>
                      <a:pt x="555" y="1331"/>
                    </a:cubicBezTo>
                    <a:cubicBezTo>
                      <a:pt x="631" y="1344"/>
                      <a:pt x="694" y="1356"/>
                      <a:pt x="769" y="1369"/>
                    </a:cubicBezTo>
                    <a:cubicBezTo>
                      <a:pt x="1072" y="1369"/>
                      <a:pt x="1324" y="1167"/>
                      <a:pt x="1412" y="890"/>
                    </a:cubicBezTo>
                    <a:cubicBezTo>
                      <a:pt x="1538" y="537"/>
                      <a:pt x="1337" y="147"/>
                      <a:pt x="984" y="33"/>
                    </a:cubicBezTo>
                    <a:cubicBezTo>
                      <a:pt x="914" y="11"/>
                      <a:pt x="844" y="1"/>
                      <a:pt x="77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59;p48">
                <a:extLst>
                  <a:ext uri="{FF2B5EF4-FFF2-40B4-BE49-F238E27FC236}">
                    <a16:creationId xmlns:a16="http://schemas.microsoft.com/office/drawing/2014/main" id="{467E8414-45BC-184D-A754-CD49003376EE}"/>
                  </a:ext>
                </a:extLst>
              </p:cNvPr>
              <p:cNvSpPr/>
              <p:nvPr/>
            </p:nvSpPr>
            <p:spPr>
              <a:xfrm>
                <a:off x="1226025" y="4928250"/>
                <a:ext cx="387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69" extrusionOk="0">
                    <a:moveTo>
                      <a:pt x="774" y="0"/>
                    </a:moveTo>
                    <a:cubicBezTo>
                      <a:pt x="647" y="0"/>
                      <a:pt x="518" y="35"/>
                      <a:pt x="404" y="108"/>
                    </a:cubicBezTo>
                    <a:cubicBezTo>
                      <a:pt x="89" y="310"/>
                      <a:pt x="0" y="738"/>
                      <a:pt x="202" y="1053"/>
                    </a:cubicBezTo>
                    <a:cubicBezTo>
                      <a:pt x="328" y="1242"/>
                      <a:pt x="542" y="1368"/>
                      <a:pt x="782" y="1368"/>
                    </a:cubicBezTo>
                    <a:cubicBezTo>
                      <a:pt x="908" y="1356"/>
                      <a:pt x="1034" y="1331"/>
                      <a:pt x="1147" y="1255"/>
                    </a:cubicBezTo>
                    <a:cubicBezTo>
                      <a:pt x="1462" y="1053"/>
                      <a:pt x="1550" y="625"/>
                      <a:pt x="1349" y="310"/>
                    </a:cubicBezTo>
                    <a:cubicBezTo>
                      <a:pt x="1220" y="109"/>
                      <a:pt x="999" y="0"/>
                      <a:pt x="774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60;p48">
                <a:extLst>
                  <a:ext uri="{FF2B5EF4-FFF2-40B4-BE49-F238E27FC236}">
                    <a16:creationId xmlns:a16="http://schemas.microsoft.com/office/drawing/2014/main" id="{EF2ED5FF-D3A7-3148-8AAB-DF51947F3179}"/>
                  </a:ext>
                </a:extLst>
              </p:cNvPr>
              <p:cNvSpPr/>
              <p:nvPr/>
            </p:nvSpPr>
            <p:spPr>
              <a:xfrm>
                <a:off x="497700" y="4905725"/>
                <a:ext cx="381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0" extrusionOk="0">
                    <a:moveTo>
                      <a:pt x="764" y="1"/>
                    </a:moveTo>
                    <a:cubicBezTo>
                      <a:pt x="557" y="1"/>
                      <a:pt x="351" y="96"/>
                      <a:pt x="214" y="279"/>
                    </a:cubicBezTo>
                    <a:cubicBezTo>
                      <a:pt x="0" y="568"/>
                      <a:pt x="63" y="997"/>
                      <a:pt x="366" y="1224"/>
                    </a:cubicBezTo>
                    <a:cubicBezTo>
                      <a:pt x="479" y="1299"/>
                      <a:pt x="618" y="1350"/>
                      <a:pt x="756" y="1350"/>
                    </a:cubicBezTo>
                    <a:cubicBezTo>
                      <a:pt x="970" y="1350"/>
                      <a:pt x="1172" y="1249"/>
                      <a:pt x="1311" y="1072"/>
                    </a:cubicBezTo>
                    <a:cubicBezTo>
                      <a:pt x="1525" y="770"/>
                      <a:pt x="1462" y="354"/>
                      <a:pt x="1159" y="127"/>
                    </a:cubicBezTo>
                    <a:cubicBezTo>
                      <a:pt x="1039" y="42"/>
                      <a:pt x="901" y="1"/>
                      <a:pt x="76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61;p48">
                <a:extLst>
                  <a:ext uri="{FF2B5EF4-FFF2-40B4-BE49-F238E27FC236}">
                    <a16:creationId xmlns:a16="http://schemas.microsoft.com/office/drawing/2014/main" id="{C36F8B98-26A2-7B4D-9AFB-764B3ABA1A0D}"/>
                  </a:ext>
                </a:extLst>
              </p:cNvPr>
              <p:cNvSpPr/>
              <p:nvPr/>
            </p:nvSpPr>
            <p:spPr>
              <a:xfrm>
                <a:off x="1377225" y="4792825"/>
                <a:ext cx="384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55" extrusionOk="0">
                    <a:moveTo>
                      <a:pt x="762" y="0"/>
                    </a:moveTo>
                    <a:cubicBezTo>
                      <a:pt x="567" y="0"/>
                      <a:pt x="374" y="84"/>
                      <a:pt x="240" y="246"/>
                    </a:cubicBezTo>
                    <a:cubicBezTo>
                      <a:pt x="1" y="535"/>
                      <a:pt x="51" y="964"/>
                      <a:pt x="341" y="1203"/>
                    </a:cubicBezTo>
                    <a:cubicBezTo>
                      <a:pt x="467" y="1304"/>
                      <a:pt x="618" y="1355"/>
                      <a:pt x="769" y="1355"/>
                    </a:cubicBezTo>
                    <a:cubicBezTo>
                      <a:pt x="971" y="1355"/>
                      <a:pt x="1173" y="1266"/>
                      <a:pt x="1299" y="1115"/>
                    </a:cubicBezTo>
                    <a:cubicBezTo>
                      <a:pt x="1538" y="813"/>
                      <a:pt x="1488" y="384"/>
                      <a:pt x="1198" y="157"/>
                    </a:cubicBezTo>
                    <a:cubicBezTo>
                      <a:pt x="1070" y="52"/>
                      <a:pt x="916" y="0"/>
                      <a:pt x="762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62;p48">
                <a:extLst>
                  <a:ext uri="{FF2B5EF4-FFF2-40B4-BE49-F238E27FC236}">
                    <a16:creationId xmlns:a16="http://schemas.microsoft.com/office/drawing/2014/main" id="{A58F1B60-BD82-6146-82EE-8104F6684D40}"/>
                  </a:ext>
                </a:extLst>
              </p:cNvPr>
              <p:cNvSpPr/>
              <p:nvPr/>
            </p:nvSpPr>
            <p:spPr>
              <a:xfrm>
                <a:off x="355300" y="4760850"/>
                <a:ext cx="381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61" extrusionOk="0">
                    <a:moveTo>
                      <a:pt x="761" y="0"/>
                    </a:moveTo>
                    <a:cubicBezTo>
                      <a:pt x="623" y="0"/>
                      <a:pt x="485" y="42"/>
                      <a:pt x="366" y="126"/>
                    </a:cubicBezTo>
                    <a:cubicBezTo>
                      <a:pt x="64" y="353"/>
                      <a:pt x="1" y="769"/>
                      <a:pt x="215" y="1071"/>
                    </a:cubicBezTo>
                    <a:cubicBezTo>
                      <a:pt x="341" y="1247"/>
                      <a:pt x="542" y="1361"/>
                      <a:pt x="757" y="1361"/>
                    </a:cubicBezTo>
                    <a:cubicBezTo>
                      <a:pt x="908" y="1361"/>
                      <a:pt x="1034" y="1310"/>
                      <a:pt x="1160" y="1235"/>
                    </a:cubicBezTo>
                    <a:cubicBezTo>
                      <a:pt x="1462" y="1008"/>
                      <a:pt x="1525" y="592"/>
                      <a:pt x="1311" y="290"/>
                    </a:cubicBezTo>
                    <a:cubicBezTo>
                      <a:pt x="1181" y="99"/>
                      <a:pt x="972" y="0"/>
                      <a:pt x="7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63;p48">
                <a:extLst>
                  <a:ext uri="{FF2B5EF4-FFF2-40B4-BE49-F238E27FC236}">
                    <a16:creationId xmlns:a16="http://schemas.microsoft.com/office/drawing/2014/main" id="{15563DBF-4336-E84D-9A24-CA0CD7773E49}"/>
                  </a:ext>
                </a:extLst>
              </p:cNvPr>
              <p:cNvSpPr/>
              <p:nvPr/>
            </p:nvSpPr>
            <p:spPr>
              <a:xfrm>
                <a:off x="1478975" y="4616950"/>
                <a:ext cx="384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71" extrusionOk="0">
                    <a:moveTo>
                      <a:pt x="761" y="0"/>
                    </a:moveTo>
                    <a:cubicBezTo>
                      <a:pt x="489" y="0"/>
                      <a:pt x="233" y="167"/>
                      <a:pt x="127" y="438"/>
                    </a:cubicBezTo>
                    <a:cubicBezTo>
                      <a:pt x="1" y="791"/>
                      <a:pt x="177" y="1182"/>
                      <a:pt x="517" y="1320"/>
                    </a:cubicBezTo>
                    <a:cubicBezTo>
                      <a:pt x="606" y="1346"/>
                      <a:pt x="681" y="1371"/>
                      <a:pt x="769" y="1371"/>
                    </a:cubicBezTo>
                    <a:cubicBezTo>
                      <a:pt x="1047" y="1358"/>
                      <a:pt x="1299" y="1194"/>
                      <a:pt x="1400" y="930"/>
                    </a:cubicBezTo>
                    <a:cubicBezTo>
                      <a:pt x="1538" y="577"/>
                      <a:pt x="1362" y="186"/>
                      <a:pt x="1009" y="48"/>
                    </a:cubicBezTo>
                    <a:cubicBezTo>
                      <a:pt x="927" y="16"/>
                      <a:pt x="843" y="0"/>
                      <a:pt x="761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64;p48">
                <a:extLst>
                  <a:ext uri="{FF2B5EF4-FFF2-40B4-BE49-F238E27FC236}">
                    <a16:creationId xmlns:a16="http://schemas.microsoft.com/office/drawing/2014/main" id="{EC15AE7D-BD38-CF4E-A820-FD5A19EB7D7A}"/>
                  </a:ext>
                </a:extLst>
              </p:cNvPr>
              <p:cNvSpPr/>
              <p:nvPr/>
            </p:nvSpPr>
            <p:spPr>
              <a:xfrm>
                <a:off x="264900" y="4578900"/>
                <a:ext cx="381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69" extrusionOk="0">
                    <a:moveTo>
                      <a:pt x="761" y="1"/>
                    </a:moveTo>
                    <a:cubicBezTo>
                      <a:pt x="693" y="1"/>
                      <a:pt x="623" y="11"/>
                      <a:pt x="555" y="32"/>
                    </a:cubicBezTo>
                    <a:cubicBezTo>
                      <a:pt x="202" y="146"/>
                      <a:pt x="0" y="524"/>
                      <a:pt x="113" y="889"/>
                    </a:cubicBezTo>
                    <a:cubicBezTo>
                      <a:pt x="202" y="1167"/>
                      <a:pt x="466" y="1368"/>
                      <a:pt x="756" y="1368"/>
                    </a:cubicBezTo>
                    <a:cubicBezTo>
                      <a:pt x="832" y="1368"/>
                      <a:pt x="895" y="1356"/>
                      <a:pt x="958" y="1330"/>
                    </a:cubicBezTo>
                    <a:cubicBezTo>
                      <a:pt x="1323" y="1217"/>
                      <a:pt x="1525" y="839"/>
                      <a:pt x="1411" y="486"/>
                    </a:cubicBezTo>
                    <a:cubicBezTo>
                      <a:pt x="1319" y="190"/>
                      <a:pt x="1053" y="1"/>
                      <a:pt x="761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65;p48">
                <a:extLst>
                  <a:ext uri="{FF2B5EF4-FFF2-40B4-BE49-F238E27FC236}">
                    <a16:creationId xmlns:a16="http://schemas.microsoft.com/office/drawing/2014/main" id="{D46CB13C-FF03-BC4E-88ED-4BDC3F0B714E}"/>
                  </a:ext>
                </a:extLst>
              </p:cNvPr>
              <p:cNvSpPr/>
              <p:nvPr/>
            </p:nvSpPr>
            <p:spPr>
              <a:xfrm>
                <a:off x="1522150" y="4418375"/>
                <a:ext cx="3497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3" extrusionOk="0">
                    <a:moveTo>
                      <a:pt x="685" y="0"/>
                    </a:moveTo>
                    <a:cubicBezTo>
                      <a:pt x="328" y="0"/>
                      <a:pt x="37" y="282"/>
                      <a:pt x="25" y="644"/>
                    </a:cubicBezTo>
                    <a:cubicBezTo>
                      <a:pt x="0" y="1022"/>
                      <a:pt x="290" y="1337"/>
                      <a:pt x="668" y="1350"/>
                    </a:cubicBezTo>
                    <a:cubicBezTo>
                      <a:pt x="681" y="1363"/>
                      <a:pt x="693" y="1363"/>
                      <a:pt x="693" y="1363"/>
                    </a:cubicBezTo>
                    <a:cubicBezTo>
                      <a:pt x="1059" y="1363"/>
                      <a:pt x="1361" y="1073"/>
                      <a:pt x="1374" y="707"/>
                    </a:cubicBezTo>
                    <a:cubicBezTo>
                      <a:pt x="1399" y="329"/>
                      <a:pt x="1109" y="14"/>
                      <a:pt x="731" y="2"/>
                    </a:cubicBezTo>
                    <a:cubicBezTo>
                      <a:pt x="716" y="1"/>
                      <a:pt x="700" y="0"/>
                      <a:pt x="685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66;p48">
                <a:extLst>
                  <a:ext uri="{FF2B5EF4-FFF2-40B4-BE49-F238E27FC236}">
                    <a16:creationId xmlns:a16="http://schemas.microsoft.com/office/drawing/2014/main" id="{F2CFC17D-C79E-AA45-8AB7-F8FD641D0422}"/>
                  </a:ext>
                </a:extLst>
              </p:cNvPr>
              <p:cNvSpPr/>
              <p:nvPr/>
            </p:nvSpPr>
            <p:spPr>
              <a:xfrm>
                <a:off x="238125" y="4378075"/>
                <a:ext cx="340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extrusionOk="0">
                    <a:moveTo>
                      <a:pt x="693" y="1"/>
                    </a:moveTo>
                    <a:cubicBezTo>
                      <a:pt x="315" y="1"/>
                      <a:pt x="0" y="291"/>
                      <a:pt x="0" y="669"/>
                    </a:cubicBezTo>
                    <a:cubicBezTo>
                      <a:pt x="0" y="1047"/>
                      <a:pt x="290" y="1349"/>
                      <a:pt x="668" y="1362"/>
                    </a:cubicBezTo>
                    <a:lnTo>
                      <a:pt x="680" y="1362"/>
                    </a:lnTo>
                    <a:cubicBezTo>
                      <a:pt x="1046" y="1362"/>
                      <a:pt x="1348" y="1059"/>
                      <a:pt x="1361" y="694"/>
                    </a:cubicBezTo>
                    <a:cubicBezTo>
                      <a:pt x="1361" y="316"/>
                      <a:pt x="1058" y="1"/>
                      <a:pt x="693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67;p48">
                <a:extLst>
                  <a:ext uri="{FF2B5EF4-FFF2-40B4-BE49-F238E27FC236}">
                    <a16:creationId xmlns:a16="http://schemas.microsoft.com/office/drawing/2014/main" id="{DD188405-B5DF-004A-84D6-0DA0CDF83508}"/>
                  </a:ext>
                </a:extLst>
              </p:cNvPr>
              <p:cNvSpPr/>
              <p:nvPr/>
            </p:nvSpPr>
            <p:spPr>
              <a:xfrm>
                <a:off x="1498200" y="4216475"/>
                <a:ext cx="378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75" extrusionOk="0">
                    <a:moveTo>
                      <a:pt x="751" y="1"/>
                    </a:moveTo>
                    <a:cubicBezTo>
                      <a:pt x="690" y="1"/>
                      <a:pt x="629" y="9"/>
                      <a:pt x="568" y="26"/>
                    </a:cubicBezTo>
                    <a:cubicBezTo>
                      <a:pt x="215" y="127"/>
                      <a:pt x="0" y="505"/>
                      <a:pt x="101" y="870"/>
                    </a:cubicBezTo>
                    <a:cubicBezTo>
                      <a:pt x="177" y="1160"/>
                      <a:pt x="442" y="1362"/>
                      <a:pt x="757" y="1374"/>
                    </a:cubicBezTo>
                    <a:cubicBezTo>
                      <a:pt x="807" y="1362"/>
                      <a:pt x="870" y="1362"/>
                      <a:pt x="933" y="1349"/>
                    </a:cubicBezTo>
                    <a:cubicBezTo>
                      <a:pt x="1298" y="1236"/>
                      <a:pt x="1513" y="870"/>
                      <a:pt x="1412" y="505"/>
                    </a:cubicBezTo>
                    <a:cubicBezTo>
                      <a:pt x="1328" y="200"/>
                      <a:pt x="1052" y="1"/>
                      <a:pt x="751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68;p48">
                <a:extLst>
                  <a:ext uri="{FF2B5EF4-FFF2-40B4-BE49-F238E27FC236}">
                    <a16:creationId xmlns:a16="http://schemas.microsoft.com/office/drawing/2014/main" id="{FFCB7490-6331-2548-8ABB-8AC8BD40D088}"/>
                  </a:ext>
                </a:extLst>
              </p:cNvPr>
              <p:cNvSpPr/>
              <p:nvPr/>
            </p:nvSpPr>
            <p:spPr>
              <a:xfrm>
                <a:off x="271200" y="4178025"/>
                <a:ext cx="3812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63" extrusionOk="0">
                    <a:moveTo>
                      <a:pt x="758" y="0"/>
                    </a:moveTo>
                    <a:cubicBezTo>
                      <a:pt x="478" y="0"/>
                      <a:pt x="216" y="176"/>
                      <a:pt x="126" y="455"/>
                    </a:cubicBezTo>
                    <a:cubicBezTo>
                      <a:pt x="0" y="808"/>
                      <a:pt x="189" y="1198"/>
                      <a:pt x="542" y="1324"/>
                    </a:cubicBezTo>
                    <a:cubicBezTo>
                      <a:pt x="605" y="1350"/>
                      <a:pt x="681" y="1362"/>
                      <a:pt x="769" y="1362"/>
                    </a:cubicBezTo>
                    <a:cubicBezTo>
                      <a:pt x="1059" y="1362"/>
                      <a:pt x="1311" y="1173"/>
                      <a:pt x="1411" y="909"/>
                    </a:cubicBezTo>
                    <a:cubicBezTo>
                      <a:pt x="1525" y="543"/>
                      <a:pt x="1336" y="165"/>
                      <a:pt x="983" y="39"/>
                    </a:cubicBezTo>
                    <a:cubicBezTo>
                      <a:pt x="909" y="13"/>
                      <a:pt x="833" y="0"/>
                      <a:pt x="758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69;p48">
                <a:extLst>
                  <a:ext uri="{FF2B5EF4-FFF2-40B4-BE49-F238E27FC236}">
                    <a16:creationId xmlns:a16="http://schemas.microsoft.com/office/drawing/2014/main" id="{7AB6A95B-6504-0242-8A85-51F7911449CB}"/>
                  </a:ext>
                </a:extLst>
              </p:cNvPr>
              <p:cNvSpPr/>
              <p:nvPr/>
            </p:nvSpPr>
            <p:spPr>
              <a:xfrm>
                <a:off x="1412825" y="4031775"/>
                <a:ext cx="391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66" extrusionOk="0">
                    <a:moveTo>
                      <a:pt x="784" y="1"/>
                    </a:moveTo>
                    <a:cubicBezTo>
                      <a:pt x="654" y="1"/>
                      <a:pt x="521" y="38"/>
                      <a:pt x="404" y="118"/>
                    </a:cubicBezTo>
                    <a:cubicBezTo>
                      <a:pt x="89" y="332"/>
                      <a:pt x="1" y="761"/>
                      <a:pt x="215" y="1063"/>
                    </a:cubicBezTo>
                    <a:cubicBezTo>
                      <a:pt x="341" y="1252"/>
                      <a:pt x="555" y="1365"/>
                      <a:pt x="782" y="1365"/>
                    </a:cubicBezTo>
                    <a:cubicBezTo>
                      <a:pt x="921" y="1365"/>
                      <a:pt x="1047" y="1328"/>
                      <a:pt x="1160" y="1252"/>
                    </a:cubicBezTo>
                    <a:cubicBezTo>
                      <a:pt x="1475" y="1050"/>
                      <a:pt x="1563" y="622"/>
                      <a:pt x="1349" y="307"/>
                    </a:cubicBezTo>
                    <a:cubicBezTo>
                      <a:pt x="1222" y="109"/>
                      <a:pt x="1006" y="1"/>
                      <a:pt x="78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70;p48">
                <a:extLst>
                  <a:ext uri="{FF2B5EF4-FFF2-40B4-BE49-F238E27FC236}">
                    <a16:creationId xmlns:a16="http://schemas.microsoft.com/office/drawing/2014/main" id="{E9A36BE7-8671-0846-9FB1-71299D1D625E}"/>
                  </a:ext>
                </a:extLst>
              </p:cNvPr>
              <p:cNvSpPr/>
              <p:nvPr/>
            </p:nvSpPr>
            <p:spPr>
              <a:xfrm>
                <a:off x="367275" y="3999475"/>
                <a:ext cx="37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47" extrusionOk="0">
                    <a:moveTo>
                      <a:pt x="764" y="0"/>
                    </a:moveTo>
                    <a:cubicBezTo>
                      <a:pt x="561" y="0"/>
                      <a:pt x="361" y="92"/>
                      <a:pt x="227" y="263"/>
                    </a:cubicBezTo>
                    <a:cubicBezTo>
                      <a:pt x="0" y="566"/>
                      <a:pt x="51" y="982"/>
                      <a:pt x="353" y="1208"/>
                    </a:cubicBezTo>
                    <a:cubicBezTo>
                      <a:pt x="467" y="1297"/>
                      <a:pt x="605" y="1347"/>
                      <a:pt x="756" y="1347"/>
                    </a:cubicBezTo>
                    <a:cubicBezTo>
                      <a:pt x="971" y="1347"/>
                      <a:pt x="1172" y="1246"/>
                      <a:pt x="1298" y="1082"/>
                    </a:cubicBezTo>
                    <a:cubicBezTo>
                      <a:pt x="1512" y="780"/>
                      <a:pt x="1462" y="364"/>
                      <a:pt x="1172" y="137"/>
                    </a:cubicBezTo>
                    <a:cubicBezTo>
                      <a:pt x="1048" y="44"/>
                      <a:pt x="906" y="0"/>
                      <a:pt x="764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71;p48">
                <a:extLst>
                  <a:ext uri="{FF2B5EF4-FFF2-40B4-BE49-F238E27FC236}">
                    <a16:creationId xmlns:a16="http://schemas.microsoft.com/office/drawing/2014/main" id="{DEC19F48-E788-614A-98D9-609A992D303B}"/>
                  </a:ext>
                </a:extLst>
              </p:cNvPr>
              <p:cNvSpPr/>
              <p:nvPr/>
            </p:nvSpPr>
            <p:spPr>
              <a:xfrm>
                <a:off x="1275475" y="3883100"/>
                <a:ext cx="38150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53" extrusionOk="0">
                    <a:moveTo>
                      <a:pt x="758" y="1"/>
                    </a:moveTo>
                    <a:cubicBezTo>
                      <a:pt x="558" y="1"/>
                      <a:pt x="359" y="88"/>
                      <a:pt x="227" y="256"/>
                    </a:cubicBezTo>
                    <a:cubicBezTo>
                      <a:pt x="1" y="546"/>
                      <a:pt x="51" y="974"/>
                      <a:pt x="341" y="1214"/>
                    </a:cubicBezTo>
                    <a:cubicBezTo>
                      <a:pt x="454" y="1302"/>
                      <a:pt x="606" y="1352"/>
                      <a:pt x="757" y="1352"/>
                    </a:cubicBezTo>
                    <a:cubicBezTo>
                      <a:pt x="958" y="1352"/>
                      <a:pt x="1160" y="1251"/>
                      <a:pt x="1286" y="1088"/>
                    </a:cubicBezTo>
                    <a:cubicBezTo>
                      <a:pt x="1525" y="798"/>
                      <a:pt x="1462" y="369"/>
                      <a:pt x="1173" y="143"/>
                    </a:cubicBezTo>
                    <a:cubicBezTo>
                      <a:pt x="1050" y="47"/>
                      <a:pt x="904" y="1"/>
                      <a:pt x="758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72;p48">
                <a:extLst>
                  <a:ext uri="{FF2B5EF4-FFF2-40B4-BE49-F238E27FC236}">
                    <a16:creationId xmlns:a16="http://schemas.microsoft.com/office/drawing/2014/main" id="{145A0248-9DC8-AC46-B5D8-6CB8A0946607}"/>
                  </a:ext>
                </a:extLst>
              </p:cNvPr>
              <p:cNvSpPr/>
              <p:nvPr/>
            </p:nvSpPr>
            <p:spPr>
              <a:xfrm>
                <a:off x="513750" y="3859050"/>
                <a:ext cx="3877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7" extrusionOk="0">
                    <a:moveTo>
                      <a:pt x="780" y="0"/>
                    </a:moveTo>
                    <a:cubicBezTo>
                      <a:pt x="647" y="0"/>
                      <a:pt x="512" y="40"/>
                      <a:pt x="391" y="122"/>
                    </a:cubicBezTo>
                    <a:cubicBezTo>
                      <a:pt x="89" y="336"/>
                      <a:pt x="1" y="764"/>
                      <a:pt x="215" y="1067"/>
                    </a:cubicBezTo>
                    <a:cubicBezTo>
                      <a:pt x="341" y="1243"/>
                      <a:pt x="555" y="1357"/>
                      <a:pt x="782" y="1357"/>
                    </a:cubicBezTo>
                    <a:cubicBezTo>
                      <a:pt x="908" y="1357"/>
                      <a:pt x="1047" y="1319"/>
                      <a:pt x="1160" y="1243"/>
                    </a:cubicBezTo>
                    <a:cubicBezTo>
                      <a:pt x="1475" y="1029"/>
                      <a:pt x="1551" y="601"/>
                      <a:pt x="1336" y="298"/>
                    </a:cubicBezTo>
                    <a:cubicBezTo>
                      <a:pt x="1204" y="103"/>
                      <a:pt x="995" y="0"/>
                      <a:pt x="78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73;p48">
                <a:extLst>
                  <a:ext uri="{FF2B5EF4-FFF2-40B4-BE49-F238E27FC236}">
                    <a16:creationId xmlns:a16="http://schemas.microsoft.com/office/drawing/2014/main" id="{1A310460-032A-0344-B795-96275A8CF4BB}"/>
                  </a:ext>
                </a:extLst>
              </p:cNvPr>
              <p:cNvSpPr/>
              <p:nvPr/>
            </p:nvSpPr>
            <p:spPr>
              <a:xfrm>
                <a:off x="1098125" y="3784200"/>
                <a:ext cx="38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52" extrusionOk="0">
                    <a:moveTo>
                      <a:pt x="763" y="0"/>
                    </a:moveTo>
                    <a:cubicBezTo>
                      <a:pt x="485" y="0"/>
                      <a:pt x="225" y="168"/>
                      <a:pt x="126" y="444"/>
                    </a:cubicBezTo>
                    <a:cubicBezTo>
                      <a:pt x="0" y="797"/>
                      <a:pt x="177" y="1188"/>
                      <a:pt x="530" y="1314"/>
                    </a:cubicBezTo>
                    <a:cubicBezTo>
                      <a:pt x="605" y="1339"/>
                      <a:pt x="681" y="1352"/>
                      <a:pt x="756" y="1352"/>
                    </a:cubicBezTo>
                    <a:cubicBezTo>
                      <a:pt x="1046" y="1352"/>
                      <a:pt x="1298" y="1175"/>
                      <a:pt x="1399" y="911"/>
                    </a:cubicBezTo>
                    <a:cubicBezTo>
                      <a:pt x="1525" y="558"/>
                      <a:pt x="1349" y="167"/>
                      <a:pt x="996" y="41"/>
                    </a:cubicBezTo>
                    <a:cubicBezTo>
                      <a:pt x="919" y="14"/>
                      <a:pt x="840" y="0"/>
                      <a:pt x="763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74;p48">
                <a:extLst>
                  <a:ext uri="{FF2B5EF4-FFF2-40B4-BE49-F238E27FC236}">
                    <a16:creationId xmlns:a16="http://schemas.microsoft.com/office/drawing/2014/main" id="{26533AB8-A284-EA4E-AB22-A32F5C974483}"/>
                  </a:ext>
                </a:extLst>
              </p:cNvPr>
              <p:cNvSpPr/>
              <p:nvPr/>
            </p:nvSpPr>
            <p:spPr>
              <a:xfrm>
                <a:off x="697425" y="3771525"/>
                <a:ext cx="378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55" extrusionOk="0">
                    <a:moveTo>
                      <a:pt x="767" y="1"/>
                    </a:moveTo>
                    <a:cubicBezTo>
                      <a:pt x="701" y="1"/>
                      <a:pt x="634" y="11"/>
                      <a:pt x="567" y="31"/>
                    </a:cubicBezTo>
                    <a:cubicBezTo>
                      <a:pt x="202" y="132"/>
                      <a:pt x="0" y="510"/>
                      <a:pt x="101" y="876"/>
                    </a:cubicBezTo>
                    <a:cubicBezTo>
                      <a:pt x="189" y="1166"/>
                      <a:pt x="454" y="1355"/>
                      <a:pt x="756" y="1355"/>
                    </a:cubicBezTo>
                    <a:cubicBezTo>
                      <a:pt x="819" y="1355"/>
                      <a:pt x="895" y="1355"/>
                      <a:pt x="958" y="1329"/>
                    </a:cubicBezTo>
                    <a:cubicBezTo>
                      <a:pt x="1311" y="1229"/>
                      <a:pt x="1512" y="850"/>
                      <a:pt x="1411" y="485"/>
                    </a:cubicBezTo>
                    <a:cubicBezTo>
                      <a:pt x="1329" y="197"/>
                      <a:pt x="1061" y="1"/>
                      <a:pt x="767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75;p48">
                <a:extLst>
                  <a:ext uri="{FF2B5EF4-FFF2-40B4-BE49-F238E27FC236}">
                    <a16:creationId xmlns:a16="http://schemas.microsoft.com/office/drawing/2014/main" id="{94EAE2A7-0D9D-E54C-B366-871078DE7E32}"/>
                  </a:ext>
                </a:extLst>
              </p:cNvPr>
              <p:cNvSpPr/>
              <p:nvPr/>
            </p:nvSpPr>
            <p:spPr>
              <a:xfrm>
                <a:off x="900600" y="3745825"/>
                <a:ext cx="343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62" extrusionOk="0">
                    <a:moveTo>
                      <a:pt x="683" y="1"/>
                    </a:moveTo>
                    <a:cubicBezTo>
                      <a:pt x="316" y="1"/>
                      <a:pt x="26" y="286"/>
                      <a:pt x="13" y="656"/>
                    </a:cubicBezTo>
                    <a:cubicBezTo>
                      <a:pt x="1" y="1034"/>
                      <a:pt x="290" y="1349"/>
                      <a:pt x="668" y="1362"/>
                    </a:cubicBezTo>
                    <a:lnTo>
                      <a:pt x="681" y="1362"/>
                    </a:lnTo>
                    <a:cubicBezTo>
                      <a:pt x="1059" y="1362"/>
                      <a:pt x="1349" y="1072"/>
                      <a:pt x="1362" y="707"/>
                    </a:cubicBezTo>
                    <a:cubicBezTo>
                      <a:pt x="1374" y="329"/>
                      <a:pt x="1084" y="14"/>
                      <a:pt x="706" y="1"/>
                    </a:cubicBezTo>
                    <a:cubicBezTo>
                      <a:pt x="698" y="1"/>
                      <a:pt x="690" y="1"/>
                      <a:pt x="683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948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30460" y="2700025"/>
            <a:ext cx="276756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&amp; Findings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586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SERIES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Recurrent Neural Network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MULTI-LAYER PERCEPTRON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Capture trends &amp; seasonality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Machine Learning Classification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6" name="Google Shape;636;p30"/>
          <p:cNvGrpSpPr/>
          <p:nvPr/>
        </p:nvGrpSpPr>
        <p:grpSpPr>
          <a:xfrm>
            <a:off x="5025129" y="1769926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22;p56">
            <a:extLst>
              <a:ext uri="{FF2B5EF4-FFF2-40B4-BE49-F238E27FC236}">
                <a16:creationId xmlns:a16="http://schemas.microsoft.com/office/drawing/2014/main" id="{3BD58F5B-C4E7-3848-B38F-985B740114AF}"/>
              </a:ext>
            </a:extLst>
          </p:cNvPr>
          <p:cNvGrpSpPr/>
          <p:nvPr/>
        </p:nvGrpSpPr>
        <p:grpSpPr>
          <a:xfrm>
            <a:off x="3601158" y="1780682"/>
            <a:ext cx="549799" cy="538717"/>
            <a:chOff x="951975" y="315800"/>
            <a:chExt cx="5860325" cy="4933550"/>
          </a:xfrm>
        </p:grpSpPr>
        <p:sp>
          <p:nvSpPr>
            <p:cNvPr id="62" name="Google Shape;9323;p56">
              <a:extLst>
                <a:ext uri="{FF2B5EF4-FFF2-40B4-BE49-F238E27FC236}">
                  <a16:creationId xmlns:a16="http://schemas.microsoft.com/office/drawing/2014/main" id="{A9062EF3-DA80-964E-993A-13E2ACF47A2B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24;p56">
              <a:extLst>
                <a:ext uri="{FF2B5EF4-FFF2-40B4-BE49-F238E27FC236}">
                  <a16:creationId xmlns:a16="http://schemas.microsoft.com/office/drawing/2014/main" id="{1FD089FA-DE78-8E45-8E61-2B6B455EA9DD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25;p56">
              <a:extLst>
                <a:ext uri="{FF2B5EF4-FFF2-40B4-BE49-F238E27FC236}">
                  <a16:creationId xmlns:a16="http://schemas.microsoft.com/office/drawing/2014/main" id="{9D0C781E-5C31-B24A-B5EC-B138C118BB01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326;p56">
              <a:extLst>
                <a:ext uri="{FF2B5EF4-FFF2-40B4-BE49-F238E27FC236}">
                  <a16:creationId xmlns:a16="http://schemas.microsoft.com/office/drawing/2014/main" id="{D71F1A25-6FD8-D140-AB82-C062F40C0D71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327;p56">
              <a:extLst>
                <a:ext uri="{FF2B5EF4-FFF2-40B4-BE49-F238E27FC236}">
                  <a16:creationId xmlns:a16="http://schemas.microsoft.com/office/drawing/2014/main" id="{75B03528-44A0-E94B-A7F9-E61DBBB09610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328;p56">
              <a:extLst>
                <a:ext uri="{FF2B5EF4-FFF2-40B4-BE49-F238E27FC236}">
                  <a16:creationId xmlns:a16="http://schemas.microsoft.com/office/drawing/2014/main" id="{C82070B9-3014-634D-9672-0076C187803E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329;p56">
              <a:extLst>
                <a:ext uri="{FF2B5EF4-FFF2-40B4-BE49-F238E27FC236}">
                  <a16:creationId xmlns:a16="http://schemas.microsoft.com/office/drawing/2014/main" id="{00516090-03B6-D145-9228-D3D8D7580FF8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30;p56">
              <a:extLst>
                <a:ext uri="{FF2B5EF4-FFF2-40B4-BE49-F238E27FC236}">
                  <a16:creationId xmlns:a16="http://schemas.microsoft.com/office/drawing/2014/main" id="{0DC44484-7724-144F-ACBA-42B29DD3DF26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Neural Network Icons - Download Free Vector Icons | Noun Project">
            <a:extLst>
              <a:ext uri="{FF2B5EF4-FFF2-40B4-BE49-F238E27FC236}">
                <a16:creationId xmlns:a16="http://schemas.microsoft.com/office/drawing/2014/main" id="{92B5E015-F428-2F4C-A68B-766B14DF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53" y="30888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cision Tree Icons - Download Free Vector Icons | Noun Project">
            <a:extLst>
              <a:ext uri="{FF2B5EF4-FFF2-40B4-BE49-F238E27FC236}">
                <a16:creationId xmlns:a16="http://schemas.microsoft.com/office/drawing/2014/main" id="{F1CD5639-2F54-EC45-834C-92411397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35" y="30823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cs typeface="Al Bayan Plain" pitchFamily="2" charset="-78"/>
              </a:rPr>
              <a:t>DATA GATHERING</a:t>
            </a:r>
            <a:endParaRPr sz="1800" dirty="0">
              <a:cs typeface="Al Bayan Plain" pitchFamily="2" charset="-78"/>
            </a:endParaRPr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487421" y="1489956"/>
            <a:ext cx="210989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/>
              <a:t>Collect and join data from different sources 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cs typeface="Al Bayan Plain" pitchFamily="2" charset="-78"/>
              </a:rPr>
              <a:t>COMPARISON</a:t>
            </a:r>
            <a:endParaRPr sz="1800" dirty="0">
              <a:cs typeface="Al Bayan Plain" pitchFamily="2" charset="-78"/>
            </a:endParaRPr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5"/>
            <a:ext cx="1881300" cy="809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AU" sz="1400" dirty="0"/>
              <a:t>Weighing up pros &amp; cons of different models and RMSEP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en-AU"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cs typeface="Al Bayan Plain" pitchFamily="2" charset="-78"/>
              </a:rPr>
              <a:t>DATA PREP</a:t>
            </a:r>
            <a:endParaRPr sz="1800" dirty="0">
              <a:cs typeface="Al Bayan Plain" pitchFamily="2" charset="-78"/>
            </a:endParaRPr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AU" sz="1400" dirty="0"/>
              <a:t>Clean and transform data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en-AU"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cs typeface="Al Bayan Plain" pitchFamily="2" charset="-78"/>
              </a:rPr>
              <a:t>MODEL BUILDING</a:t>
            </a:r>
            <a:endParaRPr sz="1800" dirty="0">
              <a:cs typeface="Al Bayan Plain" pitchFamily="2" charset="-78"/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460037" y="1489967"/>
            <a:ext cx="232314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AU" sz="1400" dirty="0"/>
              <a:t>Run different models and document performance</a:t>
            </a:r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cs typeface="Al Bayan Plain" pitchFamily="2" charset="-78"/>
              </a:rPr>
              <a:t>STEP 01</a:t>
            </a:r>
            <a:endParaRPr sz="2400" dirty="0">
              <a:solidFill>
                <a:schemeClr val="accent2"/>
              </a:solidFill>
              <a:cs typeface="Al Bayan Plain" pitchFamily="2" charset="-78"/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cs typeface="Al Bayan Plain" pitchFamily="2" charset="-78"/>
              </a:rPr>
              <a:t>STEP 02</a:t>
            </a:r>
            <a:endParaRPr sz="2400" dirty="0">
              <a:solidFill>
                <a:schemeClr val="accent1"/>
              </a:solidFill>
              <a:cs typeface="Al Bayan Plain" pitchFamily="2" charset="-78"/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cs typeface="Al Bayan Plain" pitchFamily="2" charset="-78"/>
              </a:rPr>
              <a:t>STEP 03</a:t>
            </a:r>
            <a:endParaRPr sz="2400" dirty="0">
              <a:solidFill>
                <a:schemeClr val="accent3"/>
              </a:solidFill>
              <a:cs typeface="Al Bayan Plain" pitchFamily="2" charset="-78"/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cs typeface="Al Bayan Plain" pitchFamily="2" charset="-78"/>
              </a:rPr>
              <a:t>STEP 04</a:t>
            </a:r>
            <a:endParaRPr sz="2400" dirty="0">
              <a:solidFill>
                <a:schemeClr val="accent4"/>
              </a:solidFill>
              <a:cs typeface="Al Bayan Plain" pitchFamily="2" charset="-7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F57BC-5EB8-4F47-84D9-464D7DA0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8753-12BC-8847-A9D5-6C4B0BD8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2" y="1175050"/>
            <a:ext cx="7524000" cy="313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RESULTS</a:t>
            </a:r>
            <a:endParaRPr dirty="0"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3906525844"/>
              </p:ext>
            </p:extLst>
          </p:nvPr>
        </p:nvGraphicFramePr>
        <p:xfrm>
          <a:off x="819302" y="989475"/>
          <a:ext cx="7505396" cy="3324875"/>
        </p:xfrm>
        <a:graphic>
          <a:graphicData uri="http://schemas.openxmlformats.org/drawingml/2006/table">
            <a:tbl>
              <a:tblPr>
                <a:noFill/>
                <a:tableStyleId>{3DCB9EDA-CC87-437D-A624-2DEC6D4774BA}</a:tableStyleId>
              </a:tblPr>
              <a:tblGrid>
                <a:gridCol w="20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860">
                  <a:extLst>
                    <a:ext uri="{9D8B030D-6E8A-4147-A177-3AD203B41FA5}">
                      <a16:colId xmlns:a16="http://schemas.microsoft.com/office/drawing/2014/main" val="653558859"/>
                    </a:ext>
                  </a:extLst>
                </a:gridCol>
                <a:gridCol w="2930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RMSEP</a:t>
                      </a: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Goal</a:t>
                      </a:r>
                    </a:p>
                  </a:txBody>
                  <a:tcPr marL="91425" marR="91425" marT="91425" marB="91425" anchor="b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Notes</a:t>
                      </a:r>
                      <a:endParaRPr sz="1800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b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Al Bayan Plain" pitchFamily="2" charset="-78"/>
                          <a:sym typeface="Share Tech"/>
                        </a:rPr>
                        <a:t>MLP</a:t>
                      </a:r>
                      <a:endParaRPr sz="2000" b="0" i="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Al Bayan Plain" pitchFamily="2" charset="-78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78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Meet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It’s the closest planet to the Sun and the smallest one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Al Bayan Plain" pitchFamily="2" charset="-78"/>
                          <a:sym typeface="Share Tech"/>
                        </a:rPr>
                        <a:t>Time Series</a:t>
                      </a:r>
                      <a:endParaRPr sz="2000" b="0" i="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Al Bayan Plain" pitchFamily="2" charset="-78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110.67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Below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Despite being red, Mars is actually a cold place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dirty="0" err="1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Al Bayan Plain" pitchFamily="2" charset="-78"/>
                          <a:sym typeface="Share Tech"/>
                        </a:rPr>
                        <a:t>XGBoost</a:t>
                      </a:r>
                      <a:endParaRPr sz="2000" b="0" i="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Al Bayan Plain" pitchFamily="2" charset="-78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68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Exceed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It has a nice name and is the second planet from the Sun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Al Bayan Plain" pitchFamily="2" charset="-78"/>
                          <a:sym typeface="Share Tech"/>
                        </a:rPr>
                        <a:t>LSTM</a:t>
                      </a:r>
                      <a:endParaRPr sz="2000" b="0" i="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Al Bayan Plain" pitchFamily="2" charset="-78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Below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blah blah blah blah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7504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84873" y="2607690"/>
            <a:ext cx="457199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&amp; Improvements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754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F57BC-5EB8-4F47-84D9-464D7DA0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8753-12BC-8847-A9D5-6C4B0BD8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5436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F57BC-5EB8-4F47-84D9-464D7DA0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8753-12BC-8847-A9D5-6C4B0BD8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AB1991-F08D-2847-A5BB-5BC17FBBCAAE}"/>
              </a:ext>
            </a:extLst>
          </p:cNvPr>
          <p:cNvGrpSpPr/>
          <p:nvPr/>
        </p:nvGrpSpPr>
        <p:grpSpPr>
          <a:xfrm>
            <a:off x="5060248" y="1850310"/>
            <a:ext cx="3776871" cy="1260000"/>
            <a:chOff x="5176626" y="1941750"/>
            <a:chExt cx="3776871" cy="1260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74F794-23CF-AB47-882E-F16377ABF185}"/>
                </a:ext>
              </a:extLst>
            </p:cNvPr>
            <p:cNvGrpSpPr/>
            <p:nvPr/>
          </p:nvGrpSpPr>
          <p:grpSpPr>
            <a:xfrm>
              <a:off x="5176626" y="1941750"/>
              <a:ext cx="1260000" cy="1260000"/>
              <a:chOff x="3936511" y="2290091"/>
              <a:chExt cx="1275737" cy="1275471"/>
            </a:xfrm>
          </p:grpSpPr>
          <p:grpSp>
            <p:nvGrpSpPr>
              <p:cNvPr id="8" name="Google Shape;12791;p62">
                <a:extLst>
                  <a:ext uri="{FF2B5EF4-FFF2-40B4-BE49-F238E27FC236}">
                    <a16:creationId xmlns:a16="http://schemas.microsoft.com/office/drawing/2014/main" id="{BF682E91-EA83-3944-9FB9-52933262672A}"/>
                  </a:ext>
                </a:extLst>
              </p:cNvPr>
              <p:cNvGrpSpPr/>
              <p:nvPr/>
            </p:nvGrpSpPr>
            <p:grpSpPr>
              <a:xfrm>
                <a:off x="4338728" y="2640166"/>
                <a:ext cx="458336" cy="546481"/>
                <a:chOff x="1768821" y="3361108"/>
                <a:chExt cx="278739" cy="339073"/>
              </a:xfrm>
              <a:solidFill>
                <a:schemeClr val="bg1"/>
              </a:solidFill>
            </p:grpSpPr>
            <p:sp>
              <p:nvSpPr>
                <p:cNvPr id="51" name="Google Shape;12792;p62">
                  <a:extLst>
                    <a:ext uri="{FF2B5EF4-FFF2-40B4-BE49-F238E27FC236}">
                      <a16:creationId xmlns:a16="http://schemas.microsoft.com/office/drawing/2014/main" id="{6C045674-EB7F-D841-A63B-48D0D2899C3C}"/>
                    </a:ext>
                  </a:extLst>
                </p:cNvPr>
                <p:cNvSpPr/>
                <p:nvPr/>
              </p:nvSpPr>
              <p:spPr>
                <a:xfrm>
                  <a:off x="1784374" y="3549744"/>
                  <a:ext cx="32218" cy="21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678" extrusionOk="0">
                      <a:moveTo>
                        <a:pt x="830" y="1"/>
                      </a:moveTo>
                      <a:cubicBezTo>
                        <a:pt x="804" y="1"/>
                        <a:pt x="776" y="8"/>
                        <a:pt x="750" y="23"/>
                      </a:cubicBezTo>
                      <a:lnTo>
                        <a:pt x="143" y="380"/>
                      </a:lnTo>
                      <a:cubicBezTo>
                        <a:pt x="0" y="451"/>
                        <a:pt x="48" y="677"/>
                        <a:pt x="214" y="677"/>
                      </a:cubicBezTo>
                      <a:cubicBezTo>
                        <a:pt x="238" y="677"/>
                        <a:pt x="274" y="677"/>
                        <a:pt x="286" y="665"/>
                      </a:cubicBezTo>
                      <a:lnTo>
                        <a:pt x="893" y="308"/>
                      </a:lnTo>
                      <a:cubicBezTo>
                        <a:pt x="1000" y="261"/>
                        <a:pt x="1012" y="154"/>
                        <a:pt x="976" y="82"/>
                      </a:cubicBezTo>
                      <a:cubicBezTo>
                        <a:pt x="944" y="33"/>
                        <a:pt x="889" y="1"/>
                        <a:pt x="8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2793;p62">
                  <a:extLst>
                    <a:ext uri="{FF2B5EF4-FFF2-40B4-BE49-F238E27FC236}">
                      <a16:creationId xmlns:a16="http://schemas.microsoft.com/office/drawing/2014/main" id="{17697D13-F5F3-D34A-947D-0F695353AC0D}"/>
                    </a:ext>
                  </a:extLst>
                </p:cNvPr>
                <p:cNvSpPr/>
                <p:nvPr/>
              </p:nvSpPr>
              <p:spPr>
                <a:xfrm>
                  <a:off x="1998326" y="3551652"/>
                  <a:ext cx="32218" cy="21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677" extrusionOk="0">
                      <a:moveTo>
                        <a:pt x="199" y="0"/>
                      </a:moveTo>
                      <a:cubicBezTo>
                        <a:pt x="141" y="0"/>
                        <a:pt x="80" y="33"/>
                        <a:pt x="48" y="82"/>
                      </a:cubicBezTo>
                      <a:cubicBezTo>
                        <a:pt x="0" y="153"/>
                        <a:pt x="36" y="260"/>
                        <a:pt x="107" y="308"/>
                      </a:cubicBezTo>
                      <a:cubicBezTo>
                        <a:pt x="726" y="665"/>
                        <a:pt x="714" y="677"/>
                        <a:pt x="810" y="677"/>
                      </a:cubicBezTo>
                      <a:cubicBezTo>
                        <a:pt x="953" y="677"/>
                        <a:pt x="1012" y="451"/>
                        <a:pt x="881" y="379"/>
                      </a:cubicBezTo>
                      <a:lnTo>
                        <a:pt x="274" y="22"/>
                      </a:lnTo>
                      <a:cubicBezTo>
                        <a:pt x="251" y="7"/>
                        <a:pt x="226" y="0"/>
                        <a:pt x="1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2794;p62">
                  <a:extLst>
                    <a:ext uri="{FF2B5EF4-FFF2-40B4-BE49-F238E27FC236}">
                      <a16:creationId xmlns:a16="http://schemas.microsoft.com/office/drawing/2014/main" id="{E969054A-02E4-2543-A9A2-52D40AF744CD}"/>
                    </a:ext>
                  </a:extLst>
                </p:cNvPr>
                <p:cNvSpPr/>
                <p:nvPr/>
              </p:nvSpPr>
              <p:spPr>
                <a:xfrm>
                  <a:off x="1826007" y="3466383"/>
                  <a:ext cx="142041" cy="23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" h="7351" extrusionOk="0">
                      <a:moveTo>
                        <a:pt x="1715" y="346"/>
                      </a:moveTo>
                      <a:cubicBezTo>
                        <a:pt x="1882" y="346"/>
                        <a:pt x="2013" y="489"/>
                        <a:pt x="2013" y="643"/>
                      </a:cubicBezTo>
                      <a:lnTo>
                        <a:pt x="2013" y="941"/>
                      </a:lnTo>
                      <a:lnTo>
                        <a:pt x="1668" y="941"/>
                      </a:lnTo>
                      <a:cubicBezTo>
                        <a:pt x="1501" y="941"/>
                        <a:pt x="1370" y="810"/>
                        <a:pt x="1370" y="643"/>
                      </a:cubicBezTo>
                      <a:cubicBezTo>
                        <a:pt x="1370" y="489"/>
                        <a:pt x="1501" y="346"/>
                        <a:pt x="1668" y="346"/>
                      </a:cubicBezTo>
                      <a:close/>
                      <a:moveTo>
                        <a:pt x="3573" y="346"/>
                      </a:moveTo>
                      <a:cubicBezTo>
                        <a:pt x="3739" y="346"/>
                        <a:pt x="3870" y="489"/>
                        <a:pt x="3870" y="643"/>
                      </a:cubicBezTo>
                      <a:cubicBezTo>
                        <a:pt x="3870" y="810"/>
                        <a:pt x="3739" y="941"/>
                        <a:pt x="3573" y="941"/>
                      </a:cubicBezTo>
                      <a:lnTo>
                        <a:pt x="3239" y="941"/>
                      </a:lnTo>
                      <a:lnTo>
                        <a:pt x="3239" y="643"/>
                      </a:lnTo>
                      <a:cubicBezTo>
                        <a:pt x="3239" y="489"/>
                        <a:pt x="3370" y="346"/>
                        <a:pt x="3537" y="346"/>
                      </a:cubicBezTo>
                      <a:close/>
                      <a:moveTo>
                        <a:pt x="3727" y="4370"/>
                      </a:moveTo>
                      <a:lnTo>
                        <a:pt x="3727" y="5049"/>
                      </a:lnTo>
                      <a:lnTo>
                        <a:pt x="1513" y="5049"/>
                      </a:lnTo>
                      <a:lnTo>
                        <a:pt x="1513" y="4370"/>
                      </a:lnTo>
                      <a:close/>
                      <a:moveTo>
                        <a:pt x="3739" y="5370"/>
                      </a:moveTo>
                      <a:lnTo>
                        <a:pt x="3739" y="5799"/>
                      </a:lnTo>
                      <a:lnTo>
                        <a:pt x="3727" y="5799"/>
                      </a:lnTo>
                      <a:cubicBezTo>
                        <a:pt x="3727" y="5930"/>
                        <a:pt x="3620" y="6037"/>
                        <a:pt x="3489" y="6037"/>
                      </a:cubicBezTo>
                      <a:lnTo>
                        <a:pt x="1763" y="6037"/>
                      </a:lnTo>
                      <a:cubicBezTo>
                        <a:pt x="1620" y="6037"/>
                        <a:pt x="1525" y="5930"/>
                        <a:pt x="1525" y="5799"/>
                      </a:cubicBezTo>
                      <a:lnTo>
                        <a:pt x="1525" y="5370"/>
                      </a:lnTo>
                      <a:close/>
                      <a:moveTo>
                        <a:pt x="1656" y="0"/>
                      </a:moveTo>
                      <a:cubicBezTo>
                        <a:pt x="1310" y="0"/>
                        <a:pt x="1037" y="286"/>
                        <a:pt x="1037" y="631"/>
                      </a:cubicBezTo>
                      <a:cubicBezTo>
                        <a:pt x="1037" y="977"/>
                        <a:pt x="1310" y="1262"/>
                        <a:pt x="1656" y="1262"/>
                      </a:cubicBezTo>
                      <a:lnTo>
                        <a:pt x="2001" y="1262"/>
                      </a:lnTo>
                      <a:lnTo>
                        <a:pt x="2001" y="2548"/>
                      </a:lnTo>
                      <a:cubicBezTo>
                        <a:pt x="2001" y="2644"/>
                        <a:pt x="2072" y="2715"/>
                        <a:pt x="2168" y="2715"/>
                      </a:cubicBezTo>
                      <a:cubicBezTo>
                        <a:pt x="2251" y="2715"/>
                        <a:pt x="2322" y="2644"/>
                        <a:pt x="2322" y="2548"/>
                      </a:cubicBezTo>
                      <a:lnTo>
                        <a:pt x="2322" y="1262"/>
                      </a:lnTo>
                      <a:lnTo>
                        <a:pt x="2906" y="1262"/>
                      </a:lnTo>
                      <a:lnTo>
                        <a:pt x="2906" y="4037"/>
                      </a:lnTo>
                      <a:lnTo>
                        <a:pt x="2322" y="4037"/>
                      </a:lnTo>
                      <a:lnTo>
                        <a:pt x="2322" y="3191"/>
                      </a:lnTo>
                      <a:cubicBezTo>
                        <a:pt x="2322" y="3108"/>
                        <a:pt x="2251" y="3025"/>
                        <a:pt x="2168" y="3025"/>
                      </a:cubicBezTo>
                      <a:cubicBezTo>
                        <a:pt x="2072" y="3025"/>
                        <a:pt x="2001" y="3108"/>
                        <a:pt x="2001" y="3191"/>
                      </a:cubicBezTo>
                      <a:lnTo>
                        <a:pt x="2001" y="4060"/>
                      </a:lnTo>
                      <a:lnTo>
                        <a:pt x="1513" y="4060"/>
                      </a:lnTo>
                      <a:cubicBezTo>
                        <a:pt x="1489" y="3596"/>
                        <a:pt x="1298" y="3167"/>
                        <a:pt x="941" y="2846"/>
                      </a:cubicBezTo>
                      <a:cubicBezTo>
                        <a:pt x="679" y="2608"/>
                        <a:pt x="465" y="2310"/>
                        <a:pt x="334" y="1989"/>
                      </a:cubicBezTo>
                      <a:cubicBezTo>
                        <a:pt x="305" y="1930"/>
                        <a:pt x="235" y="1887"/>
                        <a:pt x="165" y="1887"/>
                      </a:cubicBezTo>
                      <a:cubicBezTo>
                        <a:pt x="150" y="1887"/>
                        <a:pt x="135" y="1889"/>
                        <a:pt x="120" y="1893"/>
                      </a:cubicBezTo>
                      <a:cubicBezTo>
                        <a:pt x="48" y="1929"/>
                        <a:pt x="1" y="2036"/>
                        <a:pt x="36" y="2108"/>
                      </a:cubicBezTo>
                      <a:cubicBezTo>
                        <a:pt x="179" y="2477"/>
                        <a:pt x="417" y="2810"/>
                        <a:pt x="715" y="3084"/>
                      </a:cubicBezTo>
                      <a:cubicBezTo>
                        <a:pt x="1001" y="3358"/>
                        <a:pt x="1179" y="3727"/>
                        <a:pt x="1179" y="4120"/>
                      </a:cubicBezTo>
                      <a:lnTo>
                        <a:pt x="1179" y="5823"/>
                      </a:lnTo>
                      <a:cubicBezTo>
                        <a:pt x="1179" y="6096"/>
                        <a:pt x="1358" y="6311"/>
                        <a:pt x="1608" y="6382"/>
                      </a:cubicBezTo>
                      <a:cubicBezTo>
                        <a:pt x="1608" y="6513"/>
                        <a:pt x="1644" y="6644"/>
                        <a:pt x="1703" y="6775"/>
                      </a:cubicBezTo>
                      <a:cubicBezTo>
                        <a:pt x="1738" y="6837"/>
                        <a:pt x="1793" y="6872"/>
                        <a:pt x="1848" y="6872"/>
                      </a:cubicBezTo>
                      <a:cubicBezTo>
                        <a:pt x="1868" y="6872"/>
                        <a:pt x="1887" y="6868"/>
                        <a:pt x="1906" y="6858"/>
                      </a:cubicBezTo>
                      <a:cubicBezTo>
                        <a:pt x="1989" y="6811"/>
                        <a:pt x="2025" y="6715"/>
                        <a:pt x="1989" y="6644"/>
                      </a:cubicBezTo>
                      <a:cubicBezTo>
                        <a:pt x="1953" y="6573"/>
                        <a:pt x="1930" y="6477"/>
                        <a:pt x="1930" y="6394"/>
                      </a:cubicBezTo>
                      <a:lnTo>
                        <a:pt x="3263" y="6394"/>
                      </a:lnTo>
                      <a:cubicBezTo>
                        <a:pt x="3243" y="6759"/>
                        <a:pt x="2922" y="7025"/>
                        <a:pt x="2575" y="7025"/>
                      </a:cubicBezTo>
                      <a:cubicBezTo>
                        <a:pt x="2503" y="7025"/>
                        <a:pt x="2430" y="7014"/>
                        <a:pt x="2358" y="6989"/>
                      </a:cubicBezTo>
                      <a:cubicBezTo>
                        <a:pt x="2336" y="6981"/>
                        <a:pt x="2314" y="6977"/>
                        <a:pt x="2294" y="6977"/>
                      </a:cubicBezTo>
                      <a:cubicBezTo>
                        <a:pt x="2227" y="6977"/>
                        <a:pt x="2171" y="7018"/>
                        <a:pt x="2144" y="7073"/>
                      </a:cubicBezTo>
                      <a:cubicBezTo>
                        <a:pt x="2120" y="7168"/>
                        <a:pt x="2168" y="7251"/>
                        <a:pt x="2239" y="7287"/>
                      </a:cubicBezTo>
                      <a:cubicBezTo>
                        <a:pt x="2356" y="7330"/>
                        <a:pt x="2473" y="7350"/>
                        <a:pt x="2588" y="7350"/>
                      </a:cubicBezTo>
                      <a:cubicBezTo>
                        <a:pt x="3106" y="7350"/>
                        <a:pt x="3563" y="6940"/>
                        <a:pt x="3573" y="6394"/>
                      </a:cubicBezTo>
                      <a:cubicBezTo>
                        <a:pt x="3835" y="6334"/>
                        <a:pt x="4013" y="6108"/>
                        <a:pt x="4013" y="5846"/>
                      </a:cubicBezTo>
                      <a:lnTo>
                        <a:pt x="4013" y="4156"/>
                      </a:lnTo>
                      <a:cubicBezTo>
                        <a:pt x="4013" y="3798"/>
                        <a:pt x="4144" y="3465"/>
                        <a:pt x="4370" y="3203"/>
                      </a:cubicBezTo>
                      <a:cubicBezTo>
                        <a:pt x="4466" y="3108"/>
                        <a:pt x="4454" y="3001"/>
                        <a:pt x="4394" y="2941"/>
                      </a:cubicBezTo>
                      <a:cubicBezTo>
                        <a:pt x="4366" y="2913"/>
                        <a:pt x="4326" y="2898"/>
                        <a:pt x="4287" y="2898"/>
                      </a:cubicBezTo>
                      <a:cubicBezTo>
                        <a:pt x="4243" y="2898"/>
                        <a:pt x="4199" y="2916"/>
                        <a:pt x="4168" y="2953"/>
                      </a:cubicBezTo>
                      <a:cubicBezTo>
                        <a:pt x="3906" y="3251"/>
                        <a:pt x="3739" y="3644"/>
                        <a:pt x="3727" y="4060"/>
                      </a:cubicBezTo>
                      <a:lnTo>
                        <a:pt x="3239" y="4060"/>
                      </a:lnTo>
                      <a:lnTo>
                        <a:pt x="3239" y="1262"/>
                      </a:lnTo>
                      <a:lnTo>
                        <a:pt x="3573" y="1262"/>
                      </a:lnTo>
                      <a:cubicBezTo>
                        <a:pt x="3918" y="1262"/>
                        <a:pt x="4204" y="977"/>
                        <a:pt x="4204" y="631"/>
                      </a:cubicBezTo>
                      <a:cubicBezTo>
                        <a:pt x="4204" y="286"/>
                        <a:pt x="3918" y="0"/>
                        <a:pt x="3573" y="0"/>
                      </a:cubicBezTo>
                      <a:lnTo>
                        <a:pt x="3537" y="0"/>
                      </a:lnTo>
                      <a:cubicBezTo>
                        <a:pt x="3192" y="0"/>
                        <a:pt x="2906" y="286"/>
                        <a:pt x="2906" y="631"/>
                      </a:cubicBezTo>
                      <a:lnTo>
                        <a:pt x="2906" y="929"/>
                      </a:lnTo>
                      <a:lnTo>
                        <a:pt x="2322" y="929"/>
                      </a:lnTo>
                      <a:lnTo>
                        <a:pt x="2322" y="631"/>
                      </a:lnTo>
                      <a:cubicBezTo>
                        <a:pt x="2322" y="286"/>
                        <a:pt x="2049" y="0"/>
                        <a:pt x="170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2795;p62">
                  <a:extLst>
                    <a:ext uri="{FF2B5EF4-FFF2-40B4-BE49-F238E27FC236}">
                      <a16:creationId xmlns:a16="http://schemas.microsoft.com/office/drawing/2014/main" id="{BA8022C2-8BBE-1D42-A76B-BD5EB497972C}"/>
                    </a:ext>
                  </a:extLst>
                </p:cNvPr>
                <p:cNvSpPr/>
                <p:nvPr/>
              </p:nvSpPr>
              <p:spPr>
                <a:xfrm>
                  <a:off x="1820345" y="3409706"/>
                  <a:ext cx="177631" cy="144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5" h="4535" extrusionOk="0">
                      <a:moveTo>
                        <a:pt x="2818" y="1"/>
                      </a:moveTo>
                      <a:cubicBezTo>
                        <a:pt x="1382" y="1"/>
                        <a:pt x="0" y="1113"/>
                        <a:pt x="0" y="2782"/>
                      </a:cubicBezTo>
                      <a:cubicBezTo>
                        <a:pt x="0" y="2937"/>
                        <a:pt x="24" y="3080"/>
                        <a:pt x="36" y="3223"/>
                      </a:cubicBezTo>
                      <a:cubicBezTo>
                        <a:pt x="47" y="3299"/>
                        <a:pt x="107" y="3355"/>
                        <a:pt x="190" y="3355"/>
                      </a:cubicBezTo>
                      <a:cubicBezTo>
                        <a:pt x="198" y="3355"/>
                        <a:pt x="206" y="3355"/>
                        <a:pt x="214" y="3354"/>
                      </a:cubicBezTo>
                      <a:cubicBezTo>
                        <a:pt x="298" y="3342"/>
                        <a:pt x="357" y="3259"/>
                        <a:pt x="345" y="3175"/>
                      </a:cubicBezTo>
                      <a:cubicBezTo>
                        <a:pt x="333" y="3044"/>
                        <a:pt x="310" y="2925"/>
                        <a:pt x="310" y="2782"/>
                      </a:cubicBezTo>
                      <a:cubicBezTo>
                        <a:pt x="310" y="1416"/>
                        <a:pt x="1429" y="318"/>
                        <a:pt x="2779" y="318"/>
                      </a:cubicBezTo>
                      <a:cubicBezTo>
                        <a:pt x="2793" y="318"/>
                        <a:pt x="2807" y="318"/>
                        <a:pt x="2822" y="318"/>
                      </a:cubicBezTo>
                      <a:cubicBezTo>
                        <a:pt x="4143" y="330"/>
                        <a:pt x="5227" y="1437"/>
                        <a:pt x="5239" y="2759"/>
                      </a:cubicBezTo>
                      <a:lnTo>
                        <a:pt x="5239" y="2782"/>
                      </a:lnTo>
                      <a:cubicBezTo>
                        <a:pt x="5239" y="3318"/>
                        <a:pt x="5060" y="3842"/>
                        <a:pt x="4751" y="4271"/>
                      </a:cubicBezTo>
                      <a:cubicBezTo>
                        <a:pt x="4691" y="4354"/>
                        <a:pt x="4703" y="4437"/>
                        <a:pt x="4775" y="4497"/>
                      </a:cubicBezTo>
                      <a:cubicBezTo>
                        <a:pt x="4809" y="4522"/>
                        <a:pt x="4844" y="4534"/>
                        <a:pt x="4877" y="4534"/>
                      </a:cubicBezTo>
                      <a:cubicBezTo>
                        <a:pt x="4923" y="4534"/>
                        <a:pt x="4966" y="4510"/>
                        <a:pt x="5001" y="4461"/>
                      </a:cubicBezTo>
                      <a:cubicBezTo>
                        <a:pt x="5370" y="3973"/>
                        <a:pt x="5572" y="3390"/>
                        <a:pt x="5572" y="2782"/>
                      </a:cubicBezTo>
                      <a:cubicBezTo>
                        <a:pt x="5584" y="2782"/>
                        <a:pt x="5584" y="2771"/>
                        <a:pt x="5584" y="2759"/>
                      </a:cubicBezTo>
                      <a:cubicBezTo>
                        <a:pt x="5572" y="2032"/>
                        <a:pt x="5286" y="1342"/>
                        <a:pt x="4763" y="818"/>
                      </a:cubicBezTo>
                      <a:cubicBezTo>
                        <a:pt x="4198" y="253"/>
                        <a:pt x="3502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2796;p62">
                  <a:extLst>
                    <a:ext uri="{FF2B5EF4-FFF2-40B4-BE49-F238E27FC236}">
                      <a16:creationId xmlns:a16="http://schemas.microsoft.com/office/drawing/2014/main" id="{DD124A8A-45EF-AE4B-B625-52B6D0CC2BF1}"/>
                    </a:ext>
                  </a:extLst>
                </p:cNvPr>
                <p:cNvSpPr/>
                <p:nvPr/>
              </p:nvSpPr>
              <p:spPr>
                <a:xfrm>
                  <a:off x="1904406" y="3361108"/>
                  <a:ext cx="10241" cy="32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1037" extrusionOk="0">
                      <a:moveTo>
                        <a:pt x="155" y="0"/>
                      </a:moveTo>
                      <a:cubicBezTo>
                        <a:pt x="72" y="0"/>
                        <a:pt x="0" y="72"/>
                        <a:pt x="0" y="167"/>
                      </a:cubicBezTo>
                      <a:lnTo>
                        <a:pt x="0" y="870"/>
                      </a:lnTo>
                      <a:cubicBezTo>
                        <a:pt x="0" y="965"/>
                        <a:pt x="72" y="1036"/>
                        <a:pt x="155" y="1036"/>
                      </a:cubicBezTo>
                      <a:cubicBezTo>
                        <a:pt x="250" y="1036"/>
                        <a:pt x="322" y="965"/>
                        <a:pt x="322" y="870"/>
                      </a:cubicBezTo>
                      <a:lnTo>
                        <a:pt x="322" y="167"/>
                      </a:lnTo>
                      <a:cubicBezTo>
                        <a:pt x="310" y="60"/>
                        <a:pt x="250" y="0"/>
                        <a:pt x="15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2797;p62">
                  <a:extLst>
                    <a:ext uri="{FF2B5EF4-FFF2-40B4-BE49-F238E27FC236}">
                      <a16:creationId xmlns:a16="http://schemas.microsoft.com/office/drawing/2014/main" id="{AD664540-1C3E-C04F-91BA-1D9FA358BA83}"/>
                    </a:ext>
                  </a:extLst>
                </p:cNvPr>
                <p:cNvSpPr/>
                <p:nvPr/>
              </p:nvSpPr>
              <p:spPr>
                <a:xfrm>
                  <a:off x="1836248" y="3378219"/>
                  <a:ext cx="23504" cy="29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939" extrusionOk="0">
                      <a:moveTo>
                        <a:pt x="181" y="0"/>
                      </a:moveTo>
                      <a:cubicBezTo>
                        <a:pt x="154" y="0"/>
                        <a:pt x="125" y="7"/>
                        <a:pt x="95" y="22"/>
                      </a:cubicBezTo>
                      <a:cubicBezTo>
                        <a:pt x="24" y="70"/>
                        <a:pt x="0" y="165"/>
                        <a:pt x="36" y="248"/>
                      </a:cubicBezTo>
                      <a:lnTo>
                        <a:pt x="393" y="855"/>
                      </a:lnTo>
                      <a:cubicBezTo>
                        <a:pt x="429" y="903"/>
                        <a:pt x="488" y="939"/>
                        <a:pt x="536" y="939"/>
                      </a:cubicBezTo>
                      <a:cubicBezTo>
                        <a:pt x="667" y="939"/>
                        <a:pt x="738" y="796"/>
                        <a:pt x="679" y="701"/>
                      </a:cubicBezTo>
                      <a:lnTo>
                        <a:pt x="322" y="82"/>
                      </a:lnTo>
                      <a:cubicBezTo>
                        <a:pt x="289" y="33"/>
                        <a:pt x="239" y="0"/>
                        <a:pt x="1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2798;p62">
                  <a:extLst>
                    <a:ext uri="{FF2B5EF4-FFF2-40B4-BE49-F238E27FC236}">
                      <a16:creationId xmlns:a16="http://schemas.microsoft.com/office/drawing/2014/main" id="{0B2D54E0-B5AF-1746-80AD-4E7B4B0C5FB0}"/>
                    </a:ext>
                  </a:extLst>
                </p:cNvPr>
                <p:cNvSpPr/>
                <p:nvPr/>
              </p:nvSpPr>
              <p:spPr>
                <a:xfrm>
                  <a:off x="1787014" y="3427072"/>
                  <a:ext cx="31073" cy="21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682" extrusionOk="0">
                      <a:moveTo>
                        <a:pt x="187" y="0"/>
                      </a:moveTo>
                      <a:cubicBezTo>
                        <a:pt x="129" y="0"/>
                        <a:pt x="69" y="32"/>
                        <a:pt x="36" y="81"/>
                      </a:cubicBezTo>
                      <a:cubicBezTo>
                        <a:pt x="0" y="153"/>
                        <a:pt x="24" y="260"/>
                        <a:pt x="96" y="308"/>
                      </a:cubicBezTo>
                      <a:lnTo>
                        <a:pt x="715" y="665"/>
                      </a:lnTo>
                      <a:cubicBezTo>
                        <a:pt x="737" y="676"/>
                        <a:pt x="762" y="681"/>
                        <a:pt x="788" y="681"/>
                      </a:cubicBezTo>
                      <a:cubicBezTo>
                        <a:pt x="846" y="681"/>
                        <a:pt x="904" y="655"/>
                        <a:pt x="929" y="605"/>
                      </a:cubicBezTo>
                      <a:cubicBezTo>
                        <a:pt x="977" y="510"/>
                        <a:pt x="953" y="427"/>
                        <a:pt x="870" y="379"/>
                      </a:cubicBezTo>
                      <a:lnTo>
                        <a:pt x="262" y="22"/>
                      </a:lnTo>
                      <a:cubicBezTo>
                        <a:pt x="240" y="7"/>
                        <a:pt x="214" y="0"/>
                        <a:pt x="1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2799;p62">
                  <a:extLst>
                    <a:ext uri="{FF2B5EF4-FFF2-40B4-BE49-F238E27FC236}">
                      <a16:creationId xmlns:a16="http://schemas.microsoft.com/office/drawing/2014/main" id="{CACFFFD4-40FE-F24B-8424-BDA6A8B70CC2}"/>
                    </a:ext>
                  </a:extLst>
                </p:cNvPr>
                <p:cNvSpPr/>
                <p:nvPr/>
              </p:nvSpPr>
              <p:spPr>
                <a:xfrm>
                  <a:off x="1768821" y="3494021"/>
                  <a:ext cx="33363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334" extrusionOk="0">
                      <a:moveTo>
                        <a:pt x="168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51"/>
                        <a:pt x="72" y="334"/>
                        <a:pt x="168" y="334"/>
                      </a:cubicBezTo>
                      <a:lnTo>
                        <a:pt x="882" y="334"/>
                      </a:lnTo>
                      <a:cubicBezTo>
                        <a:pt x="965" y="334"/>
                        <a:pt x="1049" y="251"/>
                        <a:pt x="1049" y="167"/>
                      </a:cubicBezTo>
                      <a:cubicBezTo>
                        <a:pt x="1049" y="72"/>
                        <a:pt x="965" y="1"/>
                        <a:pt x="88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2800;p62">
                  <a:extLst>
                    <a:ext uri="{FF2B5EF4-FFF2-40B4-BE49-F238E27FC236}">
                      <a16:creationId xmlns:a16="http://schemas.microsoft.com/office/drawing/2014/main" id="{C2C3853D-FD8D-0A40-9616-7200C6B56343}"/>
                    </a:ext>
                  </a:extLst>
                </p:cNvPr>
                <p:cNvSpPr/>
                <p:nvPr/>
              </p:nvSpPr>
              <p:spPr>
                <a:xfrm>
                  <a:off x="2014610" y="3495930"/>
                  <a:ext cx="32950" cy="1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334" extrusionOk="0">
                      <a:moveTo>
                        <a:pt x="167" y="0"/>
                      </a:moveTo>
                      <a:cubicBezTo>
                        <a:pt x="71" y="0"/>
                        <a:pt x="0" y="71"/>
                        <a:pt x="0" y="167"/>
                      </a:cubicBezTo>
                      <a:cubicBezTo>
                        <a:pt x="0" y="250"/>
                        <a:pt x="71" y="333"/>
                        <a:pt x="167" y="333"/>
                      </a:cubicBezTo>
                      <a:lnTo>
                        <a:pt x="881" y="333"/>
                      </a:lnTo>
                      <a:cubicBezTo>
                        <a:pt x="964" y="333"/>
                        <a:pt x="1036" y="250"/>
                        <a:pt x="1036" y="167"/>
                      </a:cubicBezTo>
                      <a:cubicBezTo>
                        <a:pt x="1024" y="71"/>
                        <a:pt x="953" y="0"/>
                        <a:pt x="8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12801;p62">
                  <a:extLst>
                    <a:ext uri="{FF2B5EF4-FFF2-40B4-BE49-F238E27FC236}">
                      <a16:creationId xmlns:a16="http://schemas.microsoft.com/office/drawing/2014/main" id="{B665B336-211C-E84C-9A2D-A11ACAF72FF2}"/>
                    </a:ext>
                  </a:extLst>
                </p:cNvPr>
                <p:cNvSpPr/>
                <p:nvPr/>
              </p:nvSpPr>
              <p:spPr>
                <a:xfrm>
                  <a:off x="1999439" y="3428948"/>
                  <a:ext cx="31105" cy="2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688" extrusionOk="0">
                      <a:moveTo>
                        <a:pt x="795" y="1"/>
                      </a:moveTo>
                      <a:cubicBezTo>
                        <a:pt x="769" y="1"/>
                        <a:pt x="741" y="8"/>
                        <a:pt x="715" y="22"/>
                      </a:cubicBezTo>
                      <a:lnTo>
                        <a:pt x="108" y="380"/>
                      </a:lnTo>
                      <a:cubicBezTo>
                        <a:pt x="25" y="427"/>
                        <a:pt x="1" y="511"/>
                        <a:pt x="48" y="606"/>
                      </a:cubicBezTo>
                      <a:cubicBezTo>
                        <a:pt x="73" y="655"/>
                        <a:pt x="125" y="687"/>
                        <a:pt x="183" y="687"/>
                      </a:cubicBezTo>
                      <a:cubicBezTo>
                        <a:pt x="209" y="687"/>
                        <a:pt x="237" y="680"/>
                        <a:pt x="263" y="665"/>
                      </a:cubicBezTo>
                      <a:lnTo>
                        <a:pt x="882" y="308"/>
                      </a:lnTo>
                      <a:cubicBezTo>
                        <a:pt x="953" y="249"/>
                        <a:pt x="977" y="153"/>
                        <a:pt x="941" y="82"/>
                      </a:cubicBezTo>
                      <a:cubicBezTo>
                        <a:pt x="909" y="33"/>
                        <a:pt x="854" y="1"/>
                        <a:pt x="79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2802;p62">
                  <a:extLst>
                    <a:ext uri="{FF2B5EF4-FFF2-40B4-BE49-F238E27FC236}">
                      <a16:creationId xmlns:a16="http://schemas.microsoft.com/office/drawing/2014/main" id="{1DC080A4-1DC0-244C-91AB-B0808E897400}"/>
                    </a:ext>
                  </a:extLst>
                </p:cNvPr>
                <p:cNvSpPr/>
                <p:nvPr/>
              </p:nvSpPr>
              <p:spPr>
                <a:xfrm>
                  <a:off x="1958156" y="3379269"/>
                  <a:ext cx="23917" cy="29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930" extrusionOk="0">
                      <a:moveTo>
                        <a:pt x="562" y="0"/>
                      </a:moveTo>
                      <a:cubicBezTo>
                        <a:pt x="506" y="0"/>
                        <a:pt x="449" y="30"/>
                        <a:pt x="418" y="84"/>
                      </a:cubicBezTo>
                      <a:lnTo>
                        <a:pt x="61" y="691"/>
                      </a:lnTo>
                      <a:cubicBezTo>
                        <a:pt x="1" y="799"/>
                        <a:pt x="72" y="930"/>
                        <a:pt x="191" y="930"/>
                      </a:cubicBezTo>
                      <a:cubicBezTo>
                        <a:pt x="251" y="930"/>
                        <a:pt x="299" y="894"/>
                        <a:pt x="334" y="858"/>
                      </a:cubicBezTo>
                      <a:lnTo>
                        <a:pt x="692" y="239"/>
                      </a:lnTo>
                      <a:cubicBezTo>
                        <a:pt x="751" y="168"/>
                        <a:pt x="715" y="72"/>
                        <a:pt x="644" y="25"/>
                      </a:cubicBezTo>
                      <a:cubicBezTo>
                        <a:pt x="619" y="8"/>
                        <a:pt x="591" y="0"/>
                        <a:pt x="56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434;p48">
                <a:extLst>
                  <a:ext uri="{FF2B5EF4-FFF2-40B4-BE49-F238E27FC236}">
                    <a16:creationId xmlns:a16="http://schemas.microsoft.com/office/drawing/2014/main" id="{128B60B7-D7E8-9449-8D11-A3A80870200A}"/>
                  </a:ext>
                </a:extLst>
              </p:cNvPr>
              <p:cNvGrpSpPr/>
              <p:nvPr/>
            </p:nvGrpSpPr>
            <p:grpSpPr>
              <a:xfrm>
                <a:off x="3936511" y="2290091"/>
                <a:ext cx="1275737" cy="1275471"/>
                <a:chOff x="238125" y="3745825"/>
                <a:chExt cx="1319000" cy="1318725"/>
              </a:xfrm>
            </p:grpSpPr>
            <p:sp>
              <p:nvSpPr>
                <p:cNvPr id="10" name="Google Shape;1435;p48">
                  <a:extLst>
                    <a:ext uri="{FF2B5EF4-FFF2-40B4-BE49-F238E27FC236}">
                      <a16:creationId xmlns:a16="http://schemas.microsoft.com/office/drawing/2014/main" id="{2E0D2BAB-10DE-734A-BBAE-6BD5FA5871B8}"/>
                    </a:ext>
                  </a:extLst>
                </p:cNvPr>
                <p:cNvSpPr/>
                <p:nvPr/>
              </p:nvSpPr>
              <p:spPr>
                <a:xfrm>
                  <a:off x="403175" y="3947200"/>
                  <a:ext cx="952350" cy="9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4" h="36642" extrusionOk="0">
                      <a:moveTo>
                        <a:pt x="19772" y="767"/>
                      </a:moveTo>
                      <a:cubicBezTo>
                        <a:pt x="29462" y="779"/>
                        <a:pt x="37312" y="8629"/>
                        <a:pt x="37325" y="18320"/>
                      </a:cubicBezTo>
                      <a:cubicBezTo>
                        <a:pt x="37325" y="25426"/>
                        <a:pt x="33040" y="31828"/>
                        <a:pt x="26488" y="34537"/>
                      </a:cubicBezTo>
                      <a:cubicBezTo>
                        <a:pt x="24312" y="35439"/>
                        <a:pt x="22029" y="35877"/>
                        <a:pt x="19765" y="35877"/>
                      </a:cubicBezTo>
                      <a:cubicBezTo>
                        <a:pt x="15198" y="35877"/>
                        <a:pt x="10713" y="34093"/>
                        <a:pt x="7360" y="30731"/>
                      </a:cubicBezTo>
                      <a:cubicBezTo>
                        <a:pt x="2332" y="25716"/>
                        <a:pt x="833" y="18168"/>
                        <a:pt x="3554" y="11603"/>
                      </a:cubicBezTo>
                      <a:cubicBezTo>
                        <a:pt x="6263" y="5051"/>
                        <a:pt x="12665" y="767"/>
                        <a:pt x="19772" y="767"/>
                      </a:cubicBezTo>
                      <a:close/>
                      <a:moveTo>
                        <a:pt x="19767" y="1"/>
                      </a:moveTo>
                      <a:cubicBezTo>
                        <a:pt x="15000" y="1"/>
                        <a:pt x="10315" y="1861"/>
                        <a:pt x="6818" y="5366"/>
                      </a:cubicBezTo>
                      <a:cubicBezTo>
                        <a:pt x="1576" y="10608"/>
                        <a:pt x="1" y="18483"/>
                        <a:pt x="2836" y="25338"/>
                      </a:cubicBezTo>
                      <a:cubicBezTo>
                        <a:pt x="5671" y="32181"/>
                        <a:pt x="12362" y="36641"/>
                        <a:pt x="19772" y="36641"/>
                      </a:cubicBezTo>
                      <a:cubicBezTo>
                        <a:pt x="29878" y="36629"/>
                        <a:pt x="38081" y="28438"/>
                        <a:pt x="38093" y="18320"/>
                      </a:cubicBezTo>
                      <a:cubicBezTo>
                        <a:pt x="38081" y="10910"/>
                        <a:pt x="33620" y="4232"/>
                        <a:pt x="26778" y="1397"/>
                      </a:cubicBezTo>
                      <a:cubicBezTo>
                        <a:pt x="24511" y="457"/>
                        <a:pt x="22129" y="1"/>
                        <a:pt x="19767" y="1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36;p48">
                  <a:extLst>
                    <a:ext uri="{FF2B5EF4-FFF2-40B4-BE49-F238E27FC236}">
                      <a16:creationId xmlns:a16="http://schemas.microsoft.com/office/drawing/2014/main" id="{956F6C8F-30FE-F948-9B5A-110E0B31C55A}"/>
                    </a:ext>
                  </a:extLst>
                </p:cNvPr>
                <p:cNvSpPr/>
                <p:nvPr/>
              </p:nvSpPr>
              <p:spPr>
                <a:xfrm>
                  <a:off x="883275" y="4935050"/>
                  <a:ext cx="28700" cy="2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47" extrusionOk="0">
                      <a:moveTo>
                        <a:pt x="580" y="0"/>
                      </a:moveTo>
                      <a:cubicBezTo>
                        <a:pt x="253" y="0"/>
                        <a:pt x="1" y="265"/>
                        <a:pt x="1" y="580"/>
                      </a:cubicBezTo>
                      <a:cubicBezTo>
                        <a:pt x="1" y="895"/>
                        <a:pt x="253" y="1147"/>
                        <a:pt x="580" y="1147"/>
                      </a:cubicBezTo>
                      <a:cubicBezTo>
                        <a:pt x="895" y="1147"/>
                        <a:pt x="1147" y="895"/>
                        <a:pt x="1147" y="580"/>
                      </a:cubicBezTo>
                      <a:cubicBezTo>
                        <a:pt x="1147" y="265"/>
                        <a:pt x="895" y="0"/>
                        <a:pt x="580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1437;p48">
                  <a:extLst>
                    <a:ext uri="{FF2B5EF4-FFF2-40B4-BE49-F238E27FC236}">
                      <a16:creationId xmlns:a16="http://schemas.microsoft.com/office/drawing/2014/main" id="{A3296AC8-312D-BC48-8C69-16DFDBF8A9C5}"/>
                    </a:ext>
                  </a:extLst>
                </p:cNvPr>
                <p:cNvSpPr/>
                <p:nvPr/>
              </p:nvSpPr>
              <p:spPr>
                <a:xfrm>
                  <a:off x="1018725" y="4917600"/>
                  <a:ext cx="31850" cy="2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1152" extrusionOk="0">
                      <a:moveTo>
                        <a:pt x="638" y="0"/>
                      </a:moveTo>
                      <a:cubicBezTo>
                        <a:pt x="590" y="0"/>
                        <a:pt x="541" y="6"/>
                        <a:pt x="492" y="18"/>
                      </a:cubicBezTo>
                      <a:cubicBezTo>
                        <a:pt x="190" y="93"/>
                        <a:pt x="1" y="421"/>
                        <a:pt x="89" y="723"/>
                      </a:cubicBezTo>
                      <a:cubicBezTo>
                        <a:pt x="152" y="975"/>
                        <a:pt x="379" y="1152"/>
                        <a:pt x="644" y="1152"/>
                      </a:cubicBezTo>
                      <a:cubicBezTo>
                        <a:pt x="694" y="1152"/>
                        <a:pt x="732" y="1152"/>
                        <a:pt x="782" y="1139"/>
                      </a:cubicBezTo>
                      <a:cubicBezTo>
                        <a:pt x="1085" y="1051"/>
                        <a:pt x="1274" y="736"/>
                        <a:pt x="1198" y="434"/>
                      </a:cubicBezTo>
                      <a:cubicBezTo>
                        <a:pt x="1134" y="168"/>
                        <a:pt x="900" y="0"/>
                        <a:pt x="638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438;p48">
                  <a:extLst>
                    <a:ext uri="{FF2B5EF4-FFF2-40B4-BE49-F238E27FC236}">
                      <a16:creationId xmlns:a16="http://schemas.microsoft.com/office/drawing/2014/main" id="{3C4C92AA-4509-8A48-A819-428783642FD7}"/>
                    </a:ext>
                  </a:extLst>
                </p:cNvPr>
                <p:cNvSpPr/>
                <p:nvPr/>
              </p:nvSpPr>
              <p:spPr>
                <a:xfrm>
                  <a:off x="711600" y="4907975"/>
                  <a:ext cx="32475" cy="2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59" extrusionOk="0">
                      <a:moveTo>
                        <a:pt x="665" y="1"/>
                      </a:moveTo>
                      <a:cubicBezTo>
                        <a:pt x="417" y="1"/>
                        <a:pt x="183" y="156"/>
                        <a:pt x="101" y="403"/>
                      </a:cubicBezTo>
                      <a:cubicBezTo>
                        <a:pt x="0" y="705"/>
                        <a:pt x="164" y="1033"/>
                        <a:pt x="466" y="1134"/>
                      </a:cubicBezTo>
                      <a:cubicBezTo>
                        <a:pt x="529" y="1146"/>
                        <a:pt x="592" y="1159"/>
                        <a:pt x="643" y="1159"/>
                      </a:cubicBezTo>
                      <a:cubicBezTo>
                        <a:pt x="895" y="1159"/>
                        <a:pt x="1109" y="995"/>
                        <a:pt x="1197" y="756"/>
                      </a:cubicBezTo>
                      <a:cubicBezTo>
                        <a:pt x="1298" y="453"/>
                        <a:pt x="1134" y="126"/>
                        <a:pt x="832" y="25"/>
                      </a:cubicBezTo>
                      <a:cubicBezTo>
                        <a:pt x="777" y="9"/>
                        <a:pt x="721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39;p48">
                  <a:extLst>
                    <a:ext uri="{FF2B5EF4-FFF2-40B4-BE49-F238E27FC236}">
                      <a16:creationId xmlns:a16="http://schemas.microsoft.com/office/drawing/2014/main" id="{8096998C-4AD5-5846-A035-0D445DEA4F81}"/>
                    </a:ext>
                  </a:extLst>
                </p:cNvPr>
                <p:cNvSpPr/>
                <p:nvPr/>
              </p:nvSpPr>
              <p:spPr>
                <a:xfrm>
                  <a:off x="1175625" y="4848450"/>
                  <a:ext cx="32775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46" extrusionOk="0">
                      <a:moveTo>
                        <a:pt x="657" y="1"/>
                      </a:moveTo>
                      <a:cubicBezTo>
                        <a:pt x="552" y="1"/>
                        <a:pt x="447" y="29"/>
                        <a:pt x="353" y="87"/>
                      </a:cubicBezTo>
                      <a:cubicBezTo>
                        <a:pt x="76" y="264"/>
                        <a:pt x="0" y="616"/>
                        <a:pt x="177" y="881"/>
                      </a:cubicBezTo>
                      <a:cubicBezTo>
                        <a:pt x="290" y="1045"/>
                        <a:pt x="466" y="1146"/>
                        <a:pt x="655" y="1146"/>
                      </a:cubicBezTo>
                      <a:cubicBezTo>
                        <a:pt x="769" y="1146"/>
                        <a:pt x="882" y="1120"/>
                        <a:pt x="970" y="1057"/>
                      </a:cubicBezTo>
                      <a:cubicBezTo>
                        <a:pt x="1235" y="881"/>
                        <a:pt x="1311" y="528"/>
                        <a:pt x="1147" y="264"/>
                      </a:cubicBezTo>
                      <a:cubicBezTo>
                        <a:pt x="1033" y="93"/>
                        <a:pt x="846" y="1"/>
                        <a:pt x="657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440;p48">
                  <a:extLst>
                    <a:ext uri="{FF2B5EF4-FFF2-40B4-BE49-F238E27FC236}">
                      <a16:creationId xmlns:a16="http://schemas.microsoft.com/office/drawing/2014/main" id="{EC7968A0-D403-4841-B5C4-76947C742D46}"/>
                    </a:ext>
                  </a:extLst>
                </p:cNvPr>
                <p:cNvSpPr/>
                <p:nvPr/>
              </p:nvSpPr>
              <p:spPr>
                <a:xfrm>
                  <a:off x="558800" y="4828875"/>
                  <a:ext cx="3247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60" extrusionOk="0">
                      <a:moveTo>
                        <a:pt x="646" y="1"/>
                      </a:moveTo>
                      <a:cubicBezTo>
                        <a:pt x="468" y="1"/>
                        <a:pt x="295" y="82"/>
                        <a:pt x="190" y="240"/>
                      </a:cubicBezTo>
                      <a:cubicBezTo>
                        <a:pt x="1" y="492"/>
                        <a:pt x="51" y="858"/>
                        <a:pt x="303" y="1047"/>
                      </a:cubicBezTo>
                      <a:cubicBezTo>
                        <a:pt x="404" y="1122"/>
                        <a:pt x="530" y="1160"/>
                        <a:pt x="643" y="1160"/>
                      </a:cubicBezTo>
                      <a:cubicBezTo>
                        <a:pt x="832" y="1160"/>
                        <a:pt x="996" y="1072"/>
                        <a:pt x="1110" y="921"/>
                      </a:cubicBezTo>
                      <a:cubicBezTo>
                        <a:pt x="1299" y="669"/>
                        <a:pt x="1248" y="303"/>
                        <a:pt x="996" y="114"/>
                      </a:cubicBezTo>
                      <a:cubicBezTo>
                        <a:pt x="889" y="38"/>
                        <a:pt x="766" y="1"/>
                        <a:pt x="646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41;p48">
                  <a:extLst>
                    <a:ext uri="{FF2B5EF4-FFF2-40B4-BE49-F238E27FC236}">
                      <a16:creationId xmlns:a16="http://schemas.microsoft.com/office/drawing/2014/main" id="{E709D132-6337-654C-A23A-FB584E9EC33C}"/>
                    </a:ext>
                  </a:extLst>
                </p:cNvPr>
                <p:cNvSpPr/>
                <p:nvPr/>
              </p:nvSpPr>
              <p:spPr>
                <a:xfrm>
                  <a:off x="1303825" y="4733350"/>
                  <a:ext cx="3247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51" extrusionOk="0">
                      <a:moveTo>
                        <a:pt x="655" y="0"/>
                      </a:moveTo>
                      <a:cubicBezTo>
                        <a:pt x="485" y="0"/>
                        <a:pt x="317" y="74"/>
                        <a:pt x="202" y="218"/>
                      </a:cubicBezTo>
                      <a:cubicBezTo>
                        <a:pt x="1" y="457"/>
                        <a:pt x="51" y="823"/>
                        <a:pt x="291" y="1024"/>
                      </a:cubicBezTo>
                      <a:cubicBezTo>
                        <a:pt x="391" y="1113"/>
                        <a:pt x="517" y="1150"/>
                        <a:pt x="656" y="1150"/>
                      </a:cubicBezTo>
                      <a:cubicBezTo>
                        <a:pt x="832" y="1150"/>
                        <a:pt x="996" y="1075"/>
                        <a:pt x="1097" y="949"/>
                      </a:cubicBezTo>
                      <a:cubicBezTo>
                        <a:pt x="1299" y="697"/>
                        <a:pt x="1261" y="331"/>
                        <a:pt x="1021" y="130"/>
                      </a:cubicBezTo>
                      <a:cubicBezTo>
                        <a:pt x="913" y="43"/>
                        <a:pt x="783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442;p48">
                  <a:extLst>
                    <a:ext uri="{FF2B5EF4-FFF2-40B4-BE49-F238E27FC236}">
                      <a16:creationId xmlns:a16="http://schemas.microsoft.com/office/drawing/2014/main" id="{79648189-9B71-2C42-8E9B-57B75158AFEA}"/>
                    </a:ext>
                  </a:extLst>
                </p:cNvPr>
                <p:cNvSpPr/>
                <p:nvPr/>
              </p:nvSpPr>
              <p:spPr>
                <a:xfrm>
                  <a:off x="438150" y="4706450"/>
                  <a:ext cx="32475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56" extrusionOk="0">
                      <a:moveTo>
                        <a:pt x="644" y="0"/>
                      </a:moveTo>
                      <a:cubicBezTo>
                        <a:pt x="530" y="0"/>
                        <a:pt x="414" y="36"/>
                        <a:pt x="316" y="109"/>
                      </a:cubicBezTo>
                      <a:cubicBezTo>
                        <a:pt x="51" y="286"/>
                        <a:pt x="1" y="651"/>
                        <a:pt x="177" y="916"/>
                      </a:cubicBezTo>
                      <a:cubicBezTo>
                        <a:pt x="290" y="1067"/>
                        <a:pt x="467" y="1155"/>
                        <a:pt x="643" y="1155"/>
                      </a:cubicBezTo>
                      <a:cubicBezTo>
                        <a:pt x="769" y="1155"/>
                        <a:pt x="883" y="1117"/>
                        <a:pt x="983" y="1042"/>
                      </a:cubicBezTo>
                      <a:cubicBezTo>
                        <a:pt x="1235" y="865"/>
                        <a:pt x="1298" y="500"/>
                        <a:pt x="1109" y="248"/>
                      </a:cubicBezTo>
                      <a:cubicBezTo>
                        <a:pt x="1002" y="87"/>
                        <a:pt x="824" y="0"/>
                        <a:pt x="644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43;p48">
                  <a:extLst>
                    <a:ext uri="{FF2B5EF4-FFF2-40B4-BE49-F238E27FC236}">
                      <a16:creationId xmlns:a16="http://schemas.microsoft.com/office/drawing/2014/main" id="{DC0D8A0B-22B9-FD49-8711-0F933841BBD4}"/>
                    </a:ext>
                  </a:extLst>
                </p:cNvPr>
                <p:cNvSpPr/>
                <p:nvPr/>
              </p:nvSpPr>
              <p:spPr>
                <a:xfrm>
                  <a:off x="1390150" y="4584700"/>
                  <a:ext cx="32775" cy="2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49" extrusionOk="0">
                      <a:moveTo>
                        <a:pt x="643" y="1"/>
                      </a:moveTo>
                      <a:cubicBezTo>
                        <a:pt x="413" y="1"/>
                        <a:pt x="201" y="136"/>
                        <a:pt x="114" y="367"/>
                      </a:cubicBezTo>
                      <a:cubicBezTo>
                        <a:pt x="0" y="670"/>
                        <a:pt x="139" y="998"/>
                        <a:pt x="441" y="1111"/>
                      </a:cubicBezTo>
                      <a:cubicBezTo>
                        <a:pt x="504" y="1136"/>
                        <a:pt x="580" y="1149"/>
                        <a:pt x="656" y="1149"/>
                      </a:cubicBezTo>
                      <a:cubicBezTo>
                        <a:pt x="895" y="1149"/>
                        <a:pt x="1109" y="1010"/>
                        <a:pt x="1197" y="783"/>
                      </a:cubicBezTo>
                      <a:cubicBezTo>
                        <a:pt x="1311" y="481"/>
                        <a:pt x="1160" y="153"/>
                        <a:pt x="857" y="40"/>
                      </a:cubicBezTo>
                      <a:cubicBezTo>
                        <a:pt x="786" y="13"/>
                        <a:pt x="714" y="1"/>
                        <a:pt x="643" y="1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444;p48">
                  <a:extLst>
                    <a:ext uri="{FF2B5EF4-FFF2-40B4-BE49-F238E27FC236}">
                      <a16:creationId xmlns:a16="http://schemas.microsoft.com/office/drawing/2014/main" id="{8E92886C-A8C0-FB4B-A07C-ABC13ADD6CD2}"/>
                    </a:ext>
                  </a:extLst>
                </p:cNvPr>
                <p:cNvSpPr/>
                <p:nvPr/>
              </p:nvSpPr>
              <p:spPr>
                <a:xfrm>
                  <a:off x="361925" y="4552350"/>
                  <a:ext cx="32150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158" extrusionOk="0">
                      <a:moveTo>
                        <a:pt x="626" y="1"/>
                      </a:moveTo>
                      <a:cubicBezTo>
                        <a:pt x="573" y="1"/>
                        <a:pt x="519" y="8"/>
                        <a:pt x="466" y="23"/>
                      </a:cubicBezTo>
                      <a:cubicBezTo>
                        <a:pt x="164" y="124"/>
                        <a:pt x="0" y="452"/>
                        <a:pt x="88" y="754"/>
                      </a:cubicBezTo>
                      <a:cubicBezTo>
                        <a:pt x="164" y="994"/>
                        <a:pt x="391" y="1157"/>
                        <a:pt x="643" y="1157"/>
                      </a:cubicBezTo>
                      <a:cubicBezTo>
                        <a:pt x="693" y="1157"/>
                        <a:pt x="756" y="1145"/>
                        <a:pt x="807" y="1132"/>
                      </a:cubicBezTo>
                      <a:cubicBezTo>
                        <a:pt x="1109" y="1031"/>
                        <a:pt x="1285" y="716"/>
                        <a:pt x="1197" y="414"/>
                      </a:cubicBezTo>
                      <a:cubicBezTo>
                        <a:pt x="1114" y="164"/>
                        <a:pt x="876" y="1"/>
                        <a:pt x="626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445;p48">
                  <a:extLst>
                    <a:ext uri="{FF2B5EF4-FFF2-40B4-BE49-F238E27FC236}">
                      <a16:creationId xmlns:a16="http://schemas.microsoft.com/office/drawing/2014/main" id="{457B7D7B-B49C-4547-B39C-154623D9495C}"/>
                    </a:ext>
                  </a:extLst>
                </p:cNvPr>
                <p:cNvSpPr/>
                <p:nvPr/>
              </p:nvSpPr>
              <p:spPr>
                <a:xfrm>
                  <a:off x="1426700" y="4416200"/>
                  <a:ext cx="296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160" extrusionOk="0">
                      <a:moveTo>
                        <a:pt x="595" y="0"/>
                      </a:moveTo>
                      <a:cubicBezTo>
                        <a:pt x="289" y="0"/>
                        <a:pt x="25" y="248"/>
                        <a:pt x="13" y="555"/>
                      </a:cubicBezTo>
                      <a:cubicBezTo>
                        <a:pt x="0" y="870"/>
                        <a:pt x="240" y="1135"/>
                        <a:pt x="567" y="1160"/>
                      </a:cubicBezTo>
                      <a:lnTo>
                        <a:pt x="592" y="1160"/>
                      </a:lnTo>
                      <a:cubicBezTo>
                        <a:pt x="895" y="1160"/>
                        <a:pt x="1147" y="920"/>
                        <a:pt x="1159" y="605"/>
                      </a:cubicBezTo>
                      <a:cubicBezTo>
                        <a:pt x="1185" y="290"/>
                        <a:pt x="933" y="26"/>
                        <a:pt x="618" y="1"/>
                      </a:cubicBezTo>
                      <a:cubicBezTo>
                        <a:pt x="610" y="0"/>
                        <a:pt x="602" y="0"/>
                        <a:pt x="595" y="0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446;p48">
                  <a:extLst>
                    <a:ext uri="{FF2B5EF4-FFF2-40B4-BE49-F238E27FC236}">
                      <a16:creationId xmlns:a16="http://schemas.microsoft.com/office/drawing/2014/main" id="{B58E6AAF-06CC-684D-B719-7E6B6F04CEF9}"/>
                    </a:ext>
                  </a:extLst>
                </p:cNvPr>
                <p:cNvSpPr/>
                <p:nvPr/>
              </p:nvSpPr>
              <p:spPr>
                <a:xfrm>
                  <a:off x="338925" y="4382175"/>
                  <a:ext cx="290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1160" extrusionOk="0">
                      <a:moveTo>
                        <a:pt x="580" y="1"/>
                      </a:moveTo>
                      <a:cubicBezTo>
                        <a:pt x="265" y="1"/>
                        <a:pt x="0" y="253"/>
                        <a:pt x="0" y="568"/>
                      </a:cubicBezTo>
                      <a:cubicBezTo>
                        <a:pt x="0" y="883"/>
                        <a:pt x="252" y="1147"/>
                        <a:pt x="567" y="1160"/>
                      </a:cubicBezTo>
                      <a:lnTo>
                        <a:pt x="580" y="1160"/>
                      </a:lnTo>
                      <a:cubicBezTo>
                        <a:pt x="895" y="1160"/>
                        <a:pt x="1147" y="895"/>
                        <a:pt x="1147" y="580"/>
                      </a:cubicBezTo>
                      <a:cubicBezTo>
                        <a:pt x="1160" y="265"/>
                        <a:pt x="895" y="1"/>
                        <a:pt x="580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447;p48">
                  <a:extLst>
                    <a:ext uri="{FF2B5EF4-FFF2-40B4-BE49-F238E27FC236}">
                      <a16:creationId xmlns:a16="http://schemas.microsoft.com/office/drawing/2014/main" id="{24E5523B-B930-AE43-AA82-0B8AC88660D5}"/>
                    </a:ext>
                  </a:extLst>
                </p:cNvPr>
                <p:cNvSpPr/>
                <p:nvPr/>
              </p:nvSpPr>
              <p:spPr>
                <a:xfrm>
                  <a:off x="1406225" y="4245525"/>
                  <a:ext cx="32150" cy="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145" extrusionOk="0">
                      <a:moveTo>
                        <a:pt x="650" y="0"/>
                      </a:moveTo>
                      <a:cubicBezTo>
                        <a:pt x="597" y="0"/>
                        <a:pt x="544" y="8"/>
                        <a:pt x="491" y="23"/>
                      </a:cubicBezTo>
                      <a:cubicBezTo>
                        <a:pt x="189" y="99"/>
                        <a:pt x="0" y="414"/>
                        <a:pt x="88" y="729"/>
                      </a:cubicBezTo>
                      <a:cubicBezTo>
                        <a:pt x="151" y="968"/>
                        <a:pt x="378" y="1145"/>
                        <a:pt x="643" y="1145"/>
                      </a:cubicBezTo>
                      <a:cubicBezTo>
                        <a:pt x="693" y="1145"/>
                        <a:pt x="743" y="1145"/>
                        <a:pt x="794" y="1132"/>
                      </a:cubicBezTo>
                      <a:cubicBezTo>
                        <a:pt x="1109" y="1044"/>
                        <a:pt x="1285" y="716"/>
                        <a:pt x="1197" y="414"/>
                      </a:cubicBezTo>
                      <a:cubicBezTo>
                        <a:pt x="1124" y="164"/>
                        <a:pt x="897" y="0"/>
                        <a:pt x="650" y="0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48;p48">
                  <a:extLst>
                    <a:ext uri="{FF2B5EF4-FFF2-40B4-BE49-F238E27FC236}">
                      <a16:creationId xmlns:a16="http://schemas.microsoft.com/office/drawing/2014/main" id="{9101195D-4877-9B4A-8378-61DDE95F047B}"/>
                    </a:ext>
                  </a:extLst>
                </p:cNvPr>
                <p:cNvSpPr/>
                <p:nvPr/>
              </p:nvSpPr>
              <p:spPr>
                <a:xfrm>
                  <a:off x="366950" y="4212875"/>
                  <a:ext cx="32175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153" extrusionOk="0">
                      <a:moveTo>
                        <a:pt x="642" y="0"/>
                      </a:moveTo>
                      <a:cubicBezTo>
                        <a:pt x="403" y="0"/>
                        <a:pt x="181" y="145"/>
                        <a:pt x="102" y="384"/>
                      </a:cubicBezTo>
                      <a:cubicBezTo>
                        <a:pt x="1" y="686"/>
                        <a:pt x="152" y="1014"/>
                        <a:pt x="454" y="1115"/>
                      </a:cubicBezTo>
                      <a:cubicBezTo>
                        <a:pt x="517" y="1140"/>
                        <a:pt x="580" y="1153"/>
                        <a:pt x="643" y="1153"/>
                      </a:cubicBezTo>
                      <a:cubicBezTo>
                        <a:pt x="895" y="1153"/>
                        <a:pt x="1110" y="989"/>
                        <a:pt x="1185" y="762"/>
                      </a:cubicBezTo>
                      <a:cubicBezTo>
                        <a:pt x="1286" y="460"/>
                        <a:pt x="1135" y="132"/>
                        <a:pt x="832" y="31"/>
                      </a:cubicBezTo>
                      <a:cubicBezTo>
                        <a:pt x="769" y="10"/>
                        <a:pt x="705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449;p48">
                  <a:extLst>
                    <a:ext uri="{FF2B5EF4-FFF2-40B4-BE49-F238E27FC236}">
                      <a16:creationId xmlns:a16="http://schemas.microsoft.com/office/drawing/2014/main" id="{B1F70AEB-D697-994D-B781-ACD33FCE4131}"/>
                    </a:ext>
                  </a:extLst>
                </p:cNvPr>
                <p:cNvSpPr/>
                <p:nvPr/>
              </p:nvSpPr>
              <p:spPr>
                <a:xfrm>
                  <a:off x="1334075" y="4089025"/>
                  <a:ext cx="32775" cy="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55" extrusionOk="0">
                      <a:moveTo>
                        <a:pt x="654" y="1"/>
                      </a:moveTo>
                      <a:cubicBezTo>
                        <a:pt x="547" y="1"/>
                        <a:pt x="438" y="31"/>
                        <a:pt x="341" y="96"/>
                      </a:cubicBezTo>
                      <a:cubicBezTo>
                        <a:pt x="76" y="273"/>
                        <a:pt x="0" y="638"/>
                        <a:pt x="189" y="903"/>
                      </a:cubicBezTo>
                      <a:cubicBezTo>
                        <a:pt x="290" y="1054"/>
                        <a:pt x="467" y="1155"/>
                        <a:pt x="668" y="1155"/>
                      </a:cubicBezTo>
                      <a:cubicBezTo>
                        <a:pt x="782" y="1155"/>
                        <a:pt x="883" y="1117"/>
                        <a:pt x="983" y="1054"/>
                      </a:cubicBezTo>
                      <a:cubicBezTo>
                        <a:pt x="1248" y="877"/>
                        <a:pt x="1311" y="525"/>
                        <a:pt x="1135" y="260"/>
                      </a:cubicBezTo>
                      <a:cubicBezTo>
                        <a:pt x="1023" y="92"/>
                        <a:pt x="84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50;p48">
                  <a:extLst>
                    <a:ext uri="{FF2B5EF4-FFF2-40B4-BE49-F238E27FC236}">
                      <a16:creationId xmlns:a16="http://schemas.microsoft.com/office/drawing/2014/main" id="{C9866227-0DF4-8A4D-AB3B-684E8D371F80}"/>
                    </a:ext>
                  </a:extLst>
                </p:cNvPr>
                <p:cNvSpPr/>
                <p:nvPr/>
              </p:nvSpPr>
              <p:spPr>
                <a:xfrm>
                  <a:off x="448225" y="4061375"/>
                  <a:ext cx="32475" cy="2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52" extrusionOk="0">
                      <a:moveTo>
                        <a:pt x="643" y="0"/>
                      </a:moveTo>
                      <a:cubicBezTo>
                        <a:pt x="470" y="0"/>
                        <a:pt x="300" y="77"/>
                        <a:pt x="190" y="232"/>
                      </a:cubicBezTo>
                      <a:cubicBezTo>
                        <a:pt x="1" y="471"/>
                        <a:pt x="51" y="837"/>
                        <a:pt x="303" y="1026"/>
                      </a:cubicBezTo>
                      <a:cubicBezTo>
                        <a:pt x="404" y="1114"/>
                        <a:pt x="530" y="1152"/>
                        <a:pt x="656" y="1152"/>
                      </a:cubicBezTo>
                      <a:cubicBezTo>
                        <a:pt x="832" y="1152"/>
                        <a:pt x="996" y="1063"/>
                        <a:pt x="1110" y="925"/>
                      </a:cubicBezTo>
                      <a:cubicBezTo>
                        <a:pt x="1299" y="673"/>
                        <a:pt x="1248" y="307"/>
                        <a:pt x="996" y="118"/>
                      </a:cubicBezTo>
                      <a:cubicBezTo>
                        <a:pt x="891" y="40"/>
                        <a:pt x="767" y="0"/>
                        <a:pt x="643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451;p48">
                  <a:extLst>
                    <a:ext uri="{FF2B5EF4-FFF2-40B4-BE49-F238E27FC236}">
                      <a16:creationId xmlns:a16="http://schemas.microsoft.com/office/drawing/2014/main" id="{8C4B2B1F-89BC-FB4C-9165-E696D82A9FB2}"/>
                    </a:ext>
                  </a:extLst>
                </p:cNvPr>
                <p:cNvSpPr/>
                <p:nvPr/>
              </p:nvSpPr>
              <p:spPr>
                <a:xfrm>
                  <a:off x="1217525" y="3962800"/>
                  <a:ext cx="3247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51" extrusionOk="0">
                      <a:moveTo>
                        <a:pt x="642" y="1"/>
                      </a:moveTo>
                      <a:cubicBezTo>
                        <a:pt x="474" y="1"/>
                        <a:pt x="309" y="75"/>
                        <a:pt x="202" y="218"/>
                      </a:cubicBezTo>
                      <a:cubicBezTo>
                        <a:pt x="0" y="470"/>
                        <a:pt x="51" y="836"/>
                        <a:pt x="290" y="1037"/>
                      </a:cubicBezTo>
                      <a:cubicBezTo>
                        <a:pt x="391" y="1113"/>
                        <a:pt x="517" y="1151"/>
                        <a:pt x="655" y="1151"/>
                      </a:cubicBezTo>
                      <a:cubicBezTo>
                        <a:pt x="832" y="1151"/>
                        <a:pt x="996" y="1075"/>
                        <a:pt x="1109" y="936"/>
                      </a:cubicBezTo>
                      <a:cubicBezTo>
                        <a:pt x="1298" y="684"/>
                        <a:pt x="1260" y="319"/>
                        <a:pt x="1008" y="130"/>
                      </a:cubicBezTo>
                      <a:cubicBezTo>
                        <a:pt x="900" y="43"/>
                        <a:pt x="77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452;p48">
                  <a:extLst>
                    <a:ext uri="{FF2B5EF4-FFF2-40B4-BE49-F238E27FC236}">
                      <a16:creationId xmlns:a16="http://schemas.microsoft.com/office/drawing/2014/main" id="{61F8984C-FAE0-CE4C-B92A-90F6552F08E6}"/>
                    </a:ext>
                  </a:extLst>
                </p:cNvPr>
                <p:cNvSpPr/>
                <p:nvPr/>
              </p:nvSpPr>
              <p:spPr>
                <a:xfrm>
                  <a:off x="572350" y="3942525"/>
                  <a:ext cx="3310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" h="1156" extrusionOk="0">
                      <a:moveTo>
                        <a:pt x="679" y="0"/>
                      </a:moveTo>
                      <a:cubicBezTo>
                        <a:pt x="563" y="0"/>
                        <a:pt x="444" y="36"/>
                        <a:pt x="341" y="109"/>
                      </a:cubicBezTo>
                      <a:cubicBezTo>
                        <a:pt x="76" y="286"/>
                        <a:pt x="1" y="639"/>
                        <a:pt x="190" y="903"/>
                      </a:cubicBezTo>
                      <a:cubicBezTo>
                        <a:pt x="303" y="1067"/>
                        <a:pt x="479" y="1155"/>
                        <a:pt x="668" y="1155"/>
                      </a:cubicBezTo>
                      <a:cubicBezTo>
                        <a:pt x="782" y="1155"/>
                        <a:pt x="895" y="1117"/>
                        <a:pt x="996" y="1054"/>
                      </a:cubicBezTo>
                      <a:cubicBezTo>
                        <a:pt x="1261" y="878"/>
                        <a:pt x="1324" y="513"/>
                        <a:pt x="1147" y="248"/>
                      </a:cubicBezTo>
                      <a:cubicBezTo>
                        <a:pt x="1040" y="87"/>
                        <a:pt x="862" y="0"/>
                        <a:pt x="679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453;p48">
                  <a:extLst>
                    <a:ext uri="{FF2B5EF4-FFF2-40B4-BE49-F238E27FC236}">
                      <a16:creationId xmlns:a16="http://schemas.microsoft.com/office/drawing/2014/main" id="{0786BDFC-AE07-A54C-AE9C-2EA1A93EE78E}"/>
                    </a:ext>
                  </a:extLst>
                </p:cNvPr>
                <p:cNvSpPr/>
                <p:nvPr/>
              </p:nvSpPr>
              <p:spPr>
                <a:xfrm>
                  <a:off x="1067250" y="3879100"/>
                  <a:ext cx="32475" cy="2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147" extrusionOk="0">
                      <a:moveTo>
                        <a:pt x="646" y="0"/>
                      </a:moveTo>
                      <a:cubicBezTo>
                        <a:pt x="418" y="0"/>
                        <a:pt x="202" y="144"/>
                        <a:pt x="114" y="378"/>
                      </a:cubicBezTo>
                      <a:cubicBezTo>
                        <a:pt x="1" y="681"/>
                        <a:pt x="152" y="1008"/>
                        <a:pt x="454" y="1122"/>
                      </a:cubicBezTo>
                      <a:cubicBezTo>
                        <a:pt x="517" y="1134"/>
                        <a:pt x="580" y="1147"/>
                        <a:pt x="656" y="1147"/>
                      </a:cubicBezTo>
                      <a:cubicBezTo>
                        <a:pt x="895" y="1147"/>
                        <a:pt x="1109" y="996"/>
                        <a:pt x="1198" y="769"/>
                      </a:cubicBezTo>
                      <a:cubicBezTo>
                        <a:pt x="1298" y="479"/>
                        <a:pt x="1147" y="139"/>
                        <a:pt x="845" y="38"/>
                      </a:cubicBezTo>
                      <a:cubicBezTo>
                        <a:pt x="780" y="12"/>
                        <a:pt x="712" y="0"/>
                        <a:pt x="646" y="0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454;p48">
                  <a:extLst>
                    <a:ext uri="{FF2B5EF4-FFF2-40B4-BE49-F238E27FC236}">
                      <a16:creationId xmlns:a16="http://schemas.microsoft.com/office/drawing/2014/main" id="{FA40E49B-B5CF-714A-A47F-EFA2BBE554EC}"/>
                    </a:ext>
                  </a:extLst>
                </p:cNvPr>
                <p:cNvSpPr/>
                <p:nvPr/>
              </p:nvSpPr>
              <p:spPr>
                <a:xfrm>
                  <a:off x="727975" y="3868450"/>
                  <a:ext cx="32150" cy="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1145" extrusionOk="0">
                      <a:moveTo>
                        <a:pt x="650" y="0"/>
                      </a:moveTo>
                      <a:cubicBezTo>
                        <a:pt x="598" y="0"/>
                        <a:pt x="545" y="7"/>
                        <a:pt x="492" y="23"/>
                      </a:cubicBezTo>
                      <a:cubicBezTo>
                        <a:pt x="177" y="111"/>
                        <a:pt x="0" y="426"/>
                        <a:pt x="101" y="741"/>
                      </a:cubicBezTo>
                      <a:cubicBezTo>
                        <a:pt x="162" y="972"/>
                        <a:pt x="376" y="1145"/>
                        <a:pt x="629" y="1145"/>
                      </a:cubicBezTo>
                      <a:cubicBezTo>
                        <a:pt x="638" y="1145"/>
                        <a:pt x="647" y="1145"/>
                        <a:pt x="656" y="1144"/>
                      </a:cubicBezTo>
                      <a:cubicBezTo>
                        <a:pt x="706" y="1144"/>
                        <a:pt x="756" y="1144"/>
                        <a:pt x="807" y="1132"/>
                      </a:cubicBezTo>
                      <a:cubicBezTo>
                        <a:pt x="1122" y="1044"/>
                        <a:pt x="1286" y="716"/>
                        <a:pt x="1197" y="414"/>
                      </a:cubicBezTo>
                      <a:cubicBezTo>
                        <a:pt x="1125" y="164"/>
                        <a:pt x="897" y="0"/>
                        <a:pt x="650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55;p48">
                  <a:extLst>
                    <a:ext uri="{FF2B5EF4-FFF2-40B4-BE49-F238E27FC236}">
                      <a16:creationId xmlns:a16="http://schemas.microsoft.com/office/drawing/2014/main" id="{D06ADB9F-8E3C-8A4E-ACAE-BAACCE5FB91D}"/>
                    </a:ext>
                  </a:extLst>
                </p:cNvPr>
                <p:cNvSpPr/>
                <p:nvPr/>
              </p:nvSpPr>
              <p:spPr>
                <a:xfrm>
                  <a:off x="899975" y="3846625"/>
                  <a:ext cx="29325" cy="2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148" extrusionOk="0">
                      <a:moveTo>
                        <a:pt x="583" y="1"/>
                      </a:moveTo>
                      <a:cubicBezTo>
                        <a:pt x="278" y="1"/>
                        <a:pt x="25" y="248"/>
                        <a:pt x="13" y="556"/>
                      </a:cubicBezTo>
                      <a:cubicBezTo>
                        <a:pt x="0" y="871"/>
                        <a:pt x="252" y="1148"/>
                        <a:pt x="567" y="1148"/>
                      </a:cubicBezTo>
                      <a:lnTo>
                        <a:pt x="593" y="1148"/>
                      </a:lnTo>
                      <a:cubicBezTo>
                        <a:pt x="895" y="1148"/>
                        <a:pt x="1147" y="908"/>
                        <a:pt x="1160" y="593"/>
                      </a:cubicBezTo>
                      <a:cubicBezTo>
                        <a:pt x="1172" y="278"/>
                        <a:pt x="920" y="14"/>
                        <a:pt x="605" y="1"/>
                      </a:cubicBezTo>
                      <a:cubicBezTo>
                        <a:pt x="598" y="1"/>
                        <a:pt x="590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FF9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456;p48">
                  <a:extLst>
                    <a:ext uri="{FF2B5EF4-FFF2-40B4-BE49-F238E27FC236}">
                      <a16:creationId xmlns:a16="http://schemas.microsoft.com/office/drawing/2014/main" id="{FE88F390-8514-A74D-8543-9916A6643266}"/>
                    </a:ext>
                  </a:extLst>
                </p:cNvPr>
                <p:cNvSpPr/>
                <p:nvPr/>
              </p:nvSpPr>
              <p:spPr>
                <a:xfrm>
                  <a:off x="880750" y="5030800"/>
                  <a:ext cx="3375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350" extrusionOk="0">
                      <a:moveTo>
                        <a:pt x="681" y="1"/>
                      </a:moveTo>
                      <a:cubicBezTo>
                        <a:pt x="303" y="1"/>
                        <a:pt x="1" y="303"/>
                        <a:pt x="1" y="681"/>
                      </a:cubicBezTo>
                      <a:cubicBezTo>
                        <a:pt x="1" y="1047"/>
                        <a:pt x="303" y="1349"/>
                        <a:pt x="681" y="1349"/>
                      </a:cubicBezTo>
                      <a:cubicBezTo>
                        <a:pt x="688" y="1349"/>
                        <a:pt x="695" y="1350"/>
                        <a:pt x="702" y="1350"/>
                      </a:cubicBezTo>
                      <a:cubicBezTo>
                        <a:pt x="1058" y="1350"/>
                        <a:pt x="1349" y="1040"/>
                        <a:pt x="1349" y="681"/>
                      </a:cubicBezTo>
                      <a:cubicBezTo>
                        <a:pt x="1349" y="303"/>
                        <a:pt x="1047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57;p48">
                  <a:extLst>
                    <a:ext uri="{FF2B5EF4-FFF2-40B4-BE49-F238E27FC236}">
                      <a16:creationId xmlns:a16="http://schemas.microsoft.com/office/drawing/2014/main" id="{FD85FA57-CD6E-E846-B759-2283EF253710}"/>
                    </a:ext>
                  </a:extLst>
                </p:cNvPr>
                <p:cNvSpPr/>
                <p:nvPr/>
              </p:nvSpPr>
              <p:spPr>
                <a:xfrm>
                  <a:off x="1040800" y="5010050"/>
                  <a:ext cx="375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361" extrusionOk="0">
                      <a:moveTo>
                        <a:pt x="755" y="0"/>
                      </a:moveTo>
                      <a:cubicBezTo>
                        <a:pt x="698" y="0"/>
                        <a:pt x="639" y="8"/>
                        <a:pt x="580" y="24"/>
                      </a:cubicBezTo>
                      <a:cubicBezTo>
                        <a:pt x="214" y="125"/>
                        <a:pt x="0" y="491"/>
                        <a:pt x="88" y="856"/>
                      </a:cubicBezTo>
                      <a:cubicBezTo>
                        <a:pt x="176" y="1159"/>
                        <a:pt x="441" y="1360"/>
                        <a:pt x="756" y="1360"/>
                      </a:cubicBezTo>
                      <a:cubicBezTo>
                        <a:pt x="806" y="1360"/>
                        <a:pt x="869" y="1360"/>
                        <a:pt x="920" y="1335"/>
                      </a:cubicBezTo>
                      <a:cubicBezTo>
                        <a:pt x="1285" y="1247"/>
                        <a:pt x="1500" y="869"/>
                        <a:pt x="1411" y="516"/>
                      </a:cubicBezTo>
                      <a:cubicBezTo>
                        <a:pt x="1327" y="209"/>
                        <a:pt x="105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458;p48">
                  <a:extLst>
                    <a:ext uri="{FF2B5EF4-FFF2-40B4-BE49-F238E27FC236}">
                      <a16:creationId xmlns:a16="http://schemas.microsoft.com/office/drawing/2014/main" id="{0D6259D5-2706-6D49-BC5D-53D909F5D8A7}"/>
                    </a:ext>
                  </a:extLst>
                </p:cNvPr>
                <p:cNvSpPr/>
                <p:nvPr/>
              </p:nvSpPr>
              <p:spPr>
                <a:xfrm>
                  <a:off x="677875" y="4998800"/>
                  <a:ext cx="38475" cy="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" h="1370" extrusionOk="0">
                      <a:moveTo>
                        <a:pt x="774" y="1"/>
                      </a:moveTo>
                      <a:cubicBezTo>
                        <a:pt x="488" y="1"/>
                        <a:pt x="218" y="178"/>
                        <a:pt x="127" y="462"/>
                      </a:cubicBezTo>
                      <a:cubicBezTo>
                        <a:pt x="1" y="827"/>
                        <a:pt x="202" y="1205"/>
                        <a:pt x="555" y="1331"/>
                      </a:cubicBezTo>
                      <a:cubicBezTo>
                        <a:pt x="631" y="1344"/>
                        <a:pt x="694" y="1356"/>
                        <a:pt x="769" y="1369"/>
                      </a:cubicBezTo>
                      <a:cubicBezTo>
                        <a:pt x="1072" y="1369"/>
                        <a:pt x="1324" y="1167"/>
                        <a:pt x="1412" y="890"/>
                      </a:cubicBezTo>
                      <a:cubicBezTo>
                        <a:pt x="1538" y="537"/>
                        <a:pt x="1337" y="147"/>
                        <a:pt x="984" y="33"/>
                      </a:cubicBezTo>
                      <a:cubicBezTo>
                        <a:pt x="914" y="11"/>
                        <a:pt x="844" y="1"/>
                        <a:pt x="774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459;p48">
                  <a:extLst>
                    <a:ext uri="{FF2B5EF4-FFF2-40B4-BE49-F238E27FC236}">
                      <a16:creationId xmlns:a16="http://schemas.microsoft.com/office/drawing/2014/main" id="{761CC4B1-2E98-A745-B1D5-9D82D93A32E4}"/>
                    </a:ext>
                  </a:extLst>
                </p:cNvPr>
                <p:cNvSpPr/>
                <p:nvPr/>
              </p:nvSpPr>
              <p:spPr>
                <a:xfrm>
                  <a:off x="1226025" y="4928250"/>
                  <a:ext cx="3877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369" extrusionOk="0">
                      <a:moveTo>
                        <a:pt x="774" y="0"/>
                      </a:moveTo>
                      <a:cubicBezTo>
                        <a:pt x="647" y="0"/>
                        <a:pt x="518" y="35"/>
                        <a:pt x="404" y="108"/>
                      </a:cubicBezTo>
                      <a:cubicBezTo>
                        <a:pt x="89" y="310"/>
                        <a:pt x="0" y="738"/>
                        <a:pt x="202" y="1053"/>
                      </a:cubicBezTo>
                      <a:cubicBezTo>
                        <a:pt x="328" y="1242"/>
                        <a:pt x="542" y="1368"/>
                        <a:pt x="782" y="1368"/>
                      </a:cubicBezTo>
                      <a:cubicBezTo>
                        <a:pt x="908" y="1356"/>
                        <a:pt x="1034" y="1331"/>
                        <a:pt x="1147" y="1255"/>
                      </a:cubicBezTo>
                      <a:cubicBezTo>
                        <a:pt x="1462" y="1053"/>
                        <a:pt x="1550" y="625"/>
                        <a:pt x="1349" y="310"/>
                      </a:cubicBezTo>
                      <a:cubicBezTo>
                        <a:pt x="1220" y="109"/>
                        <a:pt x="999" y="0"/>
                        <a:pt x="774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460;p48">
                  <a:extLst>
                    <a:ext uri="{FF2B5EF4-FFF2-40B4-BE49-F238E27FC236}">
                      <a16:creationId xmlns:a16="http://schemas.microsoft.com/office/drawing/2014/main" id="{D300B88A-1738-504B-A2FA-3AA5B561ADA4}"/>
                    </a:ext>
                  </a:extLst>
                </p:cNvPr>
                <p:cNvSpPr/>
                <p:nvPr/>
              </p:nvSpPr>
              <p:spPr>
                <a:xfrm>
                  <a:off x="497700" y="4905725"/>
                  <a:ext cx="38125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350" extrusionOk="0">
                      <a:moveTo>
                        <a:pt x="764" y="1"/>
                      </a:moveTo>
                      <a:cubicBezTo>
                        <a:pt x="557" y="1"/>
                        <a:pt x="351" y="96"/>
                        <a:pt x="214" y="279"/>
                      </a:cubicBezTo>
                      <a:cubicBezTo>
                        <a:pt x="0" y="568"/>
                        <a:pt x="63" y="997"/>
                        <a:pt x="366" y="1224"/>
                      </a:cubicBezTo>
                      <a:cubicBezTo>
                        <a:pt x="479" y="1299"/>
                        <a:pt x="618" y="1350"/>
                        <a:pt x="756" y="1350"/>
                      </a:cubicBezTo>
                      <a:cubicBezTo>
                        <a:pt x="970" y="1350"/>
                        <a:pt x="1172" y="1249"/>
                        <a:pt x="1311" y="1072"/>
                      </a:cubicBezTo>
                      <a:cubicBezTo>
                        <a:pt x="1525" y="770"/>
                        <a:pt x="1462" y="354"/>
                        <a:pt x="1159" y="127"/>
                      </a:cubicBezTo>
                      <a:cubicBezTo>
                        <a:pt x="1039" y="42"/>
                        <a:pt x="901" y="1"/>
                        <a:pt x="764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461;p48">
                  <a:extLst>
                    <a:ext uri="{FF2B5EF4-FFF2-40B4-BE49-F238E27FC236}">
                      <a16:creationId xmlns:a16="http://schemas.microsoft.com/office/drawing/2014/main" id="{E04E1801-68A2-8549-BF9C-1F6CCA92DC53}"/>
                    </a:ext>
                  </a:extLst>
                </p:cNvPr>
                <p:cNvSpPr/>
                <p:nvPr/>
              </p:nvSpPr>
              <p:spPr>
                <a:xfrm>
                  <a:off x="1377225" y="4792825"/>
                  <a:ext cx="38475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" h="1355" extrusionOk="0">
                      <a:moveTo>
                        <a:pt x="762" y="0"/>
                      </a:moveTo>
                      <a:cubicBezTo>
                        <a:pt x="567" y="0"/>
                        <a:pt x="374" y="84"/>
                        <a:pt x="240" y="246"/>
                      </a:cubicBezTo>
                      <a:cubicBezTo>
                        <a:pt x="1" y="535"/>
                        <a:pt x="51" y="964"/>
                        <a:pt x="341" y="1203"/>
                      </a:cubicBezTo>
                      <a:cubicBezTo>
                        <a:pt x="467" y="1304"/>
                        <a:pt x="618" y="1355"/>
                        <a:pt x="769" y="1355"/>
                      </a:cubicBezTo>
                      <a:cubicBezTo>
                        <a:pt x="971" y="1355"/>
                        <a:pt x="1173" y="1266"/>
                        <a:pt x="1299" y="1115"/>
                      </a:cubicBezTo>
                      <a:cubicBezTo>
                        <a:pt x="1538" y="813"/>
                        <a:pt x="1488" y="384"/>
                        <a:pt x="1198" y="157"/>
                      </a:cubicBezTo>
                      <a:cubicBezTo>
                        <a:pt x="1070" y="52"/>
                        <a:pt x="916" y="0"/>
                        <a:pt x="762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462;p48">
                  <a:extLst>
                    <a:ext uri="{FF2B5EF4-FFF2-40B4-BE49-F238E27FC236}">
                      <a16:creationId xmlns:a16="http://schemas.microsoft.com/office/drawing/2014/main" id="{12AA8477-5CFE-9D41-914B-09E326D90DBB}"/>
                    </a:ext>
                  </a:extLst>
                </p:cNvPr>
                <p:cNvSpPr/>
                <p:nvPr/>
              </p:nvSpPr>
              <p:spPr>
                <a:xfrm>
                  <a:off x="355300" y="4760850"/>
                  <a:ext cx="3815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361" extrusionOk="0">
                      <a:moveTo>
                        <a:pt x="761" y="0"/>
                      </a:moveTo>
                      <a:cubicBezTo>
                        <a:pt x="623" y="0"/>
                        <a:pt x="485" y="42"/>
                        <a:pt x="366" y="126"/>
                      </a:cubicBezTo>
                      <a:cubicBezTo>
                        <a:pt x="64" y="353"/>
                        <a:pt x="1" y="769"/>
                        <a:pt x="215" y="1071"/>
                      </a:cubicBezTo>
                      <a:cubicBezTo>
                        <a:pt x="341" y="1247"/>
                        <a:pt x="542" y="1361"/>
                        <a:pt x="757" y="1361"/>
                      </a:cubicBezTo>
                      <a:cubicBezTo>
                        <a:pt x="908" y="1361"/>
                        <a:pt x="1034" y="1310"/>
                        <a:pt x="1160" y="1235"/>
                      </a:cubicBezTo>
                      <a:cubicBezTo>
                        <a:pt x="1462" y="1008"/>
                        <a:pt x="1525" y="592"/>
                        <a:pt x="1311" y="290"/>
                      </a:cubicBezTo>
                      <a:cubicBezTo>
                        <a:pt x="1181" y="99"/>
                        <a:pt x="972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463;p48">
                  <a:extLst>
                    <a:ext uri="{FF2B5EF4-FFF2-40B4-BE49-F238E27FC236}">
                      <a16:creationId xmlns:a16="http://schemas.microsoft.com/office/drawing/2014/main" id="{5AF770C8-3AE6-2740-B027-BCA65C17380F}"/>
                    </a:ext>
                  </a:extLst>
                </p:cNvPr>
                <p:cNvSpPr/>
                <p:nvPr/>
              </p:nvSpPr>
              <p:spPr>
                <a:xfrm>
                  <a:off x="1478975" y="4616950"/>
                  <a:ext cx="38475" cy="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" h="1371" extrusionOk="0">
                      <a:moveTo>
                        <a:pt x="761" y="0"/>
                      </a:moveTo>
                      <a:cubicBezTo>
                        <a:pt x="489" y="0"/>
                        <a:pt x="233" y="167"/>
                        <a:pt x="127" y="438"/>
                      </a:cubicBezTo>
                      <a:cubicBezTo>
                        <a:pt x="1" y="791"/>
                        <a:pt x="177" y="1182"/>
                        <a:pt x="517" y="1320"/>
                      </a:cubicBezTo>
                      <a:cubicBezTo>
                        <a:pt x="606" y="1346"/>
                        <a:pt x="681" y="1371"/>
                        <a:pt x="769" y="1371"/>
                      </a:cubicBezTo>
                      <a:cubicBezTo>
                        <a:pt x="1047" y="1358"/>
                        <a:pt x="1299" y="1194"/>
                        <a:pt x="1400" y="930"/>
                      </a:cubicBezTo>
                      <a:cubicBezTo>
                        <a:pt x="1538" y="577"/>
                        <a:pt x="1362" y="186"/>
                        <a:pt x="1009" y="48"/>
                      </a:cubicBezTo>
                      <a:cubicBezTo>
                        <a:pt x="927" y="16"/>
                        <a:pt x="843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464;p48">
                  <a:extLst>
                    <a:ext uri="{FF2B5EF4-FFF2-40B4-BE49-F238E27FC236}">
                      <a16:creationId xmlns:a16="http://schemas.microsoft.com/office/drawing/2014/main" id="{BB1EDAA7-C37F-6E43-97B4-7D4F54763174}"/>
                    </a:ext>
                  </a:extLst>
                </p:cNvPr>
                <p:cNvSpPr/>
                <p:nvPr/>
              </p:nvSpPr>
              <p:spPr>
                <a:xfrm>
                  <a:off x="264900" y="4578900"/>
                  <a:ext cx="381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369" extrusionOk="0">
                      <a:moveTo>
                        <a:pt x="761" y="1"/>
                      </a:moveTo>
                      <a:cubicBezTo>
                        <a:pt x="693" y="1"/>
                        <a:pt x="623" y="11"/>
                        <a:pt x="555" y="32"/>
                      </a:cubicBezTo>
                      <a:cubicBezTo>
                        <a:pt x="202" y="146"/>
                        <a:pt x="0" y="524"/>
                        <a:pt x="113" y="889"/>
                      </a:cubicBezTo>
                      <a:cubicBezTo>
                        <a:pt x="202" y="1167"/>
                        <a:pt x="466" y="1368"/>
                        <a:pt x="756" y="1368"/>
                      </a:cubicBezTo>
                      <a:cubicBezTo>
                        <a:pt x="832" y="1368"/>
                        <a:pt x="895" y="1356"/>
                        <a:pt x="958" y="1330"/>
                      </a:cubicBezTo>
                      <a:cubicBezTo>
                        <a:pt x="1323" y="1217"/>
                        <a:pt x="1525" y="839"/>
                        <a:pt x="1411" y="486"/>
                      </a:cubicBezTo>
                      <a:cubicBezTo>
                        <a:pt x="1319" y="190"/>
                        <a:pt x="1053" y="1"/>
                        <a:pt x="761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465;p48">
                  <a:extLst>
                    <a:ext uri="{FF2B5EF4-FFF2-40B4-BE49-F238E27FC236}">
                      <a16:creationId xmlns:a16="http://schemas.microsoft.com/office/drawing/2014/main" id="{7678FF7A-A517-0847-957D-6C52251E58F8}"/>
                    </a:ext>
                  </a:extLst>
                </p:cNvPr>
                <p:cNvSpPr/>
                <p:nvPr/>
              </p:nvSpPr>
              <p:spPr>
                <a:xfrm>
                  <a:off x="1522150" y="4418375"/>
                  <a:ext cx="34975" cy="3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63" extrusionOk="0">
                      <a:moveTo>
                        <a:pt x="685" y="0"/>
                      </a:moveTo>
                      <a:cubicBezTo>
                        <a:pt x="328" y="0"/>
                        <a:pt x="37" y="282"/>
                        <a:pt x="25" y="644"/>
                      </a:cubicBezTo>
                      <a:cubicBezTo>
                        <a:pt x="0" y="1022"/>
                        <a:pt x="290" y="1337"/>
                        <a:pt x="668" y="1350"/>
                      </a:cubicBezTo>
                      <a:cubicBezTo>
                        <a:pt x="681" y="1363"/>
                        <a:pt x="693" y="1363"/>
                        <a:pt x="693" y="1363"/>
                      </a:cubicBezTo>
                      <a:cubicBezTo>
                        <a:pt x="1059" y="1363"/>
                        <a:pt x="1361" y="1073"/>
                        <a:pt x="1374" y="707"/>
                      </a:cubicBezTo>
                      <a:cubicBezTo>
                        <a:pt x="1399" y="329"/>
                        <a:pt x="1109" y="14"/>
                        <a:pt x="731" y="2"/>
                      </a:cubicBezTo>
                      <a:cubicBezTo>
                        <a:pt x="716" y="1"/>
                        <a:pt x="700" y="0"/>
                        <a:pt x="685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466;p48">
                  <a:extLst>
                    <a:ext uri="{FF2B5EF4-FFF2-40B4-BE49-F238E27FC236}">
                      <a16:creationId xmlns:a16="http://schemas.microsoft.com/office/drawing/2014/main" id="{4814C094-1F58-954C-97C4-B6298701D6B5}"/>
                    </a:ext>
                  </a:extLst>
                </p:cNvPr>
                <p:cNvSpPr/>
                <p:nvPr/>
              </p:nvSpPr>
              <p:spPr>
                <a:xfrm>
                  <a:off x="238125" y="4378075"/>
                  <a:ext cx="34025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" h="1362" extrusionOk="0">
                      <a:moveTo>
                        <a:pt x="693" y="1"/>
                      </a:moveTo>
                      <a:cubicBezTo>
                        <a:pt x="315" y="1"/>
                        <a:pt x="0" y="291"/>
                        <a:pt x="0" y="669"/>
                      </a:cubicBezTo>
                      <a:cubicBezTo>
                        <a:pt x="0" y="1047"/>
                        <a:pt x="290" y="1349"/>
                        <a:pt x="668" y="1362"/>
                      </a:cubicBezTo>
                      <a:lnTo>
                        <a:pt x="680" y="1362"/>
                      </a:lnTo>
                      <a:cubicBezTo>
                        <a:pt x="1046" y="1362"/>
                        <a:pt x="1348" y="1059"/>
                        <a:pt x="1361" y="694"/>
                      </a:cubicBezTo>
                      <a:cubicBezTo>
                        <a:pt x="1361" y="316"/>
                        <a:pt x="1058" y="1"/>
                        <a:pt x="693" y="1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467;p48">
                  <a:extLst>
                    <a:ext uri="{FF2B5EF4-FFF2-40B4-BE49-F238E27FC236}">
                      <a16:creationId xmlns:a16="http://schemas.microsoft.com/office/drawing/2014/main" id="{5F5B59EA-9B80-1341-A551-8DDC387EA926}"/>
                    </a:ext>
                  </a:extLst>
                </p:cNvPr>
                <p:cNvSpPr/>
                <p:nvPr/>
              </p:nvSpPr>
              <p:spPr>
                <a:xfrm>
                  <a:off x="1498200" y="4216475"/>
                  <a:ext cx="37825" cy="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375" extrusionOk="0">
                      <a:moveTo>
                        <a:pt x="751" y="1"/>
                      </a:moveTo>
                      <a:cubicBezTo>
                        <a:pt x="690" y="1"/>
                        <a:pt x="629" y="9"/>
                        <a:pt x="568" y="26"/>
                      </a:cubicBezTo>
                      <a:cubicBezTo>
                        <a:pt x="215" y="127"/>
                        <a:pt x="0" y="505"/>
                        <a:pt x="101" y="870"/>
                      </a:cubicBezTo>
                      <a:cubicBezTo>
                        <a:pt x="177" y="1160"/>
                        <a:pt x="442" y="1362"/>
                        <a:pt x="757" y="1374"/>
                      </a:cubicBezTo>
                      <a:cubicBezTo>
                        <a:pt x="807" y="1362"/>
                        <a:pt x="870" y="1362"/>
                        <a:pt x="933" y="1349"/>
                      </a:cubicBezTo>
                      <a:cubicBezTo>
                        <a:pt x="1298" y="1236"/>
                        <a:pt x="1513" y="870"/>
                        <a:pt x="1412" y="505"/>
                      </a:cubicBezTo>
                      <a:cubicBezTo>
                        <a:pt x="1328" y="200"/>
                        <a:pt x="1052" y="1"/>
                        <a:pt x="751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468;p48">
                  <a:extLst>
                    <a:ext uri="{FF2B5EF4-FFF2-40B4-BE49-F238E27FC236}">
                      <a16:creationId xmlns:a16="http://schemas.microsoft.com/office/drawing/2014/main" id="{17E69F02-84E6-DA4C-A4CA-3271DEE34060}"/>
                    </a:ext>
                  </a:extLst>
                </p:cNvPr>
                <p:cNvSpPr/>
                <p:nvPr/>
              </p:nvSpPr>
              <p:spPr>
                <a:xfrm>
                  <a:off x="271200" y="4178025"/>
                  <a:ext cx="38125" cy="3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363" extrusionOk="0">
                      <a:moveTo>
                        <a:pt x="758" y="0"/>
                      </a:moveTo>
                      <a:cubicBezTo>
                        <a:pt x="478" y="0"/>
                        <a:pt x="216" y="176"/>
                        <a:pt x="126" y="455"/>
                      </a:cubicBezTo>
                      <a:cubicBezTo>
                        <a:pt x="0" y="808"/>
                        <a:pt x="189" y="1198"/>
                        <a:pt x="542" y="1324"/>
                      </a:cubicBezTo>
                      <a:cubicBezTo>
                        <a:pt x="605" y="1350"/>
                        <a:pt x="681" y="1362"/>
                        <a:pt x="769" y="1362"/>
                      </a:cubicBezTo>
                      <a:cubicBezTo>
                        <a:pt x="1059" y="1362"/>
                        <a:pt x="1311" y="1173"/>
                        <a:pt x="1411" y="909"/>
                      </a:cubicBezTo>
                      <a:cubicBezTo>
                        <a:pt x="1525" y="543"/>
                        <a:pt x="1336" y="165"/>
                        <a:pt x="983" y="39"/>
                      </a:cubicBezTo>
                      <a:cubicBezTo>
                        <a:pt x="909" y="13"/>
                        <a:pt x="833" y="0"/>
                        <a:pt x="758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469;p48">
                  <a:extLst>
                    <a:ext uri="{FF2B5EF4-FFF2-40B4-BE49-F238E27FC236}">
                      <a16:creationId xmlns:a16="http://schemas.microsoft.com/office/drawing/2014/main" id="{5C8A5558-9C07-5049-AEE3-7327F2722D4C}"/>
                    </a:ext>
                  </a:extLst>
                </p:cNvPr>
                <p:cNvSpPr/>
                <p:nvPr/>
              </p:nvSpPr>
              <p:spPr>
                <a:xfrm>
                  <a:off x="1412825" y="4031775"/>
                  <a:ext cx="39100" cy="3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4" h="1366" extrusionOk="0">
                      <a:moveTo>
                        <a:pt x="784" y="1"/>
                      </a:moveTo>
                      <a:cubicBezTo>
                        <a:pt x="654" y="1"/>
                        <a:pt x="521" y="38"/>
                        <a:pt x="404" y="118"/>
                      </a:cubicBezTo>
                      <a:cubicBezTo>
                        <a:pt x="89" y="332"/>
                        <a:pt x="1" y="761"/>
                        <a:pt x="215" y="1063"/>
                      </a:cubicBezTo>
                      <a:cubicBezTo>
                        <a:pt x="341" y="1252"/>
                        <a:pt x="555" y="1365"/>
                        <a:pt x="782" y="1365"/>
                      </a:cubicBezTo>
                      <a:cubicBezTo>
                        <a:pt x="921" y="1365"/>
                        <a:pt x="1047" y="1328"/>
                        <a:pt x="1160" y="1252"/>
                      </a:cubicBezTo>
                      <a:cubicBezTo>
                        <a:pt x="1475" y="1050"/>
                        <a:pt x="1563" y="622"/>
                        <a:pt x="1349" y="307"/>
                      </a:cubicBezTo>
                      <a:cubicBezTo>
                        <a:pt x="1222" y="109"/>
                        <a:pt x="1006" y="1"/>
                        <a:pt x="784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470;p48">
                  <a:extLst>
                    <a:ext uri="{FF2B5EF4-FFF2-40B4-BE49-F238E27FC236}">
                      <a16:creationId xmlns:a16="http://schemas.microsoft.com/office/drawing/2014/main" id="{81F15A3F-418A-704A-B181-EA89FF82C722}"/>
                    </a:ext>
                  </a:extLst>
                </p:cNvPr>
                <p:cNvSpPr/>
                <p:nvPr/>
              </p:nvSpPr>
              <p:spPr>
                <a:xfrm>
                  <a:off x="367275" y="3999475"/>
                  <a:ext cx="37825" cy="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347" extrusionOk="0">
                      <a:moveTo>
                        <a:pt x="764" y="0"/>
                      </a:moveTo>
                      <a:cubicBezTo>
                        <a:pt x="561" y="0"/>
                        <a:pt x="361" y="92"/>
                        <a:pt x="227" y="263"/>
                      </a:cubicBezTo>
                      <a:cubicBezTo>
                        <a:pt x="0" y="566"/>
                        <a:pt x="51" y="982"/>
                        <a:pt x="353" y="1208"/>
                      </a:cubicBezTo>
                      <a:cubicBezTo>
                        <a:pt x="467" y="1297"/>
                        <a:pt x="605" y="1347"/>
                        <a:pt x="756" y="1347"/>
                      </a:cubicBezTo>
                      <a:cubicBezTo>
                        <a:pt x="971" y="1347"/>
                        <a:pt x="1172" y="1246"/>
                        <a:pt x="1298" y="1082"/>
                      </a:cubicBezTo>
                      <a:cubicBezTo>
                        <a:pt x="1512" y="780"/>
                        <a:pt x="1462" y="364"/>
                        <a:pt x="1172" y="137"/>
                      </a:cubicBezTo>
                      <a:cubicBezTo>
                        <a:pt x="1048" y="44"/>
                        <a:pt x="906" y="0"/>
                        <a:pt x="764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471;p48">
                  <a:extLst>
                    <a:ext uri="{FF2B5EF4-FFF2-40B4-BE49-F238E27FC236}">
                      <a16:creationId xmlns:a16="http://schemas.microsoft.com/office/drawing/2014/main" id="{E7D3AA97-1365-B04A-A533-CB75FFA17D59}"/>
                    </a:ext>
                  </a:extLst>
                </p:cNvPr>
                <p:cNvSpPr/>
                <p:nvPr/>
              </p:nvSpPr>
              <p:spPr>
                <a:xfrm>
                  <a:off x="1275475" y="3883100"/>
                  <a:ext cx="38150" cy="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353" extrusionOk="0">
                      <a:moveTo>
                        <a:pt x="758" y="1"/>
                      </a:moveTo>
                      <a:cubicBezTo>
                        <a:pt x="558" y="1"/>
                        <a:pt x="359" y="88"/>
                        <a:pt x="227" y="256"/>
                      </a:cubicBezTo>
                      <a:cubicBezTo>
                        <a:pt x="1" y="546"/>
                        <a:pt x="51" y="974"/>
                        <a:pt x="341" y="1214"/>
                      </a:cubicBezTo>
                      <a:cubicBezTo>
                        <a:pt x="454" y="1302"/>
                        <a:pt x="606" y="1352"/>
                        <a:pt x="757" y="1352"/>
                      </a:cubicBezTo>
                      <a:cubicBezTo>
                        <a:pt x="958" y="1352"/>
                        <a:pt x="1160" y="1251"/>
                        <a:pt x="1286" y="1088"/>
                      </a:cubicBezTo>
                      <a:cubicBezTo>
                        <a:pt x="1525" y="798"/>
                        <a:pt x="1462" y="369"/>
                        <a:pt x="1173" y="143"/>
                      </a:cubicBezTo>
                      <a:cubicBezTo>
                        <a:pt x="1050" y="47"/>
                        <a:pt x="90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472;p48">
                  <a:extLst>
                    <a:ext uri="{FF2B5EF4-FFF2-40B4-BE49-F238E27FC236}">
                      <a16:creationId xmlns:a16="http://schemas.microsoft.com/office/drawing/2014/main" id="{3B95DAFA-655B-D049-8E8D-C3F59FE084B3}"/>
                    </a:ext>
                  </a:extLst>
                </p:cNvPr>
                <p:cNvSpPr/>
                <p:nvPr/>
              </p:nvSpPr>
              <p:spPr>
                <a:xfrm>
                  <a:off x="513750" y="3859050"/>
                  <a:ext cx="38775" cy="3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357" extrusionOk="0">
                      <a:moveTo>
                        <a:pt x="780" y="0"/>
                      </a:moveTo>
                      <a:cubicBezTo>
                        <a:pt x="647" y="0"/>
                        <a:pt x="512" y="40"/>
                        <a:pt x="391" y="122"/>
                      </a:cubicBezTo>
                      <a:cubicBezTo>
                        <a:pt x="89" y="336"/>
                        <a:pt x="1" y="764"/>
                        <a:pt x="215" y="1067"/>
                      </a:cubicBezTo>
                      <a:cubicBezTo>
                        <a:pt x="341" y="1243"/>
                        <a:pt x="555" y="1357"/>
                        <a:pt x="782" y="1357"/>
                      </a:cubicBezTo>
                      <a:cubicBezTo>
                        <a:pt x="908" y="1357"/>
                        <a:pt x="1047" y="1319"/>
                        <a:pt x="1160" y="1243"/>
                      </a:cubicBezTo>
                      <a:cubicBezTo>
                        <a:pt x="1475" y="1029"/>
                        <a:pt x="1551" y="601"/>
                        <a:pt x="1336" y="298"/>
                      </a:cubicBezTo>
                      <a:cubicBezTo>
                        <a:pt x="1204" y="103"/>
                        <a:pt x="995" y="0"/>
                        <a:pt x="780" y="0"/>
                      </a:cubicBezTo>
                      <a:close/>
                    </a:path>
                  </a:pathLst>
                </a:custGeom>
                <a:solidFill>
                  <a:srgbClr val="FFD6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473;p48">
                  <a:extLst>
                    <a:ext uri="{FF2B5EF4-FFF2-40B4-BE49-F238E27FC236}">
                      <a16:creationId xmlns:a16="http://schemas.microsoft.com/office/drawing/2014/main" id="{4A7FB41E-25EB-BA4B-B7DB-4EA9C105DD62}"/>
                    </a:ext>
                  </a:extLst>
                </p:cNvPr>
                <p:cNvSpPr/>
                <p:nvPr/>
              </p:nvSpPr>
              <p:spPr>
                <a:xfrm>
                  <a:off x="1098125" y="3784200"/>
                  <a:ext cx="3815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352" extrusionOk="0">
                      <a:moveTo>
                        <a:pt x="763" y="0"/>
                      </a:moveTo>
                      <a:cubicBezTo>
                        <a:pt x="485" y="0"/>
                        <a:pt x="225" y="168"/>
                        <a:pt x="126" y="444"/>
                      </a:cubicBezTo>
                      <a:cubicBezTo>
                        <a:pt x="0" y="797"/>
                        <a:pt x="177" y="1188"/>
                        <a:pt x="530" y="1314"/>
                      </a:cubicBezTo>
                      <a:cubicBezTo>
                        <a:pt x="605" y="1339"/>
                        <a:pt x="681" y="1352"/>
                        <a:pt x="756" y="1352"/>
                      </a:cubicBezTo>
                      <a:cubicBezTo>
                        <a:pt x="1046" y="1352"/>
                        <a:pt x="1298" y="1175"/>
                        <a:pt x="1399" y="911"/>
                      </a:cubicBezTo>
                      <a:cubicBezTo>
                        <a:pt x="1525" y="558"/>
                        <a:pt x="1349" y="167"/>
                        <a:pt x="996" y="41"/>
                      </a:cubicBezTo>
                      <a:cubicBezTo>
                        <a:pt x="919" y="14"/>
                        <a:pt x="840" y="0"/>
                        <a:pt x="763" y="0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474;p48">
                  <a:extLst>
                    <a:ext uri="{FF2B5EF4-FFF2-40B4-BE49-F238E27FC236}">
                      <a16:creationId xmlns:a16="http://schemas.microsoft.com/office/drawing/2014/main" id="{A9B9482E-CDA4-AF40-84A5-3E6196750EA7}"/>
                    </a:ext>
                  </a:extLst>
                </p:cNvPr>
                <p:cNvSpPr/>
                <p:nvPr/>
              </p:nvSpPr>
              <p:spPr>
                <a:xfrm>
                  <a:off x="697425" y="3771525"/>
                  <a:ext cx="37825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355" extrusionOk="0">
                      <a:moveTo>
                        <a:pt x="767" y="1"/>
                      </a:moveTo>
                      <a:cubicBezTo>
                        <a:pt x="701" y="1"/>
                        <a:pt x="634" y="11"/>
                        <a:pt x="567" y="31"/>
                      </a:cubicBezTo>
                      <a:cubicBezTo>
                        <a:pt x="202" y="132"/>
                        <a:pt x="0" y="510"/>
                        <a:pt x="101" y="876"/>
                      </a:cubicBezTo>
                      <a:cubicBezTo>
                        <a:pt x="189" y="1166"/>
                        <a:pt x="454" y="1355"/>
                        <a:pt x="756" y="1355"/>
                      </a:cubicBezTo>
                      <a:cubicBezTo>
                        <a:pt x="819" y="1355"/>
                        <a:pt x="895" y="1355"/>
                        <a:pt x="958" y="1329"/>
                      </a:cubicBezTo>
                      <a:cubicBezTo>
                        <a:pt x="1311" y="1229"/>
                        <a:pt x="1512" y="850"/>
                        <a:pt x="1411" y="485"/>
                      </a:cubicBezTo>
                      <a:cubicBezTo>
                        <a:pt x="1329" y="197"/>
                        <a:pt x="1061" y="1"/>
                        <a:pt x="767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475;p48">
                  <a:extLst>
                    <a:ext uri="{FF2B5EF4-FFF2-40B4-BE49-F238E27FC236}">
                      <a16:creationId xmlns:a16="http://schemas.microsoft.com/office/drawing/2014/main" id="{53DECE99-F19D-EF43-A4CD-B592220C5354}"/>
                    </a:ext>
                  </a:extLst>
                </p:cNvPr>
                <p:cNvSpPr/>
                <p:nvPr/>
              </p:nvSpPr>
              <p:spPr>
                <a:xfrm>
                  <a:off x="900600" y="3745825"/>
                  <a:ext cx="34375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" h="1362" extrusionOk="0">
                      <a:moveTo>
                        <a:pt x="683" y="1"/>
                      </a:moveTo>
                      <a:cubicBezTo>
                        <a:pt x="316" y="1"/>
                        <a:pt x="26" y="286"/>
                        <a:pt x="13" y="656"/>
                      </a:cubicBezTo>
                      <a:cubicBezTo>
                        <a:pt x="1" y="1034"/>
                        <a:pt x="290" y="1349"/>
                        <a:pt x="668" y="1362"/>
                      </a:cubicBezTo>
                      <a:lnTo>
                        <a:pt x="681" y="1362"/>
                      </a:lnTo>
                      <a:cubicBezTo>
                        <a:pt x="1059" y="1362"/>
                        <a:pt x="1349" y="1072"/>
                        <a:pt x="1362" y="707"/>
                      </a:cubicBezTo>
                      <a:cubicBezTo>
                        <a:pt x="1374" y="329"/>
                        <a:pt x="1084" y="14"/>
                        <a:pt x="706" y="1"/>
                      </a:cubicBezTo>
                      <a:cubicBezTo>
                        <a:pt x="698" y="1"/>
                        <a:pt x="690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CF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6" name="Picture 8" descr="About AEMO - YouTube">
              <a:extLst>
                <a:ext uri="{FF2B5EF4-FFF2-40B4-BE49-F238E27FC236}">
                  <a16:creationId xmlns:a16="http://schemas.microsoft.com/office/drawing/2014/main" id="{361FC2C8-C5EB-A04A-8D53-C5CE2FD094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7" t="40034" r="23223" b="27235"/>
            <a:stretch/>
          </p:blipFill>
          <p:spPr bwMode="auto">
            <a:xfrm>
              <a:off x="7148140" y="2267476"/>
              <a:ext cx="1805357" cy="60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Close outline">
              <a:extLst>
                <a:ext uri="{FF2B5EF4-FFF2-40B4-BE49-F238E27FC236}">
                  <a16:creationId xmlns:a16="http://schemas.microsoft.com/office/drawing/2014/main" id="{129B1083-E977-5D46-BF6F-59D31B050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08364" y="2394077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80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F57BC-5EB8-4F47-84D9-464D7DA0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8753-12BC-8847-A9D5-6C4B0BD8B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717505" cy="5778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5686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A070FA2-2F7B-594A-A307-3C71DEE2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9820" y="3802405"/>
            <a:ext cx="3295500" cy="792600"/>
          </a:xfrm>
        </p:spPr>
        <p:txBody>
          <a:bodyPr/>
          <a:lstStyle/>
          <a:p>
            <a:r>
              <a:rPr lang="en-US" dirty="0"/>
              <a:t>What Watts Consulting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A1B631-1286-B047-853A-58784062912C}"/>
              </a:ext>
            </a:extLst>
          </p:cNvPr>
          <p:cNvGrpSpPr/>
          <p:nvPr/>
        </p:nvGrpSpPr>
        <p:grpSpPr>
          <a:xfrm>
            <a:off x="3757570" y="2398705"/>
            <a:ext cx="1800000" cy="1800000"/>
            <a:chOff x="3936511" y="2290091"/>
            <a:chExt cx="1275737" cy="1275471"/>
          </a:xfrm>
        </p:grpSpPr>
        <p:grpSp>
          <p:nvGrpSpPr>
            <p:cNvPr id="6" name="Google Shape;12791;p62">
              <a:extLst>
                <a:ext uri="{FF2B5EF4-FFF2-40B4-BE49-F238E27FC236}">
                  <a16:creationId xmlns:a16="http://schemas.microsoft.com/office/drawing/2014/main" id="{738C7C2B-F2A3-484B-896C-3E84E886DBEE}"/>
                </a:ext>
              </a:extLst>
            </p:cNvPr>
            <p:cNvGrpSpPr/>
            <p:nvPr/>
          </p:nvGrpSpPr>
          <p:grpSpPr>
            <a:xfrm>
              <a:off x="4338728" y="2640166"/>
              <a:ext cx="458336" cy="546481"/>
              <a:chOff x="1768821" y="3361108"/>
              <a:chExt cx="278739" cy="339073"/>
            </a:xfrm>
            <a:solidFill>
              <a:schemeClr val="bg1"/>
            </a:solidFill>
          </p:grpSpPr>
          <p:sp>
            <p:nvSpPr>
              <p:cNvPr id="49" name="Google Shape;12792;p62">
                <a:extLst>
                  <a:ext uri="{FF2B5EF4-FFF2-40B4-BE49-F238E27FC236}">
                    <a16:creationId xmlns:a16="http://schemas.microsoft.com/office/drawing/2014/main" id="{63C93B70-E068-8E41-A1DE-1FFC1B52CCB5}"/>
                  </a:ext>
                </a:extLst>
              </p:cNvPr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8" extrusionOk="0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793;p62">
                <a:extLst>
                  <a:ext uri="{FF2B5EF4-FFF2-40B4-BE49-F238E27FC236}">
                    <a16:creationId xmlns:a16="http://schemas.microsoft.com/office/drawing/2014/main" id="{417402EA-6DE1-A443-A83F-3FC9154FF730}"/>
                  </a:ext>
                </a:extLst>
              </p:cNvPr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7" extrusionOk="0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794;p62">
                <a:extLst>
                  <a:ext uri="{FF2B5EF4-FFF2-40B4-BE49-F238E27FC236}">
                    <a16:creationId xmlns:a16="http://schemas.microsoft.com/office/drawing/2014/main" id="{2E08556D-A414-EA4E-81A9-C8F7141BB252}"/>
                  </a:ext>
                </a:extLst>
              </p:cNvPr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7351" extrusionOk="0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795;p62">
                <a:extLst>
                  <a:ext uri="{FF2B5EF4-FFF2-40B4-BE49-F238E27FC236}">
                    <a16:creationId xmlns:a16="http://schemas.microsoft.com/office/drawing/2014/main" id="{70F0A360-C8B7-3A46-90CB-056B99FD3455}"/>
                  </a:ext>
                </a:extLst>
              </p:cNvPr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535" extrusionOk="0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796;p62">
                <a:extLst>
                  <a:ext uri="{FF2B5EF4-FFF2-40B4-BE49-F238E27FC236}">
                    <a16:creationId xmlns:a16="http://schemas.microsoft.com/office/drawing/2014/main" id="{26DE34A4-F4BB-644F-9E2D-F7769DE6F0C1}"/>
                  </a:ext>
                </a:extLst>
              </p:cNvPr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797;p62">
                <a:extLst>
                  <a:ext uri="{FF2B5EF4-FFF2-40B4-BE49-F238E27FC236}">
                    <a16:creationId xmlns:a16="http://schemas.microsoft.com/office/drawing/2014/main" id="{D76CBECB-9EAA-E948-A476-FEAFC163D9FA}"/>
                  </a:ext>
                </a:extLst>
              </p:cNvPr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939" extrusionOk="0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798;p62">
                <a:extLst>
                  <a:ext uri="{FF2B5EF4-FFF2-40B4-BE49-F238E27FC236}">
                    <a16:creationId xmlns:a16="http://schemas.microsoft.com/office/drawing/2014/main" id="{5082E66B-E934-F446-B3AA-E671E90314EE}"/>
                  </a:ext>
                </a:extLst>
              </p:cNvPr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82" extrusionOk="0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799;p62">
                <a:extLst>
                  <a:ext uri="{FF2B5EF4-FFF2-40B4-BE49-F238E27FC236}">
                    <a16:creationId xmlns:a16="http://schemas.microsoft.com/office/drawing/2014/main" id="{F58951CF-2BBD-384C-B24E-D270E743358F}"/>
                  </a:ext>
                </a:extLst>
              </p:cNvPr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334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800;p62">
                <a:extLst>
                  <a:ext uri="{FF2B5EF4-FFF2-40B4-BE49-F238E27FC236}">
                    <a16:creationId xmlns:a16="http://schemas.microsoft.com/office/drawing/2014/main" id="{233A911F-4A62-2547-8A85-B29E5772C5BF}"/>
                  </a:ext>
                </a:extLst>
              </p:cNvPr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34" extrusionOk="0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801;p62">
                <a:extLst>
                  <a:ext uri="{FF2B5EF4-FFF2-40B4-BE49-F238E27FC236}">
                    <a16:creationId xmlns:a16="http://schemas.microsoft.com/office/drawing/2014/main" id="{D2908F46-8934-DE4C-A1BB-278830EFB3DB}"/>
                  </a:ext>
                </a:extLst>
              </p:cNvPr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88" extrusionOk="0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802;p62">
                <a:extLst>
                  <a:ext uri="{FF2B5EF4-FFF2-40B4-BE49-F238E27FC236}">
                    <a16:creationId xmlns:a16="http://schemas.microsoft.com/office/drawing/2014/main" id="{634639C7-251A-7B46-80EB-F032ADF7B526}"/>
                  </a:ext>
                </a:extLst>
              </p:cNvPr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30" extrusionOk="0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34;p48">
              <a:extLst>
                <a:ext uri="{FF2B5EF4-FFF2-40B4-BE49-F238E27FC236}">
                  <a16:creationId xmlns:a16="http://schemas.microsoft.com/office/drawing/2014/main" id="{AA75707E-AE7E-B34D-83CF-9815B59ED01C}"/>
                </a:ext>
              </a:extLst>
            </p:cNvPr>
            <p:cNvGrpSpPr/>
            <p:nvPr/>
          </p:nvGrpSpPr>
          <p:grpSpPr>
            <a:xfrm>
              <a:off x="3936511" y="2290091"/>
              <a:ext cx="1275737" cy="1275471"/>
              <a:chOff x="238125" y="3745825"/>
              <a:chExt cx="1319000" cy="1318725"/>
            </a:xfrm>
          </p:grpSpPr>
          <p:sp>
            <p:nvSpPr>
              <p:cNvPr id="8" name="Google Shape;1435;p48">
                <a:extLst>
                  <a:ext uri="{FF2B5EF4-FFF2-40B4-BE49-F238E27FC236}">
                    <a16:creationId xmlns:a16="http://schemas.microsoft.com/office/drawing/2014/main" id="{97F8E094-FF64-6A42-BBF1-A5B89E029BFA}"/>
                  </a:ext>
                </a:extLst>
              </p:cNvPr>
              <p:cNvSpPr/>
              <p:nvPr/>
            </p:nvSpPr>
            <p:spPr>
              <a:xfrm>
                <a:off x="403175" y="3947200"/>
                <a:ext cx="952350" cy="916050"/>
              </a:xfrm>
              <a:custGeom>
                <a:avLst/>
                <a:gdLst/>
                <a:ahLst/>
                <a:cxnLst/>
                <a:rect l="l" t="t" r="r" b="b"/>
                <a:pathLst>
                  <a:path w="38094" h="36642" extrusionOk="0">
                    <a:moveTo>
                      <a:pt x="19772" y="767"/>
                    </a:moveTo>
                    <a:cubicBezTo>
                      <a:pt x="29462" y="779"/>
                      <a:pt x="37312" y="8629"/>
                      <a:pt x="37325" y="18320"/>
                    </a:cubicBezTo>
                    <a:cubicBezTo>
                      <a:pt x="37325" y="25426"/>
                      <a:pt x="33040" y="31828"/>
                      <a:pt x="26488" y="34537"/>
                    </a:cubicBezTo>
                    <a:cubicBezTo>
                      <a:pt x="24312" y="35439"/>
                      <a:pt x="22029" y="35877"/>
                      <a:pt x="19765" y="35877"/>
                    </a:cubicBezTo>
                    <a:cubicBezTo>
                      <a:pt x="15198" y="35877"/>
                      <a:pt x="10713" y="34093"/>
                      <a:pt x="7360" y="30731"/>
                    </a:cubicBezTo>
                    <a:cubicBezTo>
                      <a:pt x="2332" y="25716"/>
                      <a:pt x="833" y="18168"/>
                      <a:pt x="3554" y="11603"/>
                    </a:cubicBezTo>
                    <a:cubicBezTo>
                      <a:pt x="6263" y="5051"/>
                      <a:pt x="12665" y="767"/>
                      <a:pt x="19772" y="767"/>
                    </a:cubicBezTo>
                    <a:close/>
                    <a:moveTo>
                      <a:pt x="19767" y="1"/>
                    </a:moveTo>
                    <a:cubicBezTo>
                      <a:pt x="15000" y="1"/>
                      <a:pt x="10315" y="1861"/>
                      <a:pt x="6818" y="5366"/>
                    </a:cubicBezTo>
                    <a:cubicBezTo>
                      <a:pt x="1576" y="10608"/>
                      <a:pt x="1" y="18483"/>
                      <a:pt x="2836" y="25338"/>
                    </a:cubicBezTo>
                    <a:cubicBezTo>
                      <a:pt x="5671" y="32181"/>
                      <a:pt x="12362" y="36641"/>
                      <a:pt x="19772" y="36641"/>
                    </a:cubicBezTo>
                    <a:cubicBezTo>
                      <a:pt x="29878" y="36629"/>
                      <a:pt x="38081" y="28438"/>
                      <a:pt x="38093" y="18320"/>
                    </a:cubicBezTo>
                    <a:cubicBezTo>
                      <a:pt x="38081" y="10910"/>
                      <a:pt x="33620" y="4232"/>
                      <a:pt x="26778" y="1397"/>
                    </a:cubicBezTo>
                    <a:cubicBezTo>
                      <a:pt x="24511" y="457"/>
                      <a:pt x="22129" y="1"/>
                      <a:pt x="19767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36;p48">
                <a:extLst>
                  <a:ext uri="{FF2B5EF4-FFF2-40B4-BE49-F238E27FC236}">
                    <a16:creationId xmlns:a16="http://schemas.microsoft.com/office/drawing/2014/main" id="{CCC2424A-A050-D64B-ABD6-4E2AFAB09680}"/>
                  </a:ext>
                </a:extLst>
              </p:cNvPr>
              <p:cNvSpPr/>
              <p:nvPr/>
            </p:nvSpPr>
            <p:spPr>
              <a:xfrm>
                <a:off x="883275" y="4935050"/>
                <a:ext cx="287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147" extrusionOk="0">
                    <a:moveTo>
                      <a:pt x="580" y="0"/>
                    </a:moveTo>
                    <a:cubicBezTo>
                      <a:pt x="253" y="0"/>
                      <a:pt x="1" y="265"/>
                      <a:pt x="1" y="580"/>
                    </a:cubicBezTo>
                    <a:cubicBezTo>
                      <a:pt x="1" y="895"/>
                      <a:pt x="253" y="1147"/>
                      <a:pt x="580" y="1147"/>
                    </a:cubicBezTo>
                    <a:cubicBezTo>
                      <a:pt x="895" y="1147"/>
                      <a:pt x="1147" y="895"/>
                      <a:pt x="1147" y="580"/>
                    </a:cubicBezTo>
                    <a:cubicBezTo>
                      <a:pt x="1147" y="265"/>
                      <a:pt x="895" y="0"/>
                      <a:pt x="58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37;p48">
                <a:extLst>
                  <a:ext uri="{FF2B5EF4-FFF2-40B4-BE49-F238E27FC236}">
                    <a16:creationId xmlns:a16="http://schemas.microsoft.com/office/drawing/2014/main" id="{A4FC070C-BDC5-2248-AF29-9C5EA533CFBD}"/>
                  </a:ext>
                </a:extLst>
              </p:cNvPr>
              <p:cNvSpPr/>
              <p:nvPr/>
            </p:nvSpPr>
            <p:spPr>
              <a:xfrm>
                <a:off x="1018725" y="4917600"/>
                <a:ext cx="3185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52" extrusionOk="0">
                    <a:moveTo>
                      <a:pt x="638" y="0"/>
                    </a:moveTo>
                    <a:cubicBezTo>
                      <a:pt x="590" y="0"/>
                      <a:pt x="541" y="6"/>
                      <a:pt x="492" y="18"/>
                    </a:cubicBezTo>
                    <a:cubicBezTo>
                      <a:pt x="190" y="93"/>
                      <a:pt x="1" y="421"/>
                      <a:pt x="89" y="723"/>
                    </a:cubicBezTo>
                    <a:cubicBezTo>
                      <a:pt x="152" y="975"/>
                      <a:pt x="379" y="1152"/>
                      <a:pt x="644" y="1152"/>
                    </a:cubicBezTo>
                    <a:cubicBezTo>
                      <a:pt x="694" y="1152"/>
                      <a:pt x="732" y="1152"/>
                      <a:pt x="782" y="1139"/>
                    </a:cubicBezTo>
                    <a:cubicBezTo>
                      <a:pt x="1085" y="1051"/>
                      <a:pt x="1274" y="736"/>
                      <a:pt x="1198" y="434"/>
                    </a:cubicBezTo>
                    <a:cubicBezTo>
                      <a:pt x="1134" y="168"/>
                      <a:pt x="900" y="0"/>
                      <a:pt x="638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38;p48">
                <a:extLst>
                  <a:ext uri="{FF2B5EF4-FFF2-40B4-BE49-F238E27FC236}">
                    <a16:creationId xmlns:a16="http://schemas.microsoft.com/office/drawing/2014/main" id="{C4ABFD22-972C-2A45-A85E-A74EE6428BC4}"/>
                  </a:ext>
                </a:extLst>
              </p:cNvPr>
              <p:cNvSpPr/>
              <p:nvPr/>
            </p:nvSpPr>
            <p:spPr>
              <a:xfrm>
                <a:off x="711600" y="4907975"/>
                <a:ext cx="3247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9" extrusionOk="0">
                    <a:moveTo>
                      <a:pt x="665" y="1"/>
                    </a:moveTo>
                    <a:cubicBezTo>
                      <a:pt x="417" y="1"/>
                      <a:pt x="183" y="156"/>
                      <a:pt x="101" y="403"/>
                    </a:cubicBezTo>
                    <a:cubicBezTo>
                      <a:pt x="0" y="705"/>
                      <a:pt x="164" y="1033"/>
                      <a:pt x="466" y="1134"/>
                    </a:cubicBezTo>
                    <a:cubicBezTo>
                      <a:pt x="529" y="1146"/>
                      <a:pt x="592" y="1159"/>
                      <a:pt x="643" y="1159"/>
                    </a:cubicBezTo>
                    <a:cubicBezTo>
                      <a:pt x="895" y="1159"/>
                      <a:pt x="1109" y="995"/>
                      <a:pt x="1197" y="756"/>
                    </a:cubicBezTo>
                    <a:cubicBezTo>
                      <a:pt x="1298" y="453"/>
                      <a:pt x="1134" y="126"/>
                      <a:pt x="832" y="25"/>
                    </a:cubicBezTo>
                    <a:cubicBezTo>
                      <a:pt x="777" y="9"/>
                      <a:pt x="721" y="1"/>
                      <a:pt x="665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39;p48">
                <a:extLst>
                  <a:ext uri="{FF2B5EF4-FFF2-40B4-BE49-F238E27FC236}">
                    <a16:creationId xmlns:a16="http://schemas.microsoft.com/office/drawing/2014/main" id="{AB3D2616-A963-D445-B003-2A2A2A365E73}"/>
                  </a:ext>
                </a:extLst>
              </p:cNvPr>
              <p:cNvSpPr/>
              <p:nvPr/>
            </p:nvSpPr>
            <p:spPr>
              <a:xfrm>
                <a:off x="1175625" y="4848450"/>
                <a:ext cx="3277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46" extrusionOk="0">
                    <a:moveTo>
                      <a:pt x="657" y="1"/>
                    </a:moveTo>
                    <a:cubicBezTo>
                      <a:pt x="552" y="1"/>
                      <a:pt x="447" y="29"/>
                      <a:pt x="353" y="87"/>
                    </a:cubicBezTo>
                    <a:cubicBezTo>
                      <a:pt x="76" y="264"/>
                      <a:pt x="0" y="616"/>
                      <a:pt x="177" y="881"/>
                    </a:cubicBezTo>
                    <a:cubicBezTo>
                      <a:pt x="290" y="1045"/>
                      <a:pt x="466" y="1146"/>
                      <a:pt x="655" y="1146"/>
                    </a:cubicBezTo>
                    <a:cubicBezTo>
                      <a:pt x="769" y="1146"/>
                      <a:pt x="882" y="1120"/>
                      <a:pt x="970" y="1057"/>
                    </a:cubicBezTo>
                    <a:cubicBezTo>
                      <a:pt x="1235" y="881"/>
                      <a:pt x="1311" y="528"/>
                      <a:pt x="1147" y="264"/>
                    </a:cubicBezTo>
                    <a:cubicBezTo>
                      <a:pt x="1033" y="93"/>
                      <a:pt x="846" y="1"/>
                      <a:pt x="657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0;p48">
                <a:extLst>
                  <a:ext uri="{FF2B5EF4-FFF2-40B4-BE49-F238E27FC236}">
                    <a16:creationId xmlns:a16="http://schemas.microsoft.com/office/drawing/2014/main" id="{479BF7D6-5835-C441-8B4D-17E394570683}"/>
                  </a:ext>
                </a:extLst>
              </p:cNvPr>
              <p:cNvSpPr/>
              <p:nvPr/>
            </p:nvSpPr>
            <p:spPr>
              <a:xfrm>
                <a:off x="558800" y="4828875"/>
                <a:ext cx="3247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0" extrusionOk="0">
                    <a:moveTo>
                      <a:pt x="646" y="1"/>
                    </a:moveTo>
                    <a:cubicBezTo>
                      <a:pt x="468" y="1"/>
                      <a:pt x="295" y="82"/>
                      <a:pt x="190" y="240"/>
                    </a:cubicBezTo>
                    <a:cubicBezTo>
                      <a:pt x="1" y="492"/>
                      <a:pt x="51" y="858"/>
                      <a:pt x="303" y="1047"/>
                    </a:cubicBezTo>
                    <a:cubicBezTo>
                      <a:pt x="404" y="1122"/>
                      <a:pt x="530" y="1160"/>
                      <a:pt x="643" y="1160"/>
                    </a:cubicBezTo>
                    <a:cubicBezTo>
                      <a:pt x="832" y="1160"/>
                      <a:pt x="996" y="1072"/>
                      <a:pt x="1110" y="921"/>
                    </a:cubicBezTo>
                    <a:cubicBezTo>
                      <a:pt x="1299" y="669"/>
                      <a:pt x="1248" y="303"/>
                      <a:pt x="996" y="114"/>
                    </a:cubicBezTo>
                    <a:cubicBezTo>
                      <a:pt x="889" y="38"/>
                      <a:pt x="766" y="1"/>
                      <a:pt x="646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1;p48">
                <a:extLst>
                  <a:ext uri="{FF2B5EF4-FFF2-40B4-BE49-F238E27FC236}">
                    <a16:creationId xmlns:a16="http://schemas.microsoft.com/office/drawing/2014/main" id="{58B71BA2-83B4-5B49-A99D-E60AB44C80FE}"/>
                  </a:ext>
                </a:extLst>
              </p:cNvPr>
              <p:cNvSpPr/>
              <p:nvPr/>
            </p:nvSpPr>
            <p:spPr>
              <a:xfrm>
                <a:off x="1303825" y="4733350"/>
                <a:ext cx="324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1" extrusionOk="0">
                    <a:moveTo>
                      <a:pt x="655" y="0"/>
                    </a:moveTo>
                    <a:cubicBezTo>
                      <a:pt x="485" y="0"/>
                      <a:pt x="317" y="74"/>
                      <a:pt x="202" y="218"/>
                    </a:cubicBezTo>
                    <a:cubicBezTo>
                      <a:pt x="1" y="457"/>
                      <a:pt x="51" y="823"/>
                      <a:pt x="291" y="1024"/>
                    </a:cubicBezTo>
                    <a:cubicBezTo>
                      <a:pt x="391" y="1113"/>
                      <a:pt x="517" y="1150"/>
                      <a:pt x="656" y="1150"/>
                    </a:cubicBezTo>
                    <a:cubicBezTo>
                      <a:pt x="832" y="1150"/>
                      <a:pt x="996" y="1075"/>
                      <a:pt x="1097" y="949"/>
                    </a:cubicBezTo>
                    <a:cubicBezTo>
                      <a:pt x="1299" y="697"/>
                      <a:pt x="1261" y="331"/>
                      <a:pt x="1021" y="130"/>
                    </a:cubicBezTo>
                    <a:cubicBezTo>
                      <a:pt x="913" y="43"/>
                      <a:pt x="783" y="0"/>
                      <a:pt x="655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2;p48">
                <a:extLst>
                  <a:ext uri="{FF2B5EF4-FFF2-40B4-BE49-F238E27FC236}">
                    <a16:creationId xmlns:a16="http://schemas.microsoft.com/office/drawing/2014/main" id="{EEA5EA8F-5089-5F43-B17D-03D98E4E500B}"/>
                  </a:ext>
                </a:extLst>
              </p:cNvPr>
              <p:cNvSpPr/>
              <p:nvPr/>
            </p:nvSpPr>
            <p:spPr>
              <a:xfrm>
                <a:off x="438150" y="4706450"/>
                <a:ext cx="324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6" extrusionOk="0">
                    <a:moveTo>
                      <a:pt x="644" y="0"/>
                    </a:moveTo>
                    <a:cubicBezTo>
                      <a:pt x="530" y="0"/>
                      <a:pt x="414" y="36"/>
                      <a:pt x="316" y="109"/>
                    </a:cubicBezTo>
                    <a:cubicBezTo>
                      <a:pt x="51" y="286"/>
                      <a:pt x="1" y="651"/>
                      <a:pt x="177" y="916"/>
                    </a:cubicBezTo>
                    <a:cubicBezTo>
                      <a:pt x="290" y="1067"/>
                      <a:pt x="467" y="1155"/>
                      <a:pt x="643" y="1155"/>
                    </a:cubicBezTo>
                    <a:cubicBezTo>
                      <a:pt x="769" y="1155"/>
                      <a:pt x="883" y="1117"/>
                      <a:pt x="983" y="1042"/>
                    </a:cubicBezTo>
                    <a:cubicBezTo>
                      <a:pt x="1235" y="865"/>
                      <a:pt x="1298" y="500"/>
                      <a:pt x="1109" y="248"/>
                    </a:cubicBezTo>
                    <a:cubicBezTo>
                      <a:pt x="1002" y="87"/>
                      <a:pt x="824" y="0"/>
                      <a:pt x="644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3;p48">
                <a:extLst>
                  <a:ext uri="{FF2B5EF4-FFF2-40B4-BE49-F238E27FC236}">
                    <a16:creationId xmlns:a16="http://schemas.microsoft.com/office/drawing/2014/main" id="{C323DF9B-C99A-D44B-98B2-C8154319A027}"/>
                  </a:ext>
                </a:extLst>
              </p:cNvPr>
              <p:cNvSpPr/>
              <p:nvPr/>
            </p:nvSpPr>
            <p:spPr>
              <a:xfrm>
                <a:off x="1390150" y="4584700"/>
                <a:ext cx="327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49" extrusionOk="0">
                    <a:moveTo>
                      <a:pt x="643" y="1"/>
                    </a:moveTo>
                    <a:cubicBezTo>
                      <a:pt x="413" y="1"/>
                      <a:pt x="201" y="136"/>
                      <a:pt x="114" y="367"/>
                    </a:cubicBezTo>
                    <a:cubicBezTo>
                      <a:pt x="0" y="670"/>
                      <a:pt x="139" y="998"/>
                      <a:pt x="441" y="1111"/>
                    </a:cubicBezTo>
                    <a:cubicBezTo>
                      <a:pt x="504" y="1136"/>
                      <a:pt x="580" y="1149"/>
                      <a:pt x="656" y="1149"/>
                    </a:cubicBezTo>
                    <a:cubicBezTo>
                      <a:pt x="895" y="1149"/>
                      <a:pt x="1109" y="1010"/>
                      <a:pt x="1197" y="783"/>
                    </a:cubicBezTo>
                    <a:cubicBezTo>
                      <a:pt x="1311" y="481"/>
                      <a:pt x="1160" y="153"/>
                      <a:pt x="857" y="40"/>
                    </a:cubicBezTo>
                    <a:cubicBezTo>
                      <a:pt x="786" y="13"/>
                      <a:pt x="714" y="1"/>
                      <a:pt x="643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4;p48">
                <a:extLst>
                  <a:ext uri="{FF2B5EF4-FFF2-40B4-BE49-F238E27FC236}">
                    <a16:creationId xmlns:a16="http://schemas.microsoft.com/office/drawing/2014/main" id="{F35A7C44-0DA6-254F-A5A1-D3AD8F640B67}"/>
                  </a:ext>
                </a:extLst>
              </p:cNvPr>
              <p:cNvSpPr/>
              <p:nvPr/>
            </p:nvSpPr>
            <p:spPr>
              <a:xfrm>
                <a:off x="361925" y="4552350"/>
                <a:ext cx="32150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58" extrusionOk="0">
                    <a:moveTo>
                      <a:pt x="626" y="1"/>
                    </a:moveTo>
                    <a:cubicBezTo>
                      <a:pt x="573" y="1"/>
                      <a:pt x="519" y="8"/>
                      <a:pt x="466" y="23"/>
                    </a:cubicBezTo>
                    <a:cubicBezTo>
                      <a:pt x="164" y="124"/>
                      <a:pt x="0" y="452"/>
                      <a:pt x="88" y="754"/>
                    </a:cubicBezTo>
                    <a:cubicBezTo>
                      <a:pt x="164" y="994"/>
                      <a:pt x="391" y="1157"/>
                      <a:pt x="643" y="1157"/>
                    </a:cubicBezTo>
                    <a:cubicBezTo>
                      <a:pt x="693" y="1157"/>
                      <a:pt x="756" y="1145"/>
                      <a:pt x="807" y="1132"/>
                    </a:cubicBezTo>
                    <a:cubicBezTo>
                      <a:pt x="1109" y="1031"/>
                      <a:pt x="1285" y="716"/>
                      <a:pt x="1197" y="414"/>
                    </a:cubicBezTo>
                    <a:cubicBezTo>
                      <a:pt x="1114" y="164"/>
                      <a:pt x="876" y="1"/>
                      <a:pt x="626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5;p48">
                <a:extLst>
                  <a:ext uri="{FF2B5EF4-FFF2-40B4-BE49-F238E27FC236}">
                    <a16:creationId xmlns:a16="http://schemas.microsoft.com/office/drawing/2014/main" id="{47CFC643-0FB0-D444-8983-6EAB8D0E81A1}"/>
                  </a:ext>
                </a:extLst>
              </p:cNvPr>
              <p:cNvSpPr/>
              <p:nvPr/>
            </p:nvSpPr>
            <p:spPr>
              <a:xfrm>
                <a:off x="1426700" y="4416200"/>
                <a:ext cx="29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60" extrusionOk="0">
                    <a:moveTo>
                      <a:pt x="595" y="0"/>
                    </a:moveTo>
                    <a:cubicBezTo>
                      <a:pt x="289" y="0"/>
                      <a:pt x="25" y="248"/>
                      <a:pt x="13" y="555"/>
                    </a:cubicBezTo>
                    <a:cubicBezTo>
                      <a:pt x="0" y="870"/>
                      <a:pt x="240" y="1135"/>
                      <a:pt x="567" y="1160"/>
                    </a:cubicBezTo>
                    <a:lnTo>
                      <a:pt x="592" y="1160"/>
                    </a:lnTo>
                    <a:cubicBezTo>
                      <a:pt x="895" y="1160"/>
                      <a:pt x="1147" y="920"/>
                      <a:pt x="1159" y="605"/>
                    </a:cubicBezTo>
                    <a:cubicBezTo>
                      <a:pt x="1185" y="290"/>
                      <a:pt x="933" y="26"/>
                      <a:pt x="618" y="1"/>
                    </a:cubicBezTo>
                    <a:cubicBezTo>
                      <a:pt x="610" y="0"/>
                      <a:pt x="602" y="0"/>
                      <a:pt x="595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6;p48">
                <a:extLst>
                  <a:ext uri="{FF2B5EF4-FFF2-40B4-BE49-F238E27FC236}">
                    <a16:creationId xmlns:a16="http://schemas.microsoft.com/office/drawing/2014/main" id="{B7EAEA01-13EF-9742-A36C-0EFB68B755D6}"/>
                  </a:ext>
                </a:extLst>
              </p:cNvPr>
              <p:cNvSpPr/>
              <p:nvPr/>
            </p:nvSpPr>
            <p:spPr>
              <a:xfrm>
                <a:off x="338925" y="4382175"/>
                <a:ext cx="290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60" extrusionOk="0">
                    <a:moveTo>
                      <a:pt x="580" y="1"/>
                    </a:moveTo>
                    <a:cubicBezTo>
                      <a:pt x="265" y="1"/>
                      <a:pt x="0" y="253"/>
                      <a:pt x="0" y="568"/>
                    </a:cubicBezTo>
                    <a:cubicBezTo>
                      <a:pt x="0" y="883"/>
                      <a:pt x="252" y="1147"/>
                      <a:pt x="567" y="1160"/>
                    </a:cubicBezTo>
                    <a:lnTo>
                      <a:pt x="580" y="1160"/>
                    </a:lnTo>
                    <a:cubicBezTo>
                      <a:pt x="895" y="1160"/>
                      <a:pt x="1147" y="895"/>
                      <a:pt x="1147" y="580"/>
                    </a:cubicBezTo>
                    <a:cubicBezTo>
                      <a:pt x="1160" y="265"/>
                      <a:pt x="895" y="1"/>
                      <a:pt x="580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47;p48">
                <a:extLst>
                  <a:ext uri="{FF2B5EF4-FFF2-40B4-BE49-F238E27FC236}">
                    <a16:creationId xmlns:a16="http://schemas.microsoft.com/office/drawing/2014/main" id="{3FB973AA-6E4B-A040-B151-D028BC8D79EA}"/>
                  </a:ext>
                </a:extLst>
              </p:cNvPr>
              <p:cNvSpPr/>
              <p:nvPr/>
            </p:nvSpPr>
            <p:spPr>
              <a:xfrm>
                <a:off x="1406225" y="4245525"/>
                <a:ext cx="321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45" extrusionOk="0">
                    <a:moveTo>
                      <a:pt x="650" y="0"/>
                    </a:moveTo>
                    <a:cubicBezTo>
                      <a:pt x="597" y="0"/>
                      <a:pt x="544" y="8"/>
                      <a:pt x="491" y="23"/>
                    </a:cubicBezTo>
                    <a:cubicBezTo>
                      <a:pt x="189" y="99"/>
                      <a:pt x="0" y="414"/>
                      <a:pt x="88" y="729"/>
                    </a:cubicBezTo>
                    <a:cubicBezTo>
                      <a:pt x="151" y="968"/>
                      <a:pt x="378" y="1145"/>
                      <a:pt x="643" y="1145"/>
                    </a:cubicBezTo>
                    <a:cubicBezTo>
                      <a:pt x="693" y="1145"/>
                      <a:pt x="743" y="1145"/>
                      <a:pt x="794" y="1132"/>
                    </a:cubicBezTo>
                    <a:cubicBezTo>
                      <a:pt x="1109" y="1044"/>
                      <a:pt x="1285" y="716"/>
                      <a:pt x="1197" y="414"/>
                    </a:cubicBezTo>
                    <a:cubicBezTo>
                      <a:pt x="1124" y="164"/>
                      <a:pt x="897" y="0"/>
                      <a:pt x="650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48;p48">
                <a:extLst>
                  <a:ext uri="{FF2B5EF4-FFF2-40B4-BE49-F238E27FC236}">
                    <a16:creationId xmlns:a16="http://schemas.microsoft.com/office/drawing/2014/main" id="{3524F597-2945-EB43-A4F6-3744BB30BB27}"/>
                  </a:ext>
                </a:extLst>
              </p:cNvPr>
              <p:cNvSpPr/>
              <p:nvPr/>
            </p:nvSpPr>
            <p:spPr>
              <a:xfrm>
                <a:off x="366950" y="4212875"/>
                <a:ext cx="32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53" extrusionOk="0">
                    <a:moveTo>
                      <a:pt x="642" y="0"/>
                    </a:moveTo>
                    <a:cubicBezTo>
                      <a:pt x="403" y="0"/>
                      <a:pt x="181" y="145"/>
                      <a:pt x="102" y="384"/>
                    </a:cubicBezTo>
                    <a:cubicBezTo>
                      <a:pt x="1" y="686"/>
                      <a:pt x="152" y="1014"/>
                      <a:pt x="454" y="1115"/>
                    </a:cubicBezTo>
                    <a:cubicBezTo>
                      <a:pt x="517" y="1140"/>
                      <a:pt x="580" y="1153"/>
                      <a:pt x="643" y="1153"/>
                    </a:cubicBezTo>
                    <a:cubicBezTo>
                      <a:pt x="895" y="1153"/>
                      <a:pt x="1110" y="989"/>
                      <a:pt x="1185" y="762"/>
                    </a:cubicBezTo>
                    <a:cubicBezTo>
                      <a:pt x="1286" y="460"/>
                      <a:pt x="1135" y="132"/>
                      <a:pt x="832" y="31"/>
                    </a:cubicBezTo>
                    <a:cubicBezTo>
                      <a:pt x="769" y="10"/>
                      <a:pt x="705" y="0"/>
                      <a:pt x="642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49;p48">
                <a:extLst>
                  <a:ext uri="{FF2B5EF4-FFF2-40B4-BE49-F238E27FC236}">
                    <a16:creationId xmlns:a16="http://schemas.microsoft.com/office/drawing/2014/main" id="{063B04AC-25A5-A743-A4DB-152FF10994DA}"/>
                  </a:ext>
                </a:extLst>
              </p:cNvPr>
              <p:cNvSpPr/>
              <p:nvPr/>
            </p:nvSpPr>
            <p:spPr>
              <a:xfrm>
                <a:off x="1334075" y="4089025"/>
                <a:ext cx="327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55" extrusionOk="0">
                    <a:moveTo>
                      <a:pt x="654" y="1"/>
                    </a:moveTo>
                    <a:cubicBezTo>
                      <a:pt x="547" y="1"/>
                      <a:pt x="438" y="31"/>
                      <a:pt x="341" y="96"/>
                    </a:cubicBezTo>
                    <a:cubicBezTo>
                      <a:pt x="76" y="273"/>
                      <a:pt x="0" y="638"/>
                      <a:pt x="189" y="903"/>
                    </a:cubicBezTo>
                    <a:cubicBezTo>
                      <a:pt x="290" y="1054"/>
                      <a:pt x="467" y="1155"/>
                      <a:pt x="668" y="1155"/>
                    </a:cubicBezTo>
                    <a:cubicBezTo>
                      <a:pt x="782" y="1155"/>
                      <a:pt x="883" y="1117"/>
                      <a:pt x="983" y="1054"/>
                    </a:cubicBezTo>
                    <a:cubicBezTo>
                      <a:pt x="1248" y="877"/>
                      <a:pt x="1311" y="525"/>
                      <a:pt x="1135" y="260"/>
                    </a:cubicBezTo>
                    <a:cubicBezTo>
                      <a:pt x="1023" y="92"/>
                      <a:pt x="840" y="1"/>
                      <a:pt x="654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50;p48">
                <a:extLst>
                  <a:ext uri="{FF2B5EF4-FFF2-40B4-BE49-F238E27FC236}">
                    <a16:creationId xmlns:a16="http://schemas.microsoft.com/office/drawing/2014/main" id="{932F5888-907A-9E4B-BAFE-1D9F66F8688E}"/>
                  </a:ext>
                </a:extLst>
              </p:cNvPr>
              <p:cNvSpPr/>
              <p:nvPr/>
            </p:nvSpPr>
            <p:spPr>
              <a:xfrm>
                <a:off x="448225" y="4061375"/>
                <a:ext cx="32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2" extrusionOk="0">
                    <a:moveTo>
                      <a:pt x="643" y="0"/>
                    </a:moveTo>
                    <a:cubicBezTo>
                      <a:pt x="470" y="0"/>
                      <a:pt x="300" y="77"/>
                      <a:pt x="190" y="232"/>
                    </a:cubicBezTo>
                    <a:cubicBezTo>
                      <a:pt x="1" y="471"/>
                      <a:pt x="51" y="837"/>
                      <a:pt x="303" y="1026"/>
                    </a:cubicBezTo>
                    <a:cubicBezTo>
                      <a:pt x="404" y="1114"/>
                      <a:pt x="530" y="1152"/>
                      <a:pt x="656" y="1152"/>
                    </a:cubicBezTo>
                    <a:cubicBezTo>
                      <a:pt x="832" y="1152"/>
                      <a:pt x="996" y="1063"/>
                      <a:pt x="1110" y="925"/>
                    </a:cubicBezTo>
                    <a:cubicBezTo>
                      <a:pt x="1299" y="673"/>
                      <a:pt x="1248" y="307"/>
                      <a:pt x="996" y="118"/>
                    </a:cubicBezTo>
                    <a:cubicBezTo>
                      <a:pt x="891" y="40"/>
                      <a:pt x="767" y="0"/>
                      <a:pt x="643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51;p48">
                <a:extLst>
                  <a:ext uri="{FF2B5EF4-FFF2-40B4-BE49-F238E27FC236}">
                    <a16:creationId xmlns:a16="http://schemas.microsoft.com/office/drawing/2014/main" id="{F8950EDA-8405-E44B-BFD8-BE71695DBA0E}"/>
                  </a:ext>
                </a:extLst>
              </p:cNvPr>
              <p:cNvSpPr/>
              <p:nvPr/>
            </p:nvSpPr>
            <p:spPr>
              <a:xfrm>
                <a:off x="1217525" y="3962800"/>
                <a:ext cx="324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1" extrusionOk="0">
                    <a:moveTo>
                      <a:pt x="642" y="1"/>
                    </a:moveTo>
                    <a:cubicBezTo>
                      <a:pt x="474" y="1"/>
                      <a:pt x="309" y="75"/>
                      <a:pt x="202" y="218"/>
                    </a:cubicBezTo>
                    <a:cubicBezTo>
                      <a:pt x="0" y="470"/>
                      <a:pt x="51" y="836"/>
                      <a:pt x="290" y="1037"/>
                    </a:cubicBezTo>
                    <a:cubicBezTo>
                      <a:pt x="391" y="1113"/>
                      <a:pt x="517" y="1151"/>
                      <a:pt x="655" y="1151"/>
                    </a:cubicBezTo>
                    <a:cubicBezTo>
                      <a:pt x="832" y="1151"/>
                      <a:pt x="996" y="1075"/>
                      <a:pt x="1109" y="936"/>
                    </a:cubicBezTo>
                    <a:cubicBezTo>
                      <a:pt x="1298" y="684"/>
                      <a:pt x="1260" y="319"/>
                      <a:pt x="1008" y="130"/>
                    </a:cubicBezTo>
                    <a:cubicBezTo>
                      <a:pt x="900" y="43"/>
                      <a:pt x="770" y="1"/>
                      <a:pt x="642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52;p48">
                <a:extLst>
                  <a:ext uri="{FF2B5EF4-FFF2-40B4-BE49-F238E27FC236}">
                    <a16:creationId xmlns:a16="http://schemas.microsoft.com/office/drawing/2014/main" id="{858CAD9F-C7AF-2143-9DEF-1A93344DADC1}"/>
                  </a:ext>
                </a:extLst>
              </p:cNvPr>
              <p:cNvSpPr/>
              <p:nvPr/>
            </p:nvSpPr>
            <p:spPr>
              <a:xfrm>
                <a:off x="572350" y="3942525"/>
                <a:ext cx="33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56" extrusionOk="0">
                    <a:moveTo>
                      <a:pt x="679" y="0"/>
                    </a:moveTo>
                    <a:cubicBezTo>
                      <a:pt x="563" y="0"/>
                      <a:pt x="444" y="36"/>
                      <a:pt x="341" y="109"/>
                    </a:cubicBezTo>
                    <a:cubicBezTo>
                      <a:pt x="76" y="286"/>
                      <a:pt x="1" y="639"/>
                      <a:pt x="190" y="903"/>
                    </a:cubicBezTo>
                    <a:cubicBezTo>
                      <a:pt x="303" y="1067"/>
                      <a:pt x="479" y="1155"/>
                      <a:pt x="668" y="1155"/>
                    </a:cubicBezTo>
                    <a:cubicBezTo>
                      <a:pt x="782" y="1155"/>
                      <a:pt x="895" y="1117"/>
                      <a:pt x="996" y="1054"/>
                    </a:cubicBezTo>
                    <a:cubicBezTo>
                      <a:pt x="1261" y="878"/>
                      <a:pt x="1324" y="513"/>
                      <a:pt x="1147" y="248"/>
                    </a:cubicBezTo>
                    <a:cubicBezTo>
                      <a:pt x="1040" y="87"/>
                      <a:pt x="862" y="0"/>
                      <a:pt x="679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53;p48">
                <a:extLst>
                  <a:ext uri="{FF2B5EF4-FFF2-40B4-BE49-F238E27FC236}">
                    <a16:creationId xmlns:a16="http://schemas.microsoft.com/office/drawing/2014/main" id="{4F1720C4-BD96-EE42-9765-077006851E1D}"/>
                  </a:ext>
                </a:extLst>
              </p:cNvPr>
              <p:cNvSpPr/>
              <p:nvPr/>
            </p:nvSpPr>
            <p:spPr>
              <a:xfrm>
                <a:off x="1067250" y="3879100"/>
                <a:ext cx="32475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47" extrusionOk="0">
                    <a:moveTo>
                      <a:pt x="646" y="0"/>
                    </a:moveTo>
                    <a:cubicBezTo>
                      <a:pt x="418" y="0"/>
                      <a:pt x="202" y="144"/>
                      <a:pt x="114" y="378"/>
                    </a:cubicBezTo>
                    <a:cubicBezTo>
                      <a:pt x="1" y="681"/>
                      <a:pt x="152" y="1008"/>
                      <a:pt x="454" y="1122"/>
                    </a:cubicBezTo>
                    <a:cubicBezTo>
                      <a:pt x="517" y="1134"/>
                      <a:pt x="580" y="1147"/>
                      <a:pt x="656" y="1147"/>
                    </a:cubicBezTo>
                    <a:cubicBezTo>
                      <a:pt x="895" y="1147"/>
                      <a:pt x="1109" y="996"/>
                      <a:pt x="1198" y="769"/>
                    </a:cubicBezTo>
                    <a:cubicBezTo>
                      <a:pt x="1298" y="479"/>
                      <a:pt x="1147" y="139"/>
                      <a:pt x="845" y="38"/>
                    </a:cubicBezTo>
                    <a:cubicBezTo>
                      <a:pt x="780" y="12"/>
                      <a:pt x="712" y="0"/>
                      <a:pt x="646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54;p48">
                <a:extLst>
                  <a:ext uri="{FF2B5EF4-FFF2-40B4-BE49-F238E27FC236}">
                    <a16:creationId xmlns:a16="http://schemas.microsoft.com/office/drawing/2014/main" id="{00D14979-9934-A648-A057-C7907F48CA55}"/>
                  </a:ext>
                </a:extLst>
              </p:cNvPr>
              <p:cNvSpPr/>
              <p:nvPr/>
            </p:nvSpPr>
            <p:spPr>
              <a:xfrm>
                <a:off x="727975" y="3868450"/>
                <a:ext cx="321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45" extrusionOk="0">
                    <a:moveTo>
                      <a:pt x="650" y="0"/>
                    </a:moveTo>
                    <a:cubicBezTo>
                      <a:pt x="598" y="0"/>
                      <a:pt x="545" y="7"/>
                      <a:pt x="492" y="23"/>
                    </a:cubicBezTo>
                    <a:cubicBezTo>
                      <a:pt x="177" y="111"/>
                      <a:pt x="0" y="426"/>
                      <a:pt x="101" y="741"/>
                    </a:cubicBezTo>
                    <a:cubicBezTo>
                      <a:pt x="162" y="972"/>
                      <a:pt x="376" y="1145"/>
                      <a:pt x="629" y="1145"/>
                    </a:cubicBezTo>
                    <a:cubicBezTo>
                      <a:pt x="638" y="1145"/>
                      <a:pt x="647" y="1145"/>
                      <a:pt x="656" y="1144"/>
                    </a:cubicBezTo>
                    <a:cubicBezTo>
                      <a:pt x="706" y="1144"/>
                      <a:pt x="756" y="1144"/>
                      <a:pt x="807" y="1132"/>
                    </a:cubicBezTo>
                    <a:cubicBezTo>
                      <a:pt x="1122" y="1044"/>
                      <a:pt x="1286" y="716"/>
                      <a:pt x="1197" y="414"/>
                    </a:cubicBezTo>
                    <a:cubicBezTo>
                      <a:pt x="1125" y="164"/>
                      <a:pt x="897" y="0"/>
                      <a:pt x="65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55;p48">
                <a:extLst>
                  <a:ext uri="{FF2B5EF4-FFF2-40B4-BE49-F238E27FC236}">
                    <a16:creationId xmlns:a16="http://schemas.microsoft.com/office/drawing/2014/main" id="{A648D03E-78C4-8C4C-81EE-9751CEF08650}"/>
                  </a:ext>
                </a:extLst>
              </p:cNvPr>
              <p:cNvSpPr/>
              <p:nvPr/>
            </p:nvSpPr>
            <p:spPr>
              <a:xfrm>
                <a:off x="899975" y="3846625"/>
                <a:ext cx="293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148" extrusionOk="0">
                    <a:moveTo>
                      <a:pt x="583" y="1"/>
                    </a:moveTo>
                    <a:cubicBezTo>
                      <a:pt x="278" y="1"/>
                      <a:pt x="25" y="248"/>
                      <a:pt x="13" y="556"/>
                    </a:cubicBezTo>
                    <a:cubicBezTo>
                      <a:pt x="0" y="871"/>
                      <a:pt x="252" y="1148"/>
                      <a:pt x="567" y="1148"/>
                    </a:cubicBezTo>
                    <a:lnTo>
                      <a:pt x="593" y="1148"/>
                    </a:lnTo>
                    <a:cubicBezTo>
                      <a:pt x="895" y="1148"/>
                      <a:pt x="1147" y="908"/>
                      <a:pt x="1160" y="593"/>
                    </a:cubicBezTo>
                    <a:cubicBezTo>
                      <a:pt x="1172" y="278"/>
                      <a:pt x="920" y="14"/>
                      <a:pt x="605" y="1"/>
                    </a:cubicBezTo>
                    <a:cubicBezTo>
                      <a:pt x="598" y="1"/>
                      <a:pt x="590" y="1"/>
                      <a:pt x="583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56;p48">
                <a:extLst>
                  <a:ext uri="{FF2B5EF4-FFF2-40B4-BE49-F238E27FC236}">
                    <a16:creationId xmlns:a16="http://schemas.microsoft.com/office/drawing/2014/main" id="{E0EDD944-3844-9147-B678-503882CC197C}"/>
                  </a:ext>
                </a:extLst>
              </p:cNvPr>
              <p:cNvSpPr/>
              <p:nvPr/>
            </p:nvSpPr>
            <p:spPr>
              <a:xfrm>
                <a:off x="880750" y="5030800"/>
                <a:ext cx="33750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350" extrusionOk="0">
                    <a:moveTo>
                      <a:pt x="681" y="1"/>
                    </a:moveTo>
                    <a:cubicBezTo>
                      <a:pt x="303" y="1"/>
                      <a:pt x="1" y="303"/>
                      <a:pt x="1" y="681"/>
                    </a:cubicBezTo>
                    <a:cubicBezTo>
                      <a:pt x="1" y="1047"/>
                      <a:pt x="303" y="1349"/>
                      <a:pt x="681" y="1349"/>
                    </a:cubicBezTo>
                    <a:cubicBezTo>
                      <a:pt x="688" y="1349"/>
                      <a:pt x="695" y="1350"/>
                      <a:pt x="702" y="1350"/>
                    </a:cubicBezTo>
                    <a:cubicBezTo>
                      <a:pt x="1058" y="1350"/>
                      <a:pt x="1349" y="1040"/>
                      <a:pt x="1349" y="681"/>
                    </a:cubicBezTo>
                    <a:cubicBezTo>
                      <a:pt x="1349" y="303"/>
                      <a:pt x="1047" y="1"/>
                      <a:pt x="681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57;p48">
                <a:extLst>
                  <a:ext uri="{FF2B5EF4-FFF2-40B4-BE49-F238E27FC236}">
                    <a16:creationId xmlns:a16="http://schemas.microsoft.com/office/drawing/2014/main" id="{01543313-F5C6-6E4A-B401-61719DDDF5B9}"/>
                  </a:ext>
                </a:extLst>
              </p:cNvPr>
              <p:cNvSpPr/>
              <p:nvPr/>
            </p:nvSpPr>
            <p:spPr>
              <a:xfrm>
                <a:off x="1040800" y="5010050"/>
                <a:ext cx="375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61" extrusionOk="0">
                    <a:moveTo>
                      <a:pt x="755" y="0"/>
                    </a:moveTo>
                    <a:cubicBezTo>
                      <a:pt x="698" y="0"/>
                      <a:pt x="639" y="8"/>
                      <a:pt x="580" y="24"/>
                    </a:cubicBezTo>
                    <a:cubicBezTo>
                      <a:pt x="214" y="125"/>
                      <a:pt x="0" y="491"/>
                      <a:pt x="88" y="856"/>
                    </a:cubicBezTo>
                    <a:cubicBezTo>
                      <a:pt x="176" y="1159"/>
                      <a:pt x="441" y="1360"/>
                      <a:pt x="756" y="1360"/>
                    </a:cubicBezTo>
                    <a:cubicBezTo>
                      <a:pt x="806" y="1360"/>
                      <a:pt x="869" y="1360"/>
                      <a:pt x="920" y="1335"/>
                    </a:cubicBezTo>
                    <a:cubicBezTo>
                      <a:pt x="1285" y="1247"/>
                      <a:pt x="1500" y="869"/>
                      <a:pt x="1411" y="516"/>
                    </a:cubicBezTo>
                    <a:cubicBezTo>
                      <a:pt x="1327" y="209"/>
                      <a:pt x="1056" y="0"/>
                      <a:pt x="755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58;p48">
                <a:extLst>
                  <a:ext uri="{FF2B5EF4-FFF2-40B4-BE49-F238E27FC236}">
                    <a16:creationId xmlns:a16="http://schemas.microsoft.com/office/drawing/2014/main" id="{C24E8D52-8A62-554E-9718-07AED7FE0EF7}"/>
                  </a:ext>
                </a:extLst>
              </p:cNvPr>
              <p:cNvSpPr/>
              <p:nvPr/>
            </p:nvSpPr>
            <p:spPr>
              <a:xfrm>
                <a:off x="677875" y="4998800"/>
                <a:ext cx="384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70" extrusionOk="0">
                    <a:moveTo>
                      <a:pt x="774" y="1"/>
                    </a:moveTo>
                    <a:cubicBezTo>
                      <a:pt x="488" y="1"/>
                      <a:pt x="218" y="178"/>
                      <a:pt x="127" y="462"/>
                    </a:cubicBezTo>
                    <a:cubicBezTo>
                      <a:pt x="1" y="827"/>
                      <a:pt x="202" y="1205"/>
                      <a:pt x="555" y="1331"/>
                    </a:cubicBezTo>
                    <a:cubicBezTo>
                      <a:pt x="631" y="1344"/>
                      <a:pt x="694" y="1356"/>
                      <a:pt x="769" y="1369"/>
                    </a:cubicBezTo>
                    <a:cubicBezTo>
                      <a:pt x="1072" y="1369"/>
                      <a:pt x="1324" y="1167"/>
                      <a:pt x="1412" y="890"/>
                    </a:cubicBezTo>
                    <a:cubicBezTo>
                      <a:pt x="1538" y="537"/>
                      <a:pt x="1337" y="147"/>
                      <a:pt x="984" y="33"/>
                    </a:cubicBezTo>
                    <a:cubicBezTo>
                      <a:pt x="914" y="11"/>
                      <a:pt x="844" y="1"/>
                      <a:pt x="77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59;p48">
                <a:extLst>
                  <a:ext uri="{FF2B5EF4-FFF2-40B4-BE49-F238E27FC236}">
                    <a16:creationId xmlns:a16="http://schemas.microsoft.com/office/drawing/2014/main" id="{1EEC4F23-DBBC-2E42-953F-E4ACBC405C3A}"/>
                  </a:ext>
                </a:extLst>
              </p:cNvPr>
              <p:cNvSpPr/>
              <p:nvPr/>
            </p:nvSpPr>
            <p:spPr>
              <a:xfrm>
                <a:off x="1226025" y="4928250"/>
                <a:ext cx="387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69" extrusionOk="0">
                    <a:moveTo>
                      <a:pt x="774" y="0"/>
                    </a:moveTo>
                    <a:cubicBezTo>
                      <a:pt x="647" y="0"/>
                      <a:pt x="518" y="35"/>
                      <a:pt x="404" y="108"/>
                    </a:cubicBezTo>
                    <a:cubicBezTo>
                      <a:pt x="89" y="310"/>
                      <a:pt x="0" y="738"/>
                      <a:pt x="202" y="1053"/>
                    </a:cubicBezTo>
                    <a:cubicBezTo>
                      <a:pt x="328" y="1242"/>
                      <a:pt x="542" y="1368"/>
                      <a:pt x="782" y="1368"/>
                    </a:cubicBezTo>
                    <a:cubicBezTo>
                      <a:pt x="908" y="1356"/>
                      <a:pt x="1034" y="1331"/>
                      <a:pt x="1147" y="1255"/>
                    </a:cubicBezTo>
                    <a:cubicBezTo>
                      <a:pt x="1462" y="1053"/>
                      <a:pt x="1550" y="625"/>
                      <a:pt x="1349" y="310"/>
                    </a:cubicBezTo>
                    <a:cubicBezTo>
                      <a:pt x="1220" y="109"/>
                      <a:pt x="999" y="0"/>
                      <a:pt x="774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60;p48">
                <a:extLst>
                  <a:ext uri="{FF2B5EF4-FFF2-40B4-BE49-F238E27FC236}">
                    <a16:creationId xmlns:a16="http://schemas.microsoft.com/office/drawing/2014/main" id="{2D38ACD0-48FE-0C4A-832B-ED8267D68746}"/>
                  </a:ext>
                </a:extLst>
              </p:cNvPr>
              <p:cNvSpPr/>
              <p:nvPr/>
            </p:nvSpPr>
            <p:spPr>
              <a:xfrm>
                <a:off x="497700" y="4905725"/>
                <a:ext cx="381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0" extrusionOk="0">
                    <a:moveTo>
                      <a:pt x="764" y="1"/>
                    </a:moveTo>
                    <a:cubicBezTo>
                      <a:pt x="557" y="1"/>
                      <a:pt x="351" y="96"/>
                      <a:pt x="214" y="279"/>
                    </a:cubicBezTo>
                    <a:cubicBezTo>
                      <a:pt x="0" y="568"/>
                      <a:pt x="63" y="997"/>
                      <a:pt x="366" y="1224"/>
                    </a:cubicBezTo>
                    <a:cubicBezTo>
                      <a:pt x="479" y="1299"/>
                      <a:pt x="618" y="1350"/>
                      <a:pt x="756" y="1350"/>
                    </a:cubicBezTo>
                    <a:cubicBezTo>
                      <a:pt x="970" y="1350"/>
                      <a:pt x="1172" y="1249"/>
                      <a:pt x="1311" y="1072"/>
                    </a:cubicBezTo>
                    <a:cubicBezTo>
                      <a:pt x="1525" y="770"/>
                      <a:pt x="1462" y="354"/>
                      <a:pt x="1159" y="127"/>
                    </a:cubicBezTo>
                    <a:cubicBezTo>
                      <a:pt x="1039" y="42"/>
                      <a:pt x="901" y="1"/>
                      <a:pt x="76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61;p48">
                <a:extLst>
                  <a:ext uri="{FF2B5EF4-FFF2-40B4-BE49-F238E27FC236}">
                    <a16:creationId xmlns:a16="http://schemas.microsoft.com/office/drawing/2014/main" id="{53156B63-F6F2-9B46-A622-6374FF9B93EE}"/>
                  </a:ext>
                </a:extLst>
              </p:cNvPr>
              <p:cNvSpPr/>
              <p:nvPr/>
            </p:nvSpPr>
            <p:spPr>
              <a:xfrm>
                <a:off x="1377225" y="4792825"/>
                <a:ext cx="384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55" extrusionOk="0">
                    <a:moveTo>
                      <a:pt x="762" y="0"/>
                    </a:moveTo>
                    <a:cubicBezTo>
                      <a:pt x="567" y="0"/>
                      <a:pt x="374" y="84"/>
                      <a:pt x="240" y="246"/>
                    </a:cubicBezTo>
                    <a:cubicBezTo>
                      <a:pt x="1" y="535"/>
                      <a:pt x="51" y="964"/>
                      <a:pt x="341" y="1203"/>
                    </a:cubicBezTo>
                    <a:cubicBezTo>
                      <a:pt x="467" y="1304"/>
                      <a:pt x="618" y="1355"/>
                      <a:pt x="769" y="1355"/>
                    </a:cubicBezTo>
                    <a:cubicBezTo>
                      <a:pt x="971" y="1355"/>
                      <a:pt x="1173" y="1266"/>
                      <a:pt x="1299" y="1115"/>
                    </a:cubicBezTo>
                    <a:cubicBezTo>
                      <a:pt x="1538" y="813"/>
                      <a:pt x="1488" y="384"/>
                      <a:pt x="1198" y="157"/>
                    </a:cubicBezTo>
                    <a:cubicBezTo>
                      <a:pt x="1070" y="52"/>
                      <a:pt x="916" y="0"/>
                      <a:pt x="762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62;p48">
                <a:extLst>
                  <a:ext uri="{FF2B5EF4-FFF2-40B4-BE49-F238E27FC236}">
                    <a16:creationId xmlns:a16="http://schemas.microsoft.com/office/drawing/2014/main" id="{8F707792-0849-064D-B4AB-265C120E80A4}"/>
                  </a:ext>
                </a:extLst>
              </p:cNvPr>
              <p:cNvSpPr/>
              <p:nvPr/>
            </p:nvSpPr>
            <p:spPr>
              <a:xfrm>
                <a:off x="355300" y="4760850"/>
                <a:ext cx="381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61" extrusionOk="0">
                    <a:moveTo>
                      <a:pt x="761" y="0"/>
                    </a:moveTo>
                    <a:cubicBezTo>
                      <a:pt x="623" y="0"/>
                      <a:pt x="485" y="42"/>
                      <a:pt x="366" y="126"/>
                    </a:cubicBezTo>
                    <a:cubicBezTo>
                      <a:pt x="64" y="353"/>
                      <a:pt x="1" y="769"/>
                      <a:pt x="215" y="1071"/>
                    </a:cubicBezTo>
                    <a:cubicBezTo>
                      <a:pt x="341" y="1247"/>
                      <a:pt x="542" y="1361"/>
                      <a:pt x="757" y="1361"/>
                    </a:cubicBezTo>
                    <a:cubicBezTo>
                      <a:pt x="908" y="1361"/>
                      <a:pt x="1034" y="1310"/>
                      <a:pt x="1160" y="1235"/>
                    </a:cubicBezTo>
                    <a:cubicBezTo>
                      <a:pt x="1462" y="1008"/>
                      <a:pt x="1525" y="592"/>
                      <a:pt x="1311" y="290"/>
                    </a:cubicBezTo>
                    <a:cubicBezTo>
                      <a:pt x="1181" y="99"/>
                      <a:pt x="972" y="0"/>
                      <a:pt x="7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63;p48">
                <a:extLst>
                  <a:ext uri="{FF2B5EF4-FFF2-40B4-BE49-F238E27FC236}">
                    <a16:creationId xmlns:a16="http://schemas.microsoft.com/office/drawing/2014/main" id="{367F7627-D716-574F-801D-7475704C421B}"/>
                  </a:ext>
                </a:extLst>
              </p:cNvPr>
              <p:cNvSpPr/>
              <p:nvPr/>
            </p:nvSpPr>
            <p:spPr>
              <a:xfrm>
                <a:off x="1478975" y="4616950"/>
                <a:ext cx="384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71" extrusionOk="0">
                    <a:moveTo>
                      <a:pt x="761" y="0"/>
                    </a:moveTo>
                    <a:cubicBezTo>
                      <a:pt x="489" y="0"/>
                      <a:pt x="233" y="167"/>
                      <a:pt x="127" y="438"/>
                    </a:cubicBezTo>
                    <a:cubicBezTo>
                      <a:pt x="1" y="791"/>
                      <a:pt x="177" y="1182"/>
                      <a:pt x="517" y="1320"/>
                    </a:cubicBezTo>
                    <a:cubicBezTo>
                      <a:pt x="606" y="1346"/>
                      <a:pt x="681" y="1371"/>
                      <a:pt x="769" y="1371"/>
                    </a:cubicBezTo>
                    <a:cubicBezTo>
                      <a:pt x="1047" y="1358"/>
                      <a:pt x="1299" y="1194"/>
                      <a:pt x="1400" y="930"/>
                    </a:cubicBezTo>
                    <a:cubicBezTo>
                      <a:pt x="1538" y="577"/>
                      <a:pt x="1362" y="186"/>
                      <a:pt x="1009" y="48"/>
                    </a:cubicBezTo>
                    <a:cubicBezTo>
                      <a:pt x="927" y="16"/>
                      <a:pt x="843" y="0"/>
                      <a:pt x="761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64;p48">
                <a:extLst>
                  <a:ext uri="{FF2B5EF4-FFF2-40B4-BE49-F238E27FC236}">
                    <a16:creationId xmlns:a16="http://schemas.microsoft.com/office/drawing/2014/main" id="{620B4C93-559A-EB47-8C15-1724ED7C4A24}"/>
                  </a:ext>
                </a:extLst>
              </p:cNvPr>
              <p:cNvSpPr/>
              <p:nvPr/>
            </p:nvSpPr>
            <p:spPr>
              <a:xfrm>
                <a:off x="264900" y="4578900"/>
                <a:ext cx="381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69" extrusionOk="0">
                    <a:moveTo>
                      <a:pt x="761" y="1"/>
                    </a:moveTo>
                    <a:cubicBezTo>
                      <a:pt x="693" y="1"/>
                      <a:pt x="623" y="11"/>
                      <a:pt x="555" y="32"/>
                    </a:cubicBezTo>
                    <a:cubicBezTo>
                      <a:pt x="202" y="146"/>
                      <a:pt x="0" y="524"/>
                      <a:pt x="113" y="889"/>
                    </a:cubicBezTo>
                    <a:cubicBezTo>
                      <a:pt x="202" y="1167"/>
                      <a:pt x="466" y="1368"/>
                      <a:pt x="756" y="1368"/>
                    </a:cubicBezTo>
                    <a:cubicBezTo>
                      <a:pt x="832" y="1368"/>
                      <a:pt x="895" y="1356"/>
                      <a:pt x="958" y="1330"/>
                    </a:cubicBezTo>
                    <a:cubicBezTo>
                      <a:pt x="1323" y="1217"/>
                      <a:pt x="1525" y="839"/>
                      <a:pt x="1411" y="486"/>
                    </a:cubicBezTo>
                    <a:cubicBezTo>
                      <a:pt x="1319" y="190"/>
                      <a:pt x="1053" y="1"/>
                      <a:pt x="761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65;p48">
                <a:extLst>
                  <a:ext uri="{FF2B5EF4-FFF2-40B4-BE49-F238E27FC236}">
                    <a16:creationId xmlns:a16="http://schemas.microsoft.com/office/drawing/2014/main" id="{7E9BBABA-D809-B641-BB01-B764DABD84BA}"/>
                  </a:ext>
                </a:extLst>
              </p:cNvPr>
              <p:cNvSpPr/>
              <p:nvPr/>
            </p:nvSpPr>
            <p:spPr>
              <a:xfrm>
                <a:off x="1522150" y="4418375"/>
                <a:ext cx="3497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3" extrusionOk="0">
                    <a:moveTo>
                      <a:pt x="685" y="0"/>
                    </a:moveTo>
                    <a:cubicBezTo>
                      <a:pt x="328" y="0"/>
                      <a:pt x="37" y="282"/>
                      <a:pt x="25" y="644"/>
                    </a:cubicBezTo>
                    <a:cubicBezTo>
                      <a:pt x="0" y="1022"/>
                      <a:pt x="290" y="1337"/>
                      <a:pt x="668" y="1350"/>
                    </a:cubicBezTo>
                    <a:cubicBezTo>
                      <a:pt x="681" y="1363"/>
                      <a:pt x="693" y="1363"/>
                      <a:pt x="693" y="1363"/>
                    </a:cubicBezTo>
                    <a:cubicBezTo>
                      <a:pt x="1059" y="1363"/>
                      <a:pt x="1361" y="1073"/>
                      <a:pt x="1374" y="707"/>
                    </a:cubicBezTo>
                    <a:cubicBezTo>
                      <a:pt x="1399" y="329"/>
                      <a:pt x="1109" y="14"/>
                      <a:pt x="731" y="2"/>
                    </a:cubicBezTo>
                    <a:cubicBezTo>
                      <a:pt x="716" y="1"/>
                      <a:pt x="700" y="0"/>
                      <a:pt x="685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66;p48">
                <a:extLst>
                  <a:ext uri="{FF2B5EF4-FFF2-40B4-BE49-F238E27FC236}">
                    <a16:creationId xmlns:a16="http://schemas.microsoft.com/office/drawing/2014/main" id="{1EFBBBB9-C959-674F-B08B-9A783E141DB9}"/>
                  </a:ext>
                </a:extLst>
              </p:cNvPr>
              <p:cNvSpPr/>
              <p:nvPr/>
            </p:nvSpPr>
            <p:spPr>
              <a:xfrm>
                <a:off x="238125" y="4378075"/>
                <a:ext cx="340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extrusionOk="0">
                    <a:moveTo>
                      <a:pt x="693" y="1"/>
                    </a:moveTo>
                    <a:cubicBezTo>
                      <a:pt x="315" y="1"/>
                      <a:pt x="0" y="291"/>
                      <a:pt x="0" y="669"/>
                    </a:cubicBezTo>
                    <a:cubicBezTo>
                      <a:pt x="0" y="1047"/>
                      <a:pt x="290" y="1349"/>
                      <a:pt x="668" y="1362"/>
                    </a:cubicBezTo>
                    <a:lnTo>
                      <a:pt x="680" y="1362"/>
                    </a:lnTo>
                    <a:cubicBezTo>
                      <a:pt x="1046" y="1362"/>
                      <a:pt x="1348" y="1059"/>
                      <a:pt x="1361" y="694"/>
                    </a:cubicBezTo>
                    <a:cubicBezTo>
                      <a:pt x="1361" y="316"/>
                      <a:pt x="1058" y="1"/>
                      <a:pt x="693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67;p48">
                <a:extLst>
                  <a:ext uri="{FF2B5EF4-FFF2-40B4-BE49-F238E27FC236}">
                    <a16:creationId xmlns:a16="http://schemas.microsoft.com/office/drawing/2014/main" id="{95517E60-D831-DB41-B3F7-1DD2834A2618}"/>
                  </a:ext>
                </a:extLst>
              </p:cNvPr>
              <p:cNvSpPr/>
              <p:nvPr/>
            </p:nvSpPr>
            <p:spPr>
              <a:xfrm>
                <a:off x="1498200" y="4216475"/>
                <a:ext cx="378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75" extrusionOk="0">
                    <a:moveTo>
                      <a:pt x="751" y="1"/>
                    </a:moveTo>
                    <a:cubicBezTo>
                      <a:pt x="690" y="1"/>
                      <a:pt x="629" y="9"/>
                      <a:pt x="568" y="26"/>
                    </a:cubicBezTo>
                    <a:cubicBezTo>
                      <a:pt x="215" y="127"/>
                      <a:pt x="0" y="505"/>
                      <a:pt x="101" y="870"/>
                    </a:cubicBezTo>
                    <a:cubicBezTo>
                      <a:pt x="177" y="1160"/>
                      <a:pt x="442" y="1362"/>
                      <a:pt x="757" y="1374"/>
                    </a:cubicBezTo>
                    <a:cubicBezTo>
                      <a:pt x="807" y="1362"/>
                      <a:pt x="870" y="1362"/>
                      <a:pt x="933" y="1349"/>
                    </a:cubicBezTo>
                    <a:cubicBezTo>
                      <a:pt x="1298" y="1236"/>
                      <a:pt x="1513" y="870"/>
                      <a:pt x="1412" y="505"/>
                    </a:cubicBezTo>
                    <a:cubicBezTo>
                      <a:pt x="1328" y="200"/>
                      <a:pt x="1052" y="1"/>
                      <a:pt x="751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68;p48">
                <a:extLst>
                  <a:ext uri="{FF2B5EF4-FFF2-40B4-BE49-F238E27FC236}">
                    <a16:creationId xmlns:a16="http://schemas.microsoft.com/office/drawing/2014/main" id="{0EA24464-3C37-BE4E-B2DB-01547F4CF9C9}"/>
                  </a:ext>
                </a:extLst>
              </p:cNvPr>
              <p:cNvSpPr/>
              <p:nvPr/>
            </p:nvSpPr>
            <p:spPr>
              <a:xfrm>
                <a:off x="271200" y="4178025"/>
                <a:ext cx="3812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63" extrusionOk="0">
                    <a:moveTo>
                      <a:pt x="758" y="0"/>
                    </a:moveTo>
                    <a:cubicBezTo>
                      <a:pt x="478" y="0"/>
                      <a:pt x="216" y="176"/>
                      <a:pt x="126" y="455"/>
                    </a:cubicBezTo>
                    <a:cubicBezTo>
                      <a:pt x="0" y="808"/>
                      <a:pt x="189" y="1198"/>
                      <a:pt x="542" y="1324"/>
                    </a:cubicBezTo>
                    <a:cubicBezTo>
                      <a:pt x="605" y="1350"/>
                      <a:pt x="681" y="1362"/>
                      <a:pt x="769" y="1362"/>
                    </a:cubicBezTo>
                    <a:cubicBezTo>
                      <a:pt x="1059" y="1362"/>
                      <a:pt x="1311" y="1173"/>
                      <a:pt x="1411" y="909"/>
                    </a:cubicBezTo>
                    <a:cubicBezTo>
                      <a:pt x="1525" y="543"/>
                      <a:pt x="1336" y="165"/>
                      <a:pt x="983" y="39"/>
                    </a:cubicBezTo>
                    <a:cubicBezTo>
                      <a:pt x="909" y="13"/>
                      <a:pt x="833" y="0"/>
                      <a:pt x="758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69;p48">
                <a:extLst>
                  <a:ext uri="{FF2B5EF4-FFF2-40B4-BE49-F238E27FC236}">
                    <a16:creationId xmlns:a16="http://schemas.microsoft.com/office/drawing/2014/main" id="{F66B57CA-43D6-1B49-938F-131A0092A781}"/>
                  </a:ext>
                </a:extLst>
              </p:cNvPr>
              <p:cNvSpPr/>
              <p:nvPr/>
            </p:nvSpPr>
            <p:spPr>
              <a:xfrm>
                <a:off x="1412825" y="4031775"/>
                <a:ext cx="391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66" extrusionOk="0">
                    <a:moveTo>
                      <a:pt x="784" y="1"/>
                    </a:moveTo>
                    <a:cubicBezTo>
                      <a:pt x="654" y="1"/>
                      <a:pt x="521" y="38"/>
                      <a:pt x="404" y="118"/>
                    </a:cubicBezTo>
                    <a:cubicBezTo>
                      <a:pt x="89" y="332"/>
                      <a:pt x="1" y="761"/>
                      <a:pt x="215" y="1063"/>
                    </a:cubicBezTo>
                    <a:cubicBezTo>
                      <a:pt x="341" y="1252"/>
                      <a:pt x="555" y="1365"/>
                      <a:pt x="782" y="1365"/>
                    </a:cubicBezTo>
                    <a:cubicBezTo>
                      <a:pt x="921" y="1365"/>
                      <a:pt x="1047" y="1328"/>
                      <a:pt x="1160" y="1252"/>
                    </a:cubicBezTo>
                    <a:cubicBezTo>
                      <a:pt x="1475" y="1050"/>
                      <a:pt x="1563" y="622"/>
                      <a:pt x="1349" y="307"/>
                    </a:cubicBezTo>
                    <a:cubicBezTo>
                      <a:pt x="1222" y="109"/>
                      <a:pt x="1006" y="1"/>
                      <a:pt x="78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70;p48">
                <a:extLst>
                  <a:ext uri="{FF2B5EF4-FFF2-40B4-BE49-F238E27FC236}">
                    <a16:creationId xmlns:a16="http://schemas.microsoft.com/office/drawing/2014/main" id="{E63FCDAD-2BEF-FF45-83C3-9C7877201D12}"/>
                  </a:ext>
                </a:extLst>
              </p:cNvPr>
              <p:cNvSpPr/>
              <p:nvPr/>
            </p:nvSpPr>
            <p:spPr>
              <a:xfrm>
                <a:off x="367275" y="3999475"/>
                <a:ext cx="37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47" extrusionOk="0">
                    <a:moveTo>
                      <a:pt x="764" y="0"/>
                    </a:moveTo>
                    <a:cubicBezTo>
                      <a:pt x="561" y="0"/>
                      <a:pt x="361" y="92"/>
                      <a:pt x="227" y="263"/>
                    </a:cubicBezTo>
                    <a:cubicBezTo>
                      <a:pt x="0" y="566"/>
                      <a:pt x="51" y="982"/>
                      <a:pt x="353" y="1208"/>
                    </a:cubicBezTo>
                    <a:cubicBezTo>
                      <a:pt x="467" y="1297"/>
                      <a:pt x="605" y="1347"/>
                      <a:pt x="756" y="1347"/>
                    </a:cubicBezTo>
                    <a:cubicBezTo>
                      <a:pt x="971" y="1347"/>
                      <a:pt x="1172" y="1246"/>
                      <a:pt x="1298" y="1082"/>
                    </a:cubicBezTo>
                    <a:cubicBezTo>
                      <a:pt x="1512" y="780"/>
                      <a:pt x="1462" y="364"/>
                      <a:pt x="1172" y="137"/>
                    </a:cubicBezTo>
                    <a:cubicBezTo>
                      <a:pt x="1048" y="44"/>
                      <a:pt x="906" y="0"/>
                      <a:pt x="764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71;p48">
                <a:extLst>
                  <a:ext uri="{FF2B5EF4-FFF2-40B4-BE49-F238E27FC236}">
                    <a16:creationId xmlns:a16="http://schemas.microsoft.com/office/drawing/2014/main" id="{9F9CC2A4-7E08-8745-BEDD-C2D01F1BE2C9}"/>
                  </a:ext>
                </a:extLst>
              </p:cNvPr>
              <p:cNvSpPr/>
              <p:nvPr/>
            </p:nvSpPr>
            <p:spPr>
              <a:xfrm>
                <a:off x="1275475" y="3883100"/>
                <a:ext cx="38150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53" extrusionOk="0">
                    <a:moveTo>
                      <a:pt x="758" y="1"/>
                    </a:moveTo>
                    <a:cubicBezTo>
                      <a:pt x="558" y="1"/>
                      <a:pt x="359" y="88"/>
                      <a:pt x="227" y="256"/>
                    </a:cubicBezTo>
                    <a:cubicBezTo>
                      <a:pt x="1" y="546"/>
                      <a:pt x="51" y="974"/>
                      <a:pt x="341" y="1214"/>
                    </a:cubicBezTo>
                    <a:cubicBezTo>
                      <a:pt x="454" y="1302"/>
                      <a:pt x="606" y="1352"/>
                      <a:pt x="757" y="1352"/>
                    </a:cubicBezTo>
                    <a:cubicBezTo>
                      <a:pt x="958" y="1352"/>
                      <a:pt x="1160" y="1251"/>
                      <a:pt x="1286" y="1088"/>
                    </a:cubicBezTo>
                    <a:cubicBezTo>
                      <a:pt x="1525" y="798"/>
                      <a:pt x="1462" y="369"/>
                      <a:pt x="1173" y="143"/>
                    </a:cubicBezTo>
                    <a:cubicBezTo>
                      <a:pt x="1050" y="47"/>
                      <a:pt x="904" y="1"/>
                      <a:pt x="758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72;p48">
                <a:extLst>
                  <a:ext uri="{FF2B5EF4-FFF2-40B4-BE49-F238E27FC236}">
                    <a16:creationId xmlns:a16="http://schemas.microsoft.com/office/drawing/2014/main" id="{A2023D6B-EE1E-F94A-89D0-752101BA3B5E}"/>
                  </a:ext>
                </a:extLst>
              </p:cNvPr>
              <p:cNvSpPr/>
              <p:nvPr/>
            </p:nvSpPr>
            <p:spPr>
              <a:xfrm>
                <a:off x="513750" y="3859050"/>
                <a:ext cx="3877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7" extrusionOk="0">
                    <a:moveTo>
                      <a:pt x="780" y="0"/>
                    </a:moveTo>
                    <a:cubicBezTo>
                      <a:pt x="647" y="0"/>
                      <a:pt x="512" y="40"/>
                      <a:pt x="391" y="122"/>
                    </a:cubicBezTo>
                    <a:cubicBezTo>
                      <a:pt x="89" y="336"/>
                      <a:pt x="1" y="764"/>
                      <a:pt x="215" y="1067"/>
                    </a:cubicBezTo>
                    <a:cubicBezTo>
                      <a:pt x="341" y="1243"/>
                      <a:pt x="555" y="1357"/>
                      <a:pt x="782" y="1357"/>
                    </a:cubicBezTo>
                    <a:cubicBezTo>
                      <a:pt x="908" y="1357"/>
                      <a:pt x="1047" y="1319"/>
                      <a:pt x="1160" y="1243"/>
                    </a:cubicBezTo>
                    <a:cubicBezTo>
                      <a:pt x="1475" y="1029"/>
                      <a:pt x="1551" y="601"/>
                      <a:pt x="1336" y="298"/>
                    </a:cubicBezTo>
                    <a:cubicBezTo>
                      <a:pt x="1204" y="103"/>
                      <a:pt x="995" y="0"/>
                      <a:pt x="78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73;p48">
                <a:extLst>
                  <a:ext uri="{FF2B5EF4-FFF2-40B4-BE49-F238E27FC236}">
                    <a16:creationId xmlns:a16="http://schemas.microsoft.com/office/drawing/2014/main" id="{6B51EAF3-0984-5747-820E-C4BCC19685A2}"/>
                  </a:ext>
                </a:extLst>
              </p:cNvPr>
              <p:cNvSpPr/>
              <p:nvPr/>
            </p:nvSpPr>
            <p:spPr>
              <a:xfrm>
                <a:off x="1098125" y="3784200"/>
                <a:ext cx="38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52" extrusionOk="0">
                    <a:moveTo>
                      <a:pt x="763" y="0"/>
                    </a:moveTo>
                    <a:cubicBezTo>
                      <a:pt x="485" y="0"/>
                      <a:pt x="225" y="168"/>
                      <a:pt x="126" y="444"/>
                    </a:cubicBezTo>
                    <a:cubicBezTo>
                      <a:pt x="0" y="797"/>
                      <a:pt x="177" y="1188"/>
                      <a:pt x="530" y="1314"/>
                    </a:cubicBezTo>
                    <a:cubicBezTo>
                      <a:pt x="605" y="1339"/>
                      <a:pt x="681" y="1352"/>
                      <a:pt x="756" y="1352"/>
                    </a:cubicBezTo>
                    <a:cubicBezTo>
                      <a:pt x="1046" y="1352"/>
                      <a:pt x="1298" y="1175"/>
                      <a:pt x="1399" y="911"/>
                    </a:cubicBezTo>
                    <a:cubicBezTo>
                      <a:pt x="1525" y="558"/>
                      <a:pt x="1349" y="167"/>
                      <a:pt x="996" y="41"/>
                    </a:cubicBezTo>
                    <a:cubicBezTo>
                      <a:pt x="919" y="14"/>
                      <a:pt x="840" y="0"/>
                      <a:pt x="763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74;p48">
                <a:extLst>
                  <a:ext uri="{FF2B5EF4-FFF2-40B4-BE49-F238E27FC236}">
                    <a16:creationId xmlns:a16="http://schemas.microsoft.com/office/drawing/2014/main" id="{AE498613-3527-644F-894F-D11B63027714}"/>
                  </a:ext>
                </a:extLst>
              </p:cNvPr>
              <p:cNvSpPr/>
              <p:nvPr/>
            </p:nvSpPr>
            <p:spPr>
              <a:xfrm>
                <a:off x="697425" y="3771525"/>
                <a:ext cx="378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55" extrusionOk="0">
                    <a:moveTo>
                      <a:pt x="767" y="1"/>
                    </a:moveTo>
                    <a:cubicBezTo>
                      <a:pt x="701" y="1"/>
                      <a:pt x="634" y="11"/>
                      <a:pt x="567" y="31"/>
                    </a:cubicBezTo>
                    <a:cubicBezTo>
                      <a:pt x="202" y="132"/>
                      <a:pt x="0" y="510"/>
                      <a:pt x="101" y="876"/>
                    </a:cubicBezTo>
                    <a:cubicBezTo>
                      <a:pt x="189" y="1166"/>
                      <a:pt x="454" y="1355"/>
                      <a:pt x="756" y="1355"/>
                    </a:cubicBezTo>
                    <a:cubicBezTo>
                      <a:pt x="819" y="1355"/>
                      <a:pt x="895" y="1355"/>
                      <a:pt x="958" y="1329"/>
                    </a:cubicBezTo>
                    <a:cubicBezTo>
                      <a:pt x="1311" y="1229"/>
                      <a:pt x="1512" y="850"/>
                      <a:pt x="1411" y="485"/>
                    </a:cubicBezTo>
                    <a:cubicBezTo>
                      <a:pt x="1329" y="197"/>
                      <a:pt x="1061" y="1"/>
                      <a:pt x="767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75;p48">
                <a:extLst>
                  <a:ext uri="{FF2B5EF4-FFF2-40B4-BE49-F238E27FC236}">
                    <a16:creationId xmlns:a16="http://schemas.microsoft.com/office/drawing/2014/main" id="{0B5261F9-3437-C34C-BC96-88191EB33FC2}"/>
                  </a:ext>
                </a:extLst>
              </p:cNvPr>
              <p:cNvSpPr/>
              <p:nvPr/>
            </p:nvSpPr>
            <p:spPr>
              <a:xfrm>
                <a:off x="900600" y="3745825"/>
                <a:ext cx="343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62" extrusionOk="0">
                    <a:moveTo>
                      <a:pt x="683" y="1"/>
                    </a:moveTo>
                    <a:cubicBezTo>
                      <a:pt x="316" y="1"/>
                      <a:pt x="26" y="286"/>
                      <a:pt x="13" y="656"/>
                    </a:cubicBezTo>
                    <a:cubicBezTo>
                      <a:pt x="1" y="1034"/>
                      <a:pt x="290" y="1349"/>
                      <a:pt x="668" y="1362"/>
                    </a:cubicBezTo>
                    <a:lnTo>
                      <a:pt x="681" y="1362"/>
                    </a:lnTo>
                    <a:cubicBezTo>
                      <a:pt x="1059" y="1362"/>
                      <a:pt x="1349" y="1072"/>
                      <a:pt x="1362" y="707"/>
                    </a:cubicBezTo>
                    <a:cubicBezTo>
                      <a:pt x="1374" y="329"/>
                      <a:pt x="1084" y="14"/>
                      <a:pt x="706" y="1"/>
                    </a:cubicBezTo>
                    <a:cubicBezTo>
                      <a:pt x="698" y="1"/>
                      <a:pt x="690" y="1"/>
                      <a:pt x="683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Subtitle 2">
            <a:extLst>
              <a:ext uri="{FF2B5EF4-FFF2-40B4-BE49-F238E27FC236}">
                <a16:creationId xmlns:a16="http://schemas.microsoft.com/office/drawing/2014/main" id="{55223F07-48C5-DE46-8B68-8CD89A7C750C}"/>
              </a:ext>
            </a:extLst>
          </p:cNvPr>
          <p:cNvSpPr txBox="1">
            <a:spLocks/>
          </p:cNvSpPr>
          <p:nvPr/>
        </p:nvSpPr>
        <p:spPr>
          <a:xfrm>
            <a:off x="2100813" y="1308263"/>
            <a:ext cx="4942374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Want more information? 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https://github.com/Jimbobaus/project---What-Watts---Group-A</a:t>
            </a:r>
            <a:endParaRPr lang="en-US" dirty="0"/>
          </a:p>
        </p:txBody>
      </p:sp>
      <p:pic>
        <p:nvPicPr>
          <p:cNvPr id="62" name="Picture 61" descr="Qr code&#10;&#10;Description automatically generated">
            <a:extLst>
              <a:ext uri="{FF2B5EF4-FFF2-40B4-BE49-F238E27FC236}">
                <a16:creationId xmlns:a16="http://schemas.microsoft.com/office/drawing/2014/main" id="{A34B0443-DBBB-A04F-96AD-5D6CCF0E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977" y="51285"/>
            <a:ext cx="567256" cy="5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06;p28">
            <a:extLst>
              <a:ext uri="{FF2B5EF4-FFF2-40B4-BE49-F238E27FC236}">
                <a16:creationId xmlns:a16="http://schemas.microsoft.com/office/drawing/2014/main" id="{2E7C0959-1CC4-E548-9BF7-579734A5EF27}"/>
              </a:ext>
            </a:extLst>
          </p:cNvPr>
          <p:cNvSpPr txBox="1">
            <a:spLocks/>
          </p:cNvSpPr>
          <p:nvPr/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AU" sz="1800" dirty="0"/>
              <a:t>Founded in 2021, </a:t>
            </a:r>
            <a:r>
              <a:rPr lang="en-AU" sz="1800" i="1" dirty="0"/>
              <a:t>What Watts Consulting</a:t>
            </a:r>
            <a:r>
              <a:rPr lang="en-AU" sz="1800" dirty="0"/>
              <a:t> is an Australian-based Data Science consultancy firm, founded on the principles of</a:t>
            </a:r>
          </a:p>
        </p:txBody>
      </p:sp>
      <p:sp>
        <p:nvSpPr>
          <p:cNvPr id="79" name="Google Shape;507;p28">
            <a:extLst>
              <a:ext uri="{FF2B5EF4-FFF2-40B4-BE49-F238E27FC236}">
                <a16:creationId xmlns:a16="http://schemas.microsoft.com/office/drawing/2014/main" id="{C2100213-A281-2D4D-B839-71D223A306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COMPANY</a:t>
            </a:r>
            <a:endParaRPr sz="30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43F61EB-D706-FB43-9656-068A706A4E6A}"/>
              </a:ext>
            </a:extLst>
          </p:cNvPr>
          <p:cNvGrpSpPr/>
          <p:nvPr/>
        </p:nvGrpSpPr>
        <p:grpSpPr>
          <a:xfrm>
            <a:off x="5071621" y="1131750"/>
            <a:ext cx="2880000" cy="2880000"/>
            <a:chOff x="3936511" y="2290091"/>
            <a:chExt cx="1275737" cy="1275471"/>
          </a:xfrm>
        </p:grpSpPr>
        <p:grpSp>
          <p:nvGrpSpPr>
            <p:cNvPr id="81" name="Google Shape;12791;p62">
              <a:extLst>
                <a:ext uri="{FF2B5EF4-FFF2-40B4-BE49-F238E27FC236}">
                  <a16:creationId xmlns:a16="http://schemas.microsoft.com/office/drawing/2014/main" id="{C9ADB020-ACD3-464B-AAD2-BAB3F48CA907}"/>
                </a:ext>
              </a:extLst>
            </p:cNvPr>
            <p:cNvGrpSpPr/>
            <p:nvPr/>
          </p:nvGrpSpPr>
          <p:grpSpPr>
            <a:xfrm>
              <a:off x="4338728" y="2640166"/>
              <a:ext cx="458336" cy="546481"/>
              <a:chOff x="1768821" y="3361108"/>
              <a:chExt cx="278739" cy="339073"/>
            </a:xfrm>
            <a:solidFill>
              <a:schemeClr val="bg1"/>
            </a:solidFill>
          </p:grpSpPr>
          <p:sp>
            <p:nvSpPr>
              <p:cNvPr id="124" name="Google Shape;12792;p62">
                <a:extLst>
                  <a:ext uri="{FF2B5EF4-FFF2-40B4-BE49-F238E27FC236}">
                    <a16:creationId xmlns:a16="http://schemas.microsoft.com/office/drawing/2014/main" id="{539E3119-0C9B-7242-A4F9-EE95CBD1E981}"/>
                  </a:ext>
                </a:extLst>
              </p:cNvPr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8" extrusionOk="0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793;p62">
                <a:extLst>
                  <a:ext uri="{FF2B5EF4-FFF2-40B4-BE49-F238E27FC236}">
                    <a16:creationId xmlns:a16="http://schemas.microsoft.com/office/drawing/2014/main" id="{A44B61C4-8C4F-FF44-87B9-1010BBF6183B}"/>
                  </a:ext>
                </a:extLst>
              </p:cNvPr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677" extrusionOk="0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794;p62">
                <a:extLst>
                  <a:ext uri="{FF2B5EF4-FFF2-40B4-BE49-F238E27FC236}">
                    <a16:creationId xmlns:a16="http://schemas.microsoft.com/office/drawing/2014/main" id="{F391DE57-A05B-0E41-B073-4F6A92C19A8F}"/>
                  </a:ext>
                </a:extLst>
              </p:cNvPr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7351" extrusionOk="0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95;p62">
                <a:extLst>
                  <a:ext uri="{FF2B5EF4-FFF2-40B4-BE49-F238E27FC236}">
                    <a16:creationId xmlns:a16="http://schemas.microsoft.com/office/drawing/2014/main" id="{D4B6DECE-9EE9-1740-94A9-F426BC5D4251}"/>
                  </a:ext>
                </a:extLst>
              </p:cNvPr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535" extrusionOk="0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796;p62">
                <a:extLst>
                  <a:ext uri="{FF2B5EF4-FFF2-40B4-BE49-F238E27FC236}">
                    <a16:creationId xmlns:a16="http://schemas.microsoft.com/office/drawing/2014/main" id="{287C9E47-850A-5449-A78F-A6924CD43A52}"/>
                  </a:ext>
                </a:extLst>
              </p:cNvPr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37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797;p62">
                <a:extLst>
                  <a:ext uri="{FF2B5EF4-FFF2-40B4-BE49-F238E27FC236}">
                    <a16:creationId xmlns:a16="http://schemas.microsoft.com/office/drawing/2014/main" id="{82953A2A-E651-B546-95B2-9EC6F5921515}"/>
                  </a:ext>
                </a:extLst>
              </p:cNvPr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939" extrusionOk="0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798;p62">
                <a:extLst>
                  <a:ext uri="{FF2B5EF4-FFF2-40B4-BE49-F238E27FC236}">
                    <a16:creationId xmlns:a16="http://schemas.microsoft.com/office/drawing/2014/main" id="{227D7C81-FB89-8941-8BE4-67CF034ED87A}"/>
                  </a:ext>
                </a:extLst>
              </p:cNvPr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682" extrusionOk="0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799;p62">
                <a:extLst>
                  <a:ext uri="{FF2B5EF4-FFF2-40B4-BE49-F238E27FC236}">
                    <a16:creationId xmlns:a16="http://schemas.microsoft.com/office/drawing/2014/main" id="{0382CAF1-ADB2-3D44-900F-F262AFB918A1}"/>
                  </a:ext>
                </a:extLst>
              </p:cNvPr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334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2800;p62">
                <a:extLst>
                  <a:ext uri="{FF2B5EF4-FFF2-40B4-BE49-F238E27FC236}">
                    <a16:creationId xmlns:a16="http://schemas.microsoft.com/office/drawing/2014/main" id="{4F6B6849-D59E-384B-90F0-3F07AE75ADBF}"/>
                  </a:ext>
                </a:extLst>
              </p:cNvPr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334" extrusionOk="0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2801;p62">
                <a:extLst>
                  <a:ext uri="{FF2B5EF4-FFF2-40B4-BE49-F238E27FC236}">
                    <a16:creationId xmlns:a16="http://schemas.microsoft.com/office/drawing/2014/main" id="{9B5B39F5-E263-E24E-846E-2B2F24FF9C9C}"/>
                  </a:ext>
                </a:extLst>
              </p:cNvPr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88" extrusionOk="0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2802;p62">
                <a:extLst>
                  <a:ext uri="{FF2B5EF4-FFF2-40B4-BE49-F238E27FC236}">
                    <a16:creationId xmlns:a16="http://schemas.microsoft.com/office/drawing/2014/main" id="{94E56729-584F-A44A-801C-D326CB29D784}"/>
                  </a:ext>
                </a:extLst>
              </p:cNvPr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30" extrusionOk="0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1434;p48">
              <a:extLst>
                <a:ext uri="{FF2B5EF4-FFF2-40B4-BE49-F238E27FC236}">
                  <a16:creationId xmlns:a16="http://schemas.microsoft.com/office/drawing/2014/main" id="{0428FB51-DD95-1A4A-BBAA-A3D7C8F767CB}"/>
                </a:ext>
              </a:extLst>
            </p:cNvPr>
            <p:cNvGrpSpPr/>
            <p:nvPr/>
          </p:nvGrpSpPr>
          <p:grpSpPr>
            <a:xfrm>
              <a:off x="3936511" y="2290091"/>
              <a:ext cx="1275737" cy="1275471"/>
              <a:chOff x="238125" y="3745825"/>
              <a:chExt cx="1319000" cy="1318725"/>
            </a:xfrm>
          </p:grpSpPr>
          <p:sp>
            <p:nvSpPr>
              <p:cNvPr id="83" name="Google Shape;1435;p48">
                <a:extLst>
                  <a:ext uri="{FF2B5EF4-FFF2-40B4-BE49-F238E27FC236}">
                    <a16:creationId xmlns:a16="http://schemas.microsoft.com/office/drawing/2014/main" id="{48F582AC-E9FD-DA41-8055-899E7944E7BF}"/>
                  </a:ext>
                </a:extLst>
              </p:cNvPr>
              <p:cNvSpPr/>
              <p:nvPr/>
            </p:nvSpPr>
            <p:spPr>
              <a:xfrm>
                <a:off x="403175" y="3947200"/>
                <a:ext cx="952350" cy="916050"/>
              </a:xfrm>
              <a:custGeom>
                <a:avLst/>
                <a:gdLst/>
                <a:ahLst/>
                <a:cxnLst/>
                <a:rect l="l" t="t" r="r" b="b"/>
                <a:pathLst>
                  <a:path w="38094" h="36642" extrusionOk="0">
                    <a:moveTo>
                      <a:pt x="19772" y="767"/>
                    </a:moveTo>
                    <a:cubicBezTo>
                      <a:pt x="29462" y="779"/>
                      <a:pt x="37312" y="8629"/>
                      <a:pt x="37325" y="18320"/>
                    </a:cubicBezTo>
                    <a:cubicBezTo>
                      <a:pt x="37325" y="25426"/>
                      <a:pt x="33040" y="31828"/>
                      <a:pt x="26488" y="34537"/>
                    </a:cubicBezTo>
                    <a:cubicBezTo>
                      <a:pt x="24312" y="35439"/>
                      <a:pt x="22029" y="35877"/>
                      <a:pt x="19765" y="35877"/>
                    </a:cubicBezTo>
                    <a:cubicBezTo>
                      <a:pt x="15198" y="35877"/>
                      <a:pt x="10713" y="34093"/>
                      <a:pt x="7360" y="30731"/>
                    </a:cubicBezTo>
                    <a:cubicBezTo>
                      <a:pt x="2332" y="25716"/>
                      <a:pt x="833" y="18168"/>
                      <a:pt x="3554" y="11603"/>
                    </a:cubicBezTo>
                    <a:cubicBezTo>
                      <a:pt x="6263" y="5051"/>
                      <a:pt x="12665" y="767"/>
                      <a:pt x="19772" y="767"/>
                    </a:cubicBezTo>
                    <a:close/>
                    <a:moveTo>
                      <a:pt x="19767" y="1"/>
                    </a:moveTo>
                    <a:cubicBezTo>
                      <a:pt x="15000" y="1"/>
                      <a:pt x="10315" y="1861"/>
                      <a:pt x="6818" y="5366"/>
                    </a:cubicBezTo>
                    <a:cubicBezTo>
                      <a:pt x="1576" y="10608"/>
                      <a:pt x="1" y="18483"/>
                      <a:pt x="2836" y="25338"/>
                    </a:cubicBezTo>
                    <a:cubicBezTo>
                      <a:pt x="5671" y="32181"/>
                      <a:pt x="12362" y="36641"/>
                      <a:pt x="19772" y="36641"/>
                    </a:cubicBezTo>
                    <a:cubicBezTo>
                      <a:pt x="29878" y="36629"/>
                      <a:pt x="38081" y="28438"/>
                      <a:pt x="38093" y="18320"/>
                    </a:cubicBezTo>
                    <a:cubicBezTo>
                      <a:pt x="38081" y="10910"/>
                      <a:pt x="33620" y="4232"/>
                      <a:pt x="26778" y="1397"/>
                    </a:cubicBezTo>
                    <a:cubicBezTo>
                      <a:pt x="24511" y="457"/>
                      <a:pt x="22129" y="1"/>
                      <a:pt x="19767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436;p48">
                <a:extLst>
                  <a:ext uri="{FF2B5EF4-FFF2-40B4-BE49-F238E27FC236}">
                    <a16:creationId xmlns:a16="http://schemas.microsoft.com/office/drawing/2014/main" id="{9767A6D3-9048-B34E-9E37-3C8EA12E220D}"/>
                  </a:ext>
                </a:extLst>
              </p:cNvPr>
              <p:cNvSpPr/>
              <p:nvPr/>
            </p:nvSpPr>
            <p:spPr>
              <a:xfrm>
                <a:off x="883275" y="4935050"/>
                <a:ext cx="287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147" extrusionOk="0">
                    <a:moveTo>
                      <a:pt x="580" y="0"/>
                    </a:moveTo>
                    <a:cubicBezTo>
                      <a:pt x="253" y="0"/>
                      <a:pt x="1" y="265"/>
                      <a:pt x="1" y="580"/>
                    </a:cubicBezTo>
                    <a:cubicBezTo>
                      <a:pt x="1" y="895"/>
                      <a:pt x="253" y="1147"/>
                      <a:pt x="580" y="1147"/>
                    </a:cubicBezTo>
                    <a:cubicBezTo>
                      <a:pt x="895" y="1147"/>
                      <a:pt x="1147" y="895"/>
                      <a:pt x="1147" y="580"/>
                    </a:cubicBezTo>
                    <a:cubicBezTo>
                      <a:pt x="1147" y="265"/>
                      <a:pt x="895" y="0"/>
                      <a:pt x="58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437;p48">
                <a:extLst>
                  <a:ext uri="{FF2B5EF4-FFF2-40B4-BE49-F238E27FC236}">
                    <a16:creationId xmlns:a16="http://schemas.microsoft.com/office/drawing/2014/main" id="{E17A7931-BC5D-BC4A-B87A-D72C82FB604C}"/>
                  </a:ext>
                </a:extLst>
              </p:cNvPr>
              <p:cNvSpPr/>
              <p:nvPr/>
            </p:nvSpPr>
            <p:spPr>
              <a:xfrm>
                <a:off x="1018725" y="4917600"/>
                <a:ext cx="3185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52" extrusionOk="0">
                    <a:moveTo>
                      <a:pt x="638" y="0"/>
                    </a:moveTo>
                    <a:cubicBezTo>
                      <a:pt x="590" y="0"/>
                      <a:pt x="541" y="6"/>
                      <a:pt x="492" y="18"/>
                    </a:cubicBezTo>
                    <a:cubicBezTo>
                      <a:pt x="190" y="93"/>
                      <a:pt x="1" y="421"/>
                      <a:pt x="89" y="723"/>
                    </a:cubicBezTo>
                    <a:cubicBezTo>
                      <a:pt x="152" y="975"/>
                      <a:pt x="379" y="1152"/>
                      <a:pt x="644" y="1152"/>
                    </a:cubicBezTo>
                    <a:cubicBezTo>
                      <a:pt x="694" y="1152"/>
                      <a:pt x="732" y="1152"/>
                      <a:pt x="782" y="1139"/>
                    </a:cubicBezTo>
                    <a:cubicBezTo>
                      <a:pt x="1085" y="1051"/>
                      <a:pt x="1274" y="736"/>
                      <a:pt x="1198" y="434"/>
                    </a:cubicBezTo>
                    <a:cubicBezTo>
                      <a:pt x="1134" y="168"/>
                      <a:pt x="900" y="0"/>
                      <a:pt x="638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38;p48">
                <a:extLst>
                  <a:ext uri="{FF2B5EF4-FFF2-40B4-BE49-F238E27FC236}">
                    <a16:creationId xmlns:a16="http://schemas.microsoft.com/office/drawing/2014/main" id="{015F21C3-E46F-2248-8718-4EB058237372}"/>
                  </a:ext>
                </a:extLst>
              </p:cNvPr>
              <p:cNvSpPr/>
              <p:nvPr/>
            </p:nvSpPr>
            <p:spPr>
              <a:xfrm>
                <a:off x="711600" y="4907975"/>
                <a:ext cx="3247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9" extrusionOk="0">
                    <a:moveTo>
                      <a:pt x="665" y="1"/>
                    </a:moveTo>
                    <a:cubicBezTo>
                      <a:pt x="417" y="1"/>
                      <a:pt x="183" y="156"/>
                      <a:pt x="101" y="403"/>
                    </a:cubicBezTo>
                    <a:cubicBezTo>
                      <a:pt x="0" y="705"/>
                      <a:pt x="164" y="1033"/>
                      <a:pt x="466" y="1134"/>
                    </a:cubicBezTo>
                    <a:cubicBezTo>
                      <a:pt x="529" y="1146"/>
                      <a:pt x="592" y="1159"/>
                      <a:pt x="643" y="1159"/>
                    </a:cubicBezTo>
                    <a:cubicBezTo>
                      <a:pt x="895" y="1159"/>
                      <a:pt x="1109" y="995"/>
                      <a:pt x="1197" y="756"/>
                    </a:cubicBezTo>
                    <a:cubicBezTo>
                      <a:pt x="1298" y="453"/>
                      <a:pt x="1134" y="126"/>
                      <a:pt x="832" y="25"/>
                    </a:cubicBezTo>
                    <a:cubicBezTo>
                      <a:pt x="777" y="9"/>
                      <a:pt x="721" y="1"/>
                      <a:pt x="665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39;p48">
                <a:extLst>
                  <a:ext uri="{FF2B5EF4-FFF2-40B4-BE49-F238E27FC236}">
                    <a16:creationId xmlns:a16="http://schemas.microsoft.com/office/drawing/2014/main" id="{BBDDDF26-0ADB-744F-85BF-7E886E060FFE}"/>
                  </a:ext>
                </a:extLst>
              </p:cNvPr>
              <p:cNvSpPr/>
              <p:nvPr/>
            </p:nvSpPr>
            <p:spPr>
              <a:xfrm>
                <a:off x="1175625" y="4848450"/>
                <a:ext cx="32775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46" extrusionOk="0">
                    <a:moveTo>
                      <a:pt x="657" y="1"/>
                    </a:moveTo>
                    <a:cubicBezTo>
                      <a:pt x="552" y="1"/>
                      <a:pt x="447" y="29"/>
                      <a:pt x="353" y="87"/>
                    </a:cubicBezTo>
                    <a:cubicBezTo>
                      <a:pt x="76" y="264"/>
                      <a:pt x="0" y="616"/>
                      <a:pt x="177" y="881"/>
                    </a:cubicBezTo>
                    <a:cubicBezTo>
                      <a:pt x="290" y="1045"/>
                      <a:pt x="466" y="1146"/>
                      <a:pt x="655" y="1146"/>
                    </a:cubicBezTo>
                    <a:cubicBezTo>
                      <a:pt x="769" y="1146"/>
                      <a:pt x="882" y="1120"/>
                      <a:pt x="970" y="1057"/>
                    </a:cubicBezTo>
                    <a:cubicBezTo>
                      <a:pt x="1235" y="881"/>
                      <a:pt x="1311" y="528"/>
                      <a:pt x="1147" y="264"/>
                    </a:cubicBezTo>
                    <a:cubicBezTo>
                      <a:pt x="1033" y="93"/>
                      <a:pt x="846" y="1"/>
                      <a:pt x="657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40;p48">
                <a:extLst>
                  <a:ext uri="{FF2B5EF4-FFF2-40B4-BE49-F238E27FC236}">
                    <a16:creationId xmlns:a16="http://schemas.microsoft.com/office/drawing/2014/main" id="{FBD68CD8-E6F6-D14F-8158-C923F67A7CFD}"/>
                  </a:ext>
                </a:extLst>
              </p:cNvPr>
              <p:cNvSpPr/>
              <p:nvPr/>
            </p:nvSpPr>
            <p:spPr>
              <a:xfrm>
                <a:off x="558800" y="4828875"/>
                <a:ext cx="3247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0" extrusionOk="0">
                    <a:moveTo>
                      <a:pt x="646" y="1"/>
                    </a:moveTo>
                    <a:cubicBezTo>
                      <a:pt x="468" y="1"/>
                      <a:pt x="295" y="82"/>
                      <a:pt x="190" y="240"/>
                    </a:cubicBezTo>
                    <a:cubicBezTo>
                      <a:pt x="1" y="492"/>
                      <a:pt x="51" y="858"/>
                      <a:pt x="303" y="1047"/>
                    </a:cubicBezTo>
                    <a:cubicBezTo>
                      <a:pt x="404" y="1122"/>
                      <a:pt x="530" y="1160"/>
                      <a:pt x="643" y="1160"/>
                    </a:cubicBezTo>
                    <a:cubicBezTo>
                      <a:pt x="832" y="1160"/>
                      <a:pt x="996" y="1072"/>
                      <a:pt x="1110" y="921"/>
                    </a:cubicBezTo>
                    <a:cubicBezTo>
                      <a:pt x="1299" y="669"/>
                      <a:pt x="1248" y="303"/>
                      <a:pt x="996" y="114"/>
                    </a:cubicBezTo>
                    <a:cubicBezTo>
                      <a:pt x="889" y="38"/>
                      <a:pt x="766" y="1"/>
                      <a:pt x="646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41;p48">
                <a:extLst>
                  <a:ext uri="{FF2B5EF4-FFF2-40B4-BE49-F238E27FC236}">
                    <a16:creationId xmlns:a16="http://schemas.microsoft.com/office/drawing/2014/main" id="{EC8C7252-72DD-FB4E-BF15-D5BC7A4A71F9}"/>
                  </a:ext>
                </a:extLst>
              </p:cNvPr>
              <p:cNvSpPr/>
              <p:nvPr/>
            </p:nvSpPr>
            <p:spPr>
              <a:xfrm>
                <a:off x="1303825" y="4733350"/>
                <a:ext cx="324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1" extrusionOk="0">
                    <a:moveTo>
                      <a:pt x="655" y="0"/>
                    </a:moveTo>
                    <a:cubicBezTo>
                      <a:pt x="485" y="0"/>
                      <a:pt x="317" y="74"/>
                      <a:pt x="202" y="218"/>
                    </a:cubicBezTo>
                    <a:cubicBezTo>
                      <a:pt x="1" y="457"/>
                      <a:pt x="51" y="823"/>
                      <a:pt x="291" y="1024"/>
                    </a:cubicBezTo>
                    <a:cubicBezTo>
                      <a:pt x="391" y="1113"/>
                      <a:pt x="517" y="1150"/>
                      <a:pt x="656" y="1150"/>
                    </a:cubicBezTo>
                    <a:cubicBezTo>
                      <a:pt x="832" y="1150"/>
                      <a:pt x="996" y="1075"/>
                      <a:pt x="1097" y="949"/>
                    </a:cubicBezTo>
                    <a:cubicBezTo>
                      <a:pt x="1299" y="697"/>
                      <a:pt x="1261" y="331"/>
                      <a:pt x="1021" y="130"/>
                    </a:cubicBezTo>
                    <a:cubicBezTo>
                      <a:pt x="913" y="43"/>
                      <a:pt x="783" y="0"/>
                      <a:pt x="655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42;p48">
                <a:extLst>
                  <a:ext uri="{FF2B5EF4-FFF2-40B4-BE49-F238E27FC236}">
                    <a16:creationId xmlns:a16="http://schemas.microsoft.com/office/drawing/2014/main" id="{1FE56D0F-661A-A143-BB88-B15FF337E468}"/>
                  </a:ext>
                </a:extLst>
              </p:cNvPr>
              <p:cNvSpPr/>
              <p:nvPr/>
            </p:nvSpPr>
            <p:spPr>
              <a:xfrm>
                <a:off x="438150" y="4706450"/>
                <a:ext cx="324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6" extrusionOk="0">
                    <a:moveTo>
                      <a:pt x="644" y="0"/>
                    </a:moveTo>
                    <a:cubicBezTo>
                      <a:pt x="530" y="0"/>
                      <a:pt x="414" y="36"/>
                      <a:pt x="316" y="109"/>
                    </a:cubicBezTo>
                    <a:cubicBezTo>
                      <a:pt x="51" y="286"/>
                      <a:pt x="1" y="651"/>
                      <a:pt x="177" y="916"/>
                    </a:cubicBezTo>
                    <a:cubicBezTo>
                      <a:pt x="290" y="1067"/>
                      <a:pt x="467" y="1155"/>
                      <a:pt x="643" y="1155"/>
                    </a:cubicBezTo>
                    <a:cubicBezTo>
                      <a:pt x="769" y="1155"/>
                      <a:pt x="883" y="1117"/>
                      <a:pt x="983" y="1042"/>
                    </a:cubicBezTo>
                    <a:cubicBezTo>
                      <a:pt x="1235" y="865"/>
                      <a:pt x="1298" y="500"/>
                      <a:pt x="1109" y="248"/>
                    </a:cubicBezTo>
                    <a:cubicBezTo>
                      <a:pt x="1002" y="87"/>
                      <a:pt x="824" y="0"/>
                      <a:pt x="644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43;p48">
                <a:extLst>
                  <a:ext uri="{FF2B5EF4-FFF2-40B4-BE49-F238E27FC236}">
                    <a16:creationId xmlns:a16="http://schemas.microsoft.com/office/drawing/2014/main" id="{77D78AD7-136B-2E40-BE70-ACB48BBE733C}"/>
                  </a:ext>
                </a:extLst>
              </p:cNvPr>
              <p:cNvSpPr/>
              <p:nvPr/>
            </p:nvSpPr>
            <p:spPr>
              <a:xfrm>
                <a:off x="1390150" y="4584700"/>
                <a:ext cx="327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49" extrusionOk="0">
                    <a:moveTo>
                      <a:pt x="643" y="1"/>
                    </a:moveTo>
                    <a:cubicBezTo>
                      <a:pt x="413" y="1"/>
                      <a:pt x="201" y="136"/>
                      <a:pt x="114" y="367"/>
                    </a:cubicBezTo>
                    <a:cubicBezTo>
                      <a:pt x="0" y="670"/>
                      <a:pt x="139" y="998"/>
                      <a:pt x="441" y="1111"/>
                    </a:cubicBezTo>
                    <a:cubicBezTo>
                      <a:pt x="504" y="1136"/>
                      <a:pt x="580" y="1149"/>
                      <a:pt x="656" y="1149"/>
                    </a:cubicBezTo>
                    <a:cubicBezTo>
                      <a:pt x="895" y="1149"/>
                      <a:pt x="1109" y="1010"/>
                      <a:pt x="1197" y="783"/>
                    </a:cubicBezTo>
                    <a:cubicBezTo>
                      <a:pt x="1311" y="481"/>
                      <a:pt x="1160" y="153"/>
                      <a:pt x="857" y="40"/>
                    </a:cubicBezTo>
                    <a:cubicBezTo>
                      <a:pt x="786" y="13"/>
                      <a:pt x="714" y="1"/>
                      <a:pt x="643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444;p48">
                <a:extLst>
                  <a:ext uri="{FF2B5EF4-FFF2-40B4-BE49-F238E27FC236}">
                    <a16:creationId xmlns:a16="http://schemas.microsoft.com/office/drawing/2014/main" id="{237F68AF-7307-904A-B87C-2ED9471921CC}"/>
                  </a:ext>
                </a:extLst>
              </p:cNvPr>
              <p:cNvSpPr/>
              <p:nvPr/>
            </p:nvSpPr>
            <p:spPr>
              <a:xfrm>
                <a:off x="361925" y="4552350"/>
                <a:ext cx="32150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58" extrusionOk="0">
                    <a:moveTo>
                      <a:pt x="626" y="1"/>
                    </a:moveTo>
                    <a:cubicBezTo>
                      <a:pt x="573" y="1"/>
                      <a:pt x="519" y="8"/>
                      <a:pt x="466" y="23"/>
                    </a:cubicBezTo>
                    <a:cubicBezTo>
                      <a:pt x="164" y="124"/>
                      <a:pt x="0" y="452"/>
                      <a:pt x="88" y="754"/>
                    </a:cubicBezTo>
                    <a:cubicBezTo>
                      <a:pt x="164" y="994"/>
                      <a:pt x="391" y="1157"/>
                      <a:pt x="643" y="1157"/>
                    </a:cubicBezTo>
                    <a:cubicBezTo>
                      <a:pt x="693" y="1157"/>
                      <a:pt x="756" y="1145"/>
                      <a:pt x="807" y="1132"/>
                    </a:cubicBezTo>
                    <a:cubicBezTo>
                      <a:pt x="1109" y="1031"/>
                      <a:pt x="1285" y="716"/>
                      <a:pt x="1197" y="414"/>
                    </a:cubicBezTo>
                    <a:cubicBezTo>
                      <a:pt x="1114" y="164"/>
                      <a:pt x="876" y="1"/>
                      <a:pt x="626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45;p48">
                <a:extLst>
                  <a:ext uri="{FF2B5EF4-FFF2-40B4-BE49-F238E27FC236}">
                    <a16:creationId xmlns:a16="http://schemas.microsoft.com/office/drawing/2014/main" id="{83BE5F8B-F099-A44C-9262-AD3CE5F91F92}"/>
                  </a:ext>
                </a:extLst>
              </p:cNvPr>
              <p:cNvSpPr/>
              <p:nvPr/>
            </p:nvSpPr>
            <p:spPr>
              <a:xfrm>
                <a:off x="1426700" y="4416200"/>
                <a:ext cx="29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60" extrusionOk="0">
                    <a:moveTo>
                      <a:pt x="595" y="0"/>
                    </a:moveTo>
                    <a:cubicBezTo>
                      <a:pt x="289" y="0"/>
                      <a:pt x="25" y="248"/>
                      <a:pt x="13" y="555"/>
                    </a:cubicBezTo>
                    <a:cubicBezTo>
                      <a:pt x="0" y="870"/>
                      <a:pt x="240" y="1135"/>
                      <a:pt x="567" y="1160"/>
                    </a:cubicBezTo>
                    <a:lnTo>
                      <a:pt x="592" y="1160"/>
                    </a:lnTo>
                    <a:cubicBezTo>
                      <a:pt x="895" y="1160"/>
                      <a:pt x="1147" y="920"/>
                      <a:pt x="1159" y="605"/>
                    </a:cubicBezTo>
                    <a:cubicBezTo>
                      <a:pt x="1185" y="290"/>
                      <a:pt x="933" y="26"/>
                      <a:pt x="618" y="1"/>
                    </a:cubicBezTo>
                    <a:cubicBezTo>
                      <a:pt x="610" y="0"/>
                      <a:pt x="602" y="0"/>
                      <a:pt x="595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46;p48">
                <a:extLst>
                  <a:ext uri="{FF2B5EF4-FFF2-40B4-BE49-F238E27FC236}">
                    <a16:creationId xmlns:a16="http://schemas.microsoft.com/office/drawing/2014/main" id="{36928A36-89F3-6049-9D6F-6E8E1307DC85}"/>
                  </a:ext>
                </a:extLst>
              </p:cNvPr>
              <p:cNvSpPr/>
              <p:nvPr/>
            </p:nvSpPr>
            <p:spPr>
              <a:xfrm>
                <a:off x="338925" y="4382175"/>
                <a:ext cx="290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60" extrusionOk="0">
                    <a:moveTo>
                      <a:pt x="580" y="1"/>
                    </a:moveTo>
                    <a:cubicBezTo>
                      <a:pt x="265" y="1"/>
                      <a:pt x="0" y="253"/>
                      <a:pt x="0" y="568"/>
                    </a:cubicBezTo>
                    <a:cubicBezTo>
                      <a:pt x="0" y="883"/>
                      <a:pt x="252" y="1147"/>
                      <a:pt x="567" y="1160"/>
                    </a:cubicBezTo>
                    <a:lnTo>
                      <a:pt x="580" y="1160"/>
                    </a:lnTo>
                    <a:cubicBezTo>
                      <a:pt x="895" y="1160"/>
                      <a:pt x="1147" y="895"/>
                      <a:pt x="1147" y="580"/>
                    </a:cubicBezTo>
                    <a:cubicBezTo>
                      <a:pt x="1160" y="265"/>
                      <a:pt x="895" y="1"/>
                      <a:pt x="580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47;p48">
                <a:extLst>
                  <a:ext uri="{FF2B5EF4-FFF2-40B4-BE49-F238E27FC236}">
                    <a16:creationId xmlns:a16="http://schemas.microsoft.com/office/drawing/2014/main" id="{F53C08CA-7859-8D42-8C59-18168ABF4458}"/>
                  </a:ext>
                </a:extLst>
              </p:cNvPr>
              <p:cNvSpPr/>
              <p:nvPr/>
            </p:nvSpPr>
            <p:spPr>
              <a:xfrm>
                <a:off x="1406225" y="4245525"/>
                <a:ext cx="321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45" extrusionOk="0">
                    <a:moveTo>
                      <a:pt x="650" y="0"/>
                    </a:moveTo>
                    <a:cubicBezTo>
                      <a:pt x="597" y="0"/>
                      <a:pt x="544" y="8"/>
                      <a:pt x="491" y="23"/>
                    </a:cubicBezTo>
                    <a:cubicBezTo>
                      <a:pt x="189" y="99"/>
                      <a:pt x="0" y="414"/>
                      <a:pt x="88" y="729"/>
                    </a:cubicBezTo>
                    <a:cubicBezTo>
                      <a:pt x="151" y="968"/>
                      <a:pt x="378" y="1145"/>
                      <a:pt x="643" y="1145"/>
                    </a:cubicBezTo>
                    <a:cubicBezTo>
                      <a:pt x="693" y="1145"/>
                      <a:pt x="743" y="1145"/>
                      <a:pt x="794" y="1132"/>
                    </a:cubicBezTo>
                    <a:cubicBezTo>
                      <a:pt x="1109" y="1044"/>
                      <a:pt x="1285" y="716"/>
                      <a:pt x="1197" y="414"/>
                    </a:cubicBezTo>
                    <a:cubicBezTo>
                      <a:pt x="1124" y="164"/>
                      <a:pt x="897" y="0"/>
                      <a:pt x="650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48;p48">
                <a:extLst>
                  <a:ext uri="{FF2B5EF4-FFF2-40B4-BE49-F238E27FC236}">
                    <a16:creationId xmlns:a16="http://schemas.microsoft.com/office/drawing/2014/main" id="{76079673-F445-2B4E-87E7-493C55941CC4}"/>
                  </a:ext>
                </a:extLst>
              </p:cNvPr>
              <p:cNvSpPr/>
              <p:nvPr/>
            </p:nvSpPr>
            <p:spPr>
              <a:xfrm>
                <a:off x="366950" y="4212875"/>
                <a:ext cx="32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53" extrusionOk="0">
                    <a:moveTo>
                      <a:pt x="642" y="0"/>
                    </a:moveTo>
                    <a:cubicBezTo>
                      <a:pt x="403" y="0"/>
                      <a:pt x="181" y="145"/>
                      <a:pt x="102" y="384"/>
                    </a:cubicBezTo>
                    <a:cubicBezTo>
                      <a:pt x="1" y="686"/>
                      <a:pt x="152" y="1014"/>
                      <a:pt x="454" y="1115"/>
                    </a:cubicBezTo>
                    <a:cubicBezTo>
                      <a:pt x="517" y="1140"/>
                      <a:pt x="580" y="1153"/>
                      <a:pt x="643" y="1153"/>
                    </a:cubicBezTo>
                    <a:cubicBezTo>
                      <a:pt x="895" y="1153"/>
                      <a:pt x="1110" y="989"/>
                      <a:pt x="1185" y="762"/>
                    </a:cubicBezTo>
                    <a:cubicBezTo>
                      <a:pt x="1286" y="460"/>
                      <a:pt x="1135" y="132"/>
                      <a:pt x="832" y="31"/>
                    </a:cubicBezTo>
                    <a:cubicBezTo>
                      <a:pt x="769" y="10"/>
                      <a:pt x="705" y="0"/>
                      <a:pt x="642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49;p48">
                <a:extLst>
                  <a:ext uri="{FF2B5EF4-FFF2-40B4-BE49-F238E27FC236}">
                    <a16:creationId xmlns:a16="http://schemas.microsoft.com/office/drawing/2014/main" id="{EFB9407E-DD3C-4845-87D5-9AD6B03839E5}"/>
                  </a:ext>
                </a:extLst>
              </p:cNvPr>
              <p:cNvSpPr/>
              <p:nvPr/>
            </p:nvSpPr>
            <p:spPr>
              <a:xfrm>
                <a:off x="1334075" y="4089025"/>
                <a:ext cx="327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155" extrusionOk="0">
                    <a:moveTo>
                      <a:pt x="654" y="1"/>
                    </a:moveTo>
                    <a:cubicBezTo>
                      <a:pt x="547" y="1"/>
                      <a:pt x="438" y="31"/>
                      <a:pt x="341" y="96"/>
                    </a:cubicBezTo>
                    <a:cubicBezTo>
                      <a:pt x="76" y="273"/>
                      <a:pt x="0" y="638"/>
                      <a:pt x="189" y="903"/>
                    </a:cubicBezTo>
                    <a:cubicBezTo>
                      <a:pt x="290" y="1054"/>
                      <a:pt x="467" y="1155"/>
                      <a:pt x="668" y="1155"/>
                    </a:cubicBezTo>
                    <a:cubicBezTo>
                      <a:pt x="782" y="1155"/>
                      <a:pt x="883" y="1117"/>
                      <a:pt x="983" y="1054"/>
                    </a:cubicBezTo>
                    <a:cubicBezTo>
                      <a:pt x="1248" y="877"/>
                      <a:pt x="1311" y="525"/>
                      <a:pt x="1135" y="260"/>
                    </a:cubicBezTo>
                    <a:cubicBezTo>
                      <a:pt x="1023" y="92"/>
                      <a:pt x="840" y="1"/>
                      <a:pt x="654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50;p48">
                <a:extLst>
                  <a:ext uri="{FF2B5EF4-FFF2-40B4-BE49-F238E27FC236}">
                    <a16:creationId xmlns:a16="http://schemas.microsoft.com/office/drawing/2014/main" id="{FD945F65-EAFA-B549-A510-F5C3EBFC391B}"/>
                  </a:ext>
                </a:extLst>
              </p:cNvPr>
              <p:cNvSpPr/>
              <p:nvPr/>
            </p:nvSpPr>
            <p:spPr>
              <a:xfrm>
                <a:off x="448225" y="4061375"/>
                <a:ext cx="32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2" extrusionOk="0">
                    <a:moveTo>
                      <a:pt x="643" y="0"/>
                    </a:moveTo>
                    <a:cubicBezTo>
                      <a:pt x="470" y="0"/>
                      <a:pt x="300" y="77"/>
                      <a:pt x="190" y="232"/>
                    </a:cubicBezTo>
                    <a:cubicBezTo>
                      <a:pt x="1" y="471"/>
                      <a:pt x="51" y="837"/>
                      <a:pt x="303" y="1026"/>
                    </a:cubicBezTo>
                    <a:cubicBezTo>
                      <a:pt x="404" y="1114"/>
                      <a:pt x="530" y="1152"/>
                      <a:pt x="656" y="1152"/>
                    </a:cubicBezTo>
                    <a:cubicBezTo>
                      <a:pt x="832" y="1152"/>
                      <a:pt x="996" y="1063"/>
                      <a:pt x="1110" y="925"/>
                    </a:cubicBezTo>
                    <a:cubicBezTo>
                      <a:pt x="1299" y="673"/>
                      <a:pt x="1248" y="307"/>
                      <a:pt x="996" y="118"/>
                    </a:cubicBezTo>
                    <a:cubicBezTo>
                      <a:pt x="891" y="40"/>
                      <a:pt x="767" y="0"/>
                      <a:pt x="643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51;p48">
                <a:extLst>
                  <a:ext uri="{FF2B5EF4-FFF2-40B4-BE49-F238E27FC236}">
                    <a16:creationId xmlns:a16="http://schemas.microsoft.com/office/drawing/2014/main" id="{DD595C1D-68D0-2E44-A905-9DC5CA50C653}"/>
                  </a:ext>
                </a:extLst>
              </p:cNvPr>
              <p:cNvSpPr/>
              <p:nvPr/>
            </p:nvSpPr>
            <p:spPr>
              <a:xfrm>
                <a:off x="1217525" y="3962800"/>
                <a:ext cx="324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51" extrusionOk="0">
                    <a:moveTo>
                      <a:pt x="642" y="1"/>
                    </a:moveTo>
                    <a:cubicBezTo>
                      <a:pt x="474" y="1"/>
                      <a:pt x="309" y="75"/>
                      <a:pt x="202" y="218"/>
                    </a:cubicBezTo>
                    <a:cubicBezTo>
                      <a:pt x="0" y="470"/>
                      <a:pt x="51" y="836"/>
                      <a:pt x="290" y="1037"/>
                    </a:cubicBezTo>
                    <a:cubicBezTo>
                      <a:pt x="391" y="1113"/>
                      <a:pt x="517" y="1151"/>
                      <a:pt x="655" y="1151"/>
                    </a:cubicBezTo>
                    <a:cubicBezTo>
                      <a:pt x="832" y="1151"/>
                      <a:pt x="996" y="1075"/>
                      <a:pt x="1109" y="936"/>
                    </a:cubicBezTo>
                    <a:cubicBezTo>
                      <a:pt x="1298" y="684"/>
                      <a:pt x="1260" y="319"/>
                      <a:pt x="1008" y="130"/>
                    </a:cubicBezTo>
                    <a:cubicBezTo>
                      <a:pt x="900" y="43"/>
                      <a:pt x="770" y="1"/>
                      <a:pt x="642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52;p48">
                <a:extLst>
                  <a:ext uri="{FF2B5EF4-FFF2-40B4-BE49-F238E27FC236}">
                    <a16:creationId xmlns:a16="http://schemas.microsoft.com/office/drawing/2014/main" id="{543FCBA7-DF92-9D48-9D4E-7A2C7330DB37}"/>
                  </a:ext>
                </a:extLst>
              </p:cNvPr>
              <p:cNvSpPr/>
              <p:nvPr/>
            </p:nvSpPr>
            <p:spPr>
              <a:xfrm>
                <a:off x="572350" y="3942525"/>
                <a:ext cx="33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56" extrusionOk="0">
                    <a:moveTo>
                      <a:pt x="679" y="0"/>
                    </a:moveTo>
                    <a:cubicBezTo>
                      <a:pt x="563" y="0"/>
                      <a:pt x="444" y="36"/>
                      <a:pt x="341" y="109"/>
                    </a:cubicBezTo>
                    <a:cubicBezTo>
                      <a:pt x="76" y="286"/>
                      <a:pt x="1" y="639"/>
                      <a:pt x="190" y="903"/>
                    </a:cubicBezTo>
                    <a:cubicBezTo>
                      <a:pt x="303" y="1067"/>
                      <a:pt x="479" y="1155"/>
                      <a:pt x="668" y="1155"/>
                    </a:cubicBezTo>
                    <a:cubicBezTo>
                      <a:pt x="782" y="1155"/>
                      <a:pt x="895" y="1117"/>
                      <a:pt x="996" y="1054"/>
                    </a:cubicBezTo>
                    <a:cubicBezTo>
                      <a:pt x="1261" y="878"/>
                      <a:pt x="1324" y="513"/>
                      <a:pt x="1147" y="248"/>
                    </a:cubicBezTo>
                    <a:cubicBezTo>
                      <a:pt x="1040" y="87"/>
                      <a:pt x="862" y="0"/>
                      <a:pt x="679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53;p48">
                <a:extLst>
                  <a:ext uri="{FF2B5EF4-FFF2-40B4-BE49-F238E27FC236}">
                    <a16:creationId xmlns:a16="http://schemas.microsoft.com/office/drawing/2014/main" id="{706BB68C-4E9E-F849-867A-45EC18FC9C43}"/>
                  </a:ext>
                </a:extLst>
              </p:cNvPr>
              <p:cNvSpPr/>
              <p:nvPr/>
            </p:nvSpPr>
            <p:spPr>
              <a:xfrm>
                <a:off x="1067250" y="3879100"/>
                <a:ext cx="32475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47" extrusionOk="0">
                    <a:moveTo>
                      <a:pt x="646" y="0"/>
                    </a:moveTo>
                    <a:cubicBezTo>
                      <a:pt x="418" y="0"/>
                      <a:pt x="202" y="144"/>
                      <a:pt x="114" y="378"/>
                    </a:cubicBezTo>
                    <a:cubicBezTo>
                      <a:pt x="1" y="681"/>
                      <a:pt x="152" y="1008"/>
                      <a:pt x="454" y="1122"/>
                    </a:cubicBezTo>
                    <a:cubicBezTo>
                      <a:pt x="517" y="1134"/>
                      <a:pt x="580" y="1147"/>
                      <a:pt x="656" y="1147"/>
                    </a:cubicBezTo>
                    <a:cubicBezTo>
                      <a:pt x="895" y="1147"/>
                      <a:pt x="1109" y="996"/>
                      <a:pt x="1198" y="769"/>
                    </a:cubicBezTo>
                    <a:cubicBezTo>
                      <a:pt x="1298" y="479"/>
                      <a:pt x="1147" y="139"/>
                      <a:pt x="845" y="38"/>
                    </a:cubicBezTo>
                    <a:cubicBezTo>
                      <a:pt x="780" y="12"/>
                      <a:pt x="712" y="0"/>
                      <a:pt x="646" y="0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54;p48">
                <a:extLst>
                  <a:ext uri="{FF2B5EF4-FFF2-40B4-BE49-F238E27FC236}">
                    <a16:creationId xmlns:a16="http://schemas.microsoft.com/office/drawing/2014/main" id="{A68DD1C7-1251-8740-AB30-C01BF2B69728}"/>
                  </a:ext>
                </a:extLst>
              </p:cNvPr>
              <p:cNvSpPr/>
              <p:nvPr/>
            </p:nvSpPr>
            <p:spPr>
              <a:xfrm>
                <a:off x="727975" y="3868450"/>
                <a:ext cx="32150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45" extrusionOk="0">
                    <a:moveTo>
                      <a:pt x="650" y="0"/>
                    </a:moveTo>
                    <a:cubicBezTo>
                      <a:pt x="598" y="0"/>
                      <a:pt x="545" y="7"/>
                      <a:pt x="492" y="23"/>
                    </a:cubicBezTo>
                    <a:cubicBezTo>
                      <a:pt x="177" y="111"/>
                      <a:pt x="0" y="426"/>
                      <a:pt x="101" y="741"/>
                    </a:cubicBezTo>
                    <a:cubicBezTo>
                      <a:pt x="162" y="972"/>
                      <a:pt x="376" y="1145"/>
                      <a:pt x="629" y="1145"/>
                    </a:cubicBezTo>
                    <a:cubicBezTo>
                      <a:pt x="638" y="1145"/>
                      <a:pt x="647" y="1145"/>
                      <a:pt x="656" y="1144"/>
                    </a:cubicBezTo>
                    <a:cubicBezTo>
                      <a:pt x="706" y="1144"/>
                      <a:pt x="756" y="1144"/>
                      <a:pt x="807" y="1132"/>
                    </a:cubicBezTo>
                    <a:cubicBezTo>
                      <a:pt x="1122" y="1044"/>
                      <a:pt x="1286" y="716"/>
                      <a:pt x="1197" y="414"/>
                    </a:cubicBezTo>
                    <a:cubicBezTo>
                      <a:pt x="1125" y="164"/>
                      <a:pt x="897" y="0"/>
                      <a:pt x="65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55;p48">
                <a:extLst>
                  <a:ext uri="{FF2B5EF4-FFF2-40B4-BE49-F238E27FC236}">
                    <a16:creationId xmlns:a16="http://schemas.microsoft.com/office/drawing/2014/main" id="{8B69EB2B-558D-4A47-A9C4-34B3B8B1EAB7}"/>
                  </a:ext>
                </a:extLst>
              </p:cNvPr>
              <p:cNvSpPr/>
              <p:nvPr/>
            </p:nvSpPr>
            <p:spPr>
              <a:xfrm>
                <a:off x="899975" y="3846625"/>
                <a:ext cx="293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148" extrusionOk="0">
                    <a:moveTo>
                      <a:pt x="583" y="1"/>
                    </a:moveTo>
                    <a:cubicBezTo>
                      <a:pt x="278" y="1"/>
                      <a:pt x="25" y="248"/>
                      <a:pt x="13" y="556"/>
                    </a:cubicBezTo>
                    <a:cubicBezTo>
                      <a:pt x="0" y="871"/>
                      <a:pt x="252" y="1148"/>
                      <a:pt x="567" y="1148"/>
                    </a:cubicBezTo>
                    <a:lnTo>
                      <a:pt x="593" y="1148"/>
                    </a:lnTo>
                    <a:cubicBezTo>
                      <a:pt x="895" y="1148"/>
                      <a:pt x="1147" y="908"/>
                      <a:pt x="1160" y="593"/>
                    </a:cubicBezTo>
                    <a:cubicBezTo>
                      <a:pt x="1172" y="278"/>
                      <a:pt x="920" y="14"/>
                      <a:pt x="605" y="1"/>
                    </a:cubicBezTo>
                    <a:cubicBezTo>
                      <a:pt x="598" y="1"/>
                      <a:pt x="590" y="1"/>
                      <a:pt x="583" y="1"/>
                    </a:cubicBez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56;p48">
                <a:extLst>
                  <a:ext uri="{FF2B5EF4-FFF2-40B4-BE49-F238E27FC236}">
                    <a16:creationId xmlns:a16="http://schemas.microsoft.com/office/drawing/2014/main" id="{C7E5EA56-F6A3-7C4D-869B-01FC3B676099}"/>
                  </a:ext>
                </a:extLst>
              </p:cNvPr>
              <p:cNvSpPr/>
              <p:nvPr/>
            </p:nvSpPr>
            <p:spPr>
              <a:xfrm>
                <a:off x="880750" y="5030800"/>
                <a:ext cx="33750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1350" extrusionOk="0">
                    <a:moveTo>
                      <a:pt x="681" y="1"/>
                    </a:moveTo>
                    <a:cubicBezTo>
                      <a:pt x="303" y="1"/>
                      <a:pt x="1" y="303"/>
                      <a:pt x="1" y="681"/>
                    </a:cubicBezTo>
                    <a:cubicBezTo>
                      <a:pt x="1" y="1047"/>
                      <a:pt x="303" y="1349"/>
                      <a:pt x="681" y="1349"/>
                    </a:cubicBezTo>
                    <a:cubicBezTo>
                      <a:pt x="688" y="1349"/>
                      <a:pt x="695" y="1350"/>
                      <a:pt x="702" y="1350"/>
                    </a:cubicBezTo>
                    <a:cubicBezTo>
                      <a:pt x="1058" y="1350"/>
                      <a:pt x="1349" y="1040"/>
                      <a:pt x="1349" y="681"/>
                    </a:cubicBezTo>
                    <a:cubicBezTo>
                      <a:pt x="1349" y="303"/>
                      <a:pt x="1047" y="1"/>
                      <a:pt x="681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57;p48">
                <a:extLst>
                  <a:ext uri="{FF2B5EF4-FFF2-40B4-BE49-F238E27FC236}">
                    <a16:creationId xmlns:a16="http://schemas.microsoft.com/office/drawing/2014/main" id="{59F14720-96F8-2D4B-8C65-EDA9C6600FB1}"/>
                  </a:ext>
                </a:extLst>
              </p:cNvPr>
              <p:cNvSpPr/>
              <p:nvPr/>
            </p:nvSpPr>
            <p:spPr>
              <a:xfrm>
                <a:off x="1040800" y="5010050"/>
                <a:ext cx="375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361" extrusionOk="0">
                    <a:moveTo>
                      <a:pt x="755" y="0"/>
                    </a:moveTo>
                    <a:cubicBezTo>
                      <a:pt x="698" y="0"/>
                      <a:pt x="639" y="8"/>
                      <a:pt x="580" y="24"/>
                    </a:cubicBezTo>
                    <a:cubicBezTo>
                      <a:pt x="214" y="125"/>
                      <a:pt x="0" y="491"/>
                      <a:pt x="88" y="856"/>
                    </a:cubicBezTo>
                    <a:cubicBezTo>
                      <a:pt x="176" y="1159"/>
                      <a:pt x="441" y="1360"/>
                      <a:pt x="756" y="1360"/>
                    </a:cubicBezTo>
                    <a:cubicBezTo>
                      <a:pt x="806" y="1360"/>
                      <a:pt x="869" y="1360"/>
                      <a:pt x="920" y="1335"/>
                    </a:cubicBezTo>
                    <a:cubicBezTo>
                      <a:pt x="1285" y="1247"/>
                      <a:pt x="1500" y="869"/>
                      <a:pt x="1411" y="516"/>
                    </a:cubicBezTo>
                    <a:cubicBezTo>
                      <a:pt x="1327" y="209"/>
                      <a:pt x="1056" y="0"/>
                      <a:pt x="755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58;p48">
                <a:extLst>
                  <a:ext uri="{FF2B5EF4-FFF2-40B4-BE49-F238E27FC236}">
                    <a16:creationId xmlns:a16="http://schemas.microsoft.com/office/drawing/2014/main" id="{947C62DA-FA85-6B4F-85BE-B8E0D9089BEB}"/>
                  </a:ext>
                </a:extLst>
              </p:cNvPr>
              <p:cNvSpPr/>
              <p:nvPr/>
            </p:nvSpPr>
            <p:spPr>
              <a:xfrm>
                <a:off x="677875" y="4998800"/>
                <a:ext cx="384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70" extrusionOk="0">
                    <a:moveTo>
                      <a:pt x="774" y="1"/>
                    </a:moveTo>
                    <a:cubicBezTo>
                      <a:pt x="488" y="1"/>
                      <a:pt x="218" y="178"/>
                      <a:pt x="127" y="462"/>
                    </a:cubicBezTo>
                    <a:cubicBezTo>
                      <a:pt x="1" y="827"/>
                      <a:pt x="202" y="1205"/>
                      <a:pt x="555" y="1331"/>
                    </a:cubicBezTo>
                    <a:cubicBezTo>
                      <a:pt x="631" y="1344"/>
                      <a:pt x="694" y="1356"/>
                      <a:pt x="769" y="1369"/>
                    </a:cubicBezTo>
                    <a:cubicBezTo>
                      <a:pt x="1072" y="1369"/>
                      <a:pt x="1324" y="1167"/>
                      <a:pt x="1412" y="890"/>
                    </a:cubicBezTo>
                    <a:cubicBezTo>
                      <a:pt x="1538" y="537"/>
                      <a:pt x="1337" y="147"/>
                      <a:pt x="984" y="33"/>
                    </a:cubicBezTo>
                    <a:cubicBezTo>
                      <a:pt x="914" y="11"/>
                      <a:pt x="844" y="1"/>
                      <a:pt x="77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459;p48">
                <a:extLst>
                  <a:ext uri="{FF2B5EF4-FFF2-40B4-BE49-F238E27FC236}">
                    <a16:creationId xmlns:a16="http://schemas.microsoft.com/office/drawing/2014/main" id="{03A6F975-8810-6E4F-9B02-89FC0D448972}"/>
                  </a:ext>
                </a:extLst>
              </p:cNvPr>
              <p:cNvSpPr/>
              <p:nvPr/>
            </p:nvSpPr>
            <p:spPr>
              <a:xfrm>
                <a:off x="1226025" y="4928250"/>
                <a:ext cx="387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69" extrusionOk="0">
                    <a:moveTo>
                      <a:pt x="774" y="0"/>
                    </a:moveTo>
                    <a:cubicBezTo>
                      <a:pt x="647" y="0"/>
                      <a:pt x="518" y="35"/>
                      <a:pt x="404" y="108"/>
                    </a:cubicBezTo>
                    <a:cubicBezTo>
                      <a:pt x="89" y="310"/>
                      <a:pt x="0" y="738"/>
                      <a:pt x="202" y="1053"/>
                    </a:cubicBezTo>
                    <a:cubicBezTo>
                      <a:pt x="328" y="1242"/>
                      <a:pt x="542" y="1368"/>
                      <a:pt x="782" y="1368"/>
                    </a:cubicBezTo>
                    <a:cubicBezTo>
                      <a:pt x="908" y="1356"/>
                      <a:pt x="1034" y="1331"/>
                      <a:pt x="1147" y="1255"/>
                    </a:cubicBezTo>
                    <a:cubicBezTo>
                      <a:pt x="1462" y="1053"/>
                      <a:pt x="1550" y="625"/>
                      <a:pt x="1349" y="310"/>
                    </a:cubicBezTo>
                    <a:cubicBezTo>
                      <a:pt x="1220" y="109"/>
                      <a:pt x="999" y="0"/>
                      <a:pt x="774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460;p48">
                <a:extLst>
                  <a:ext uri="{FF2B5EF4-FFF2-40B4-BE49-F238E27FC236}">
                    <a16:creationId xmlns:a16="http://schemas.microsoft.com/office/drawing/2014/main" id="{87A97910-EFFC-B042-A994-940BD9A2FF3E}"/>
                  </a:ext>
                </a:extLst>
              </p:cNvPr>
              <p:cNvSpPr/>
              <p:nvPr/>
            </p:nvSpPr>
            <p:spPr>
              <a:xfrm>
                <a:off x="497700" y="4905725"/>
                <a:ext cx="381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0" extrusionOk="0">
                    <a:moveTo>
                      <a:pt x="764" y="1"/>
                    </a:moveTo>
                    <a:cubicBezTo>
                      <a:pt x="557" y="1"/>
                      <a:pt x="351" y="96"/>
                      <a:pt x="214" y="279"/>
                    </a:cubicBezTo>
                    <a:cubicBezTo>
                      <a:pt x="0" y="568"/>
                      <a:pt x="63" y="997"/>
                      <a:pt x="366" y="1224"/>
                    </a:cubicBezTo>
                    <a:cubicBezTo>
                      <a:pt x="479" y="1299"/>
                      <a:pt x="618" y="1350"/>
                      <a:pt x="756" y="1350"/>
                    </a:cubicBezTo>
                    <a:cubicBezTo>
                      <a:pt x="970" y="1350"/>
                      <a:pt x="1172" y="1249"/>
                      <a:pt x="1311" y="1072"/>
                    </a:cubicBezTo>
                    <a:cubicBezTo>
                      <a:pt x="1525" y="770"/>
                      <a:pt x="1462" y="354"/>
                      <a:pt x="1159" y="127"/>
                    </a:cubicBezTo>
                    <a:cubicBezTo>
                      <a:pt x="1039" y="42"/>
                      <a:pt x="901" y="1"/>
                      <a:pt x="76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61;p48">
                <a:extLst>
                  <a:ext uri="{FF2B5EF4-FFF2-40B4-BE49-F238E27FC236}">
                    <a16:creationId xmlns:a16="http://schemas.microsoft.com/office/drawing/2014/main" id="{32376078-B0FE-0C47-8AAA-2AE39EF09FA7}"/>
                  </a:ext>
                </a:extLst>
              </p:cNvPr>
              <p:cNvSpPr/>
              <p:nvPr/>
            </p:nvSpPr>
            <p:spPr>
              <a:xfrm>
                <a:off x="1377225" y="4792825"/>
                <a:ext cx="384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55" extrusionOk="0">
                    <a:moveTo>
                      <a:pt x="762" y="0"/>
                    </a:moveTo>
                    <a:cubicBezTo>
                      <a:pt x="567" y="0"/>
                      <a:pt x="374" y="84"/>
                      <a:pt x="240" y="246"/>
                    </a:cubicBezTo>
                    <a:cubicBezTo>
                      <a:pt x="1" y="535"/>
                      <a:pt x="51" y="964"/>
                      <a:pt x="341" y="1203"/>
                    </a:cubicBezTo>
                    <a:cubicBezTo>
                      <a:pt x="467" y="1304"/>
                      <a:pt x="618" y="1355"/>
                      <a:pt x="769" y="1355"/>
                    </a:cubicBezTo>
                    <a:cubicBezTo>
                      <a:pt x="971" y="1355"/>
                      <a:pt x="1173" y="1266"/>
                      <a:pt x="1299" y="1115"/>
                    </a:cubicBezTo>
                    <a:cubicBezTo>
                      <a:pt x="1538" y="813"/>
                      <a:pt x="1488" y="384"/>
                      <a:pt x="1198" y="157"/>
                    </a:cubicBezTo>
                    <a:cubicBezTo>
                      <a:pt x="1070" y="52"/>
                      <a:pt x="916" y="0"/>
                      <a:pt x="762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462;p48">
                <a:extLst>
                  <a:ext uri="{FF2B5EF4-FFF2-40B4-BE49-F238E27FC236}">
                    <a16:creationId xmlns:a16="http://schemas.microsoft.com/office/drawing/2014/main" id="{E4BB2C33-3B3A-F444-8A97-9D3CC54F9A29}"/>
                  </a:ext>
                </a:extLst>
              </p:cNvPr>
              <p:cNvSpPr/>
              <p:nvPr/>
            </p:nvSpPr>
            <p:spPr>
              <a:xfrm>
                <a:off x="355300" y="4760850"/>
                <a:ext cx="3815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61" extrusionOk="0">
                    <a:moveTo>
                      <a:pt x="761" y="0"/>
                    </a:moveTo>
                    <a:cubicBezTo>
                      <a:pt x="623" y="0"/>
                      <a:pt x="485" y="42"/>
                      <a:pt x="366" y="126"/>
                    </a:cubicBezTo>
                    <a:cubicBezTo>
                      <a:pt x="64" y="353"/>
                      <a:pt x="1" y="769"/>
                      <a:pt x="215" y="1071"/>
                    </a:cubicBezTo>
                    <a:cubicBezTo>
                      <a:pt x="341" y="1247"/>
                      <a:pt x="542" y="1361"/>
                      <a:pt x="757" y="1361"/>
                    </a:cubicBezTo>
                    <a:cubicBezTo>
                      <a:pt x="908" y="1361"/>
                      <a:pt x="1034" y="1310"/>
                      <a:pt x="1160" y="1235"/>
                    </a:cubicBezTo>
                    <a:cubicBezTo>
                      <a:pt x="1462" y="1008"/>
                      <a:pt x="1525" y="592"/>
                      <a:pt x="1311" y="290"/>
                    </a:cubicBezTo>
                    <a:cubicBezTo>
                      <a:pt x="1181" y="99"/>
                      <a:pt x="972" y="0"/>
                      <a:pt x="7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463;p48">
                <a:extLst>
                  <a:ext uri="{FF2B5EF4-FFF2-40B4-BE49-F238E27FC236}">
                    <a16:creationId xmlns:a16="http://schemas.microsoft.com/office/drawing/2014/main" id="{BA9EE29A-2171-184B-BCF7-A9704C4ABF24}"/>
                  </a:ext>
                </a:extLst>
              </p:cNvPr>
              <p:cNvSpPr/>
              <p:nvPr/>
            </p:nvSpPr>
            <p:spPr>
              <a:xfrm>
                <a:off x="1478975" y="4616950"/>
                <a:ext cx="384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371" extrusionOk="0">
                    <a:moveTo>
                      <a:pt x="761" y="0"/>
                    </a:moveTo>
                    <a:cubicBezTo>
                      <a:pt x="489" y="0"/>
                      <a:pt x="233" y="167"/>
                      <a:pt x="127" y="438"/>
                    </a:cubicBezTo>
                    <a:cubicBezTo>
                      <a:pt x="1" y="791"/>
                      <a:pt x="177" y="1182"/>
                      <a:pt x="517" y="1320"/>
                    </a:cubicBezTo>
                    <a:cubicBezTo>
                      <a:pt x="606" y="1346"/>
                      <a:pt x="681" y="1371"/>
                      <a:pt x="769" y="1371"/>
                    </a:cubicBezTo>
                    <a:cubicBezTo>
                      <a:pt x="1047" y="1358"/>
                      <a:pt x="1299" y="1194"/>
                      <a:pt x="1400" y="930"/>
                    </a:cubicBezTo>
                    <a:cubicBezTo>
                      <a:pt x="1538" y="577"/>
                      <a:pt x="1362" y="186"/>
                      <a:pt x="1009" y="48"/>
                    </a:cubicBezTo>
                    <a:cubicBezTo>
                      <a:pt x="927" y="16"/>
                      <a:pt x="843" y="0"/>
                      <a:pt x="761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464;p48">
                <a:extLst>
                  <a:ext uri="{FF2B5EF4-FFF2-40B4-BE49-F238E27FC236}">
                    <a16:creationId xmlns:a16="http://schemas.microsoft.com/office/drawing/2014/main" id="{437374C6-29F9-FE41-8904-B65AFA238D97}"/>
                  </a:ext>
                </a:extLst>
              </p:cNvPr>
              <p:cNvSpPr/>
              <p:nvPr/>
            </p:nvSpPr>
            <p:spPr>
              <a:xfrm>
                <a:off x="264900" y="4578900"/>
                <a:ext cx="381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69" extrusionOk="0">
                    <a:moveTo>
                      <a:pt x="761" y="1"/>
                    </a:moveTo>
                    <a:cubicBezTo>
                      <a:pt x="693" y="1"/>
                      <a:pt x="623" y="11"/>
                      <a:pt x="555" y="32"/>
                    </a:cubicBezTo>
                    <a:cubicBezTo>
                      <a:pt x="202" y="146"/>
                      <a:pt x="0" y="524"/>
                      <a:pt x="113" y="889"/>
                    </a:cubicBezTo>
                    <a:cubicBezTo>
                      <a:pt x="202" y="1167"/>
                      <a:pt x="466" y="1368"/>
                      <a:pt x="756" y="1368"/>
                    </a:cubicBezTo>
                    <a:cubicBezTo>
                      <a:pt x="832" y="1368"/>
                      <a:pt x="895" y="1356"/>
                      <a:pt x="958" y="1330"/>
                    </a:cubicBezTo>
                    <a:cubicBezTo>
                      <a:pt x="1323" y="1217"/>
                      <a:pt x="1525" y="839"/>
                      <a:pt x="1411" y="486"/>
                    </a:cubicBezTo>
                    <a:cubicBezTo>
                      <a:pt x="1319" y="190"/>
                      <a:pt x="1053" y="1"/>
                      <a:pt x="761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465;p48">
                <a:extLst>
                  <a:ext uri="{FF2B5EF4-FFF2-40B4-BE49-F238E27FC236}">
                    <a16:creationId xmlns:a16="http://schemas.microsoft.com/office/drawing/2014/main" id="{4B658460-7771-6A44-96B5-72F622D4B9E3}"/>
                  </a:ext>
                </a:extLst>
              </p:cNvPr>
              <p:cNvSpPr/>
              <p:nvPr/>
            </p:nvSpPr>
            <p:spPr>
              <a:xfrm>
                <a:off x="1522150" y="4418375"/>
                <a:ext cx="3497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3" extrusionOk="0">
                    <a:moveTo>
                      <a:pt x="685" y="0"/>
                    </a:moveTo>
                    <a:cubicBezTo>
                      <a:pt x="328" y="0"/>
                      <a:pt x="37" y="282"/>
                      <a:pt x="25" y="644"/>
                    </a:cubicBezTo>
                    <a:cubicBezTo>
                      <a:pt x="0" y="1022"/>
                      <a:pt x="290" y="1337"/>
                      <a:pt x="668" y="1350"/>
                    </a:cubicBezTo>
                    <a:cubicBezTo>
                      <a:pt x="681" y="1363"/>
                      <a:pt x="693" y="1363"/>
                      <a:pt x="693" y="1363"/>
                    </a:cubicBezTo>
                    <a:cubicBezTo>
                      <a:pt x="1059" y="1363"/>
                      <a:pt x="1361" y="1073"/>
                      <a:pt x="1374" y="707"/>
                    </a:cubicBezTo>
                    <a:cubicBezTo>
                      <a:pt x="1399" y="329"/>
                      <a:pt x="1109" y="14"/>
                      <a:pt x="731" y="2"/>
                    </a:cubicBezTo>
                    <a:cubicBezTo>
                      <a:pt x="716" y="1"/>
                      <a:pt x="700" y="0"/>
                      <a:pt x="685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466;p48">
                <a:extLst>
                  <a:ext uri="{FF2B5EF4-FFF2-40B4-BE49-F238E27FC236}">
                    <a16:creationId xmlns:a16="http://schemas.microsoft.com/office/drawing/2014/main" id="{B0DB7371-2BE6-5B46-B5A8-295C064FD9A6}"/>
                  </a:ext>
                </a:extLst>
              </p:cNvPr>
              <p:cNvSpPr/>
              <p:nvPr/>
            </p:nvSpPr>
            <p:spPr>
              <a:xfrm>
                <a:off x="238125" y="4378075"/>
                <a:ext cx="340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extrusionOk="0">
                    <a:moveTo>
                      <a:pt x="693" y="1"/>
                    </a:moveTo>
                    <a:cubicBezTo>
                      <a:pt x="315" y="1"/>
                      <a:pt x="0" y="291"/>
                      <a:pt x="0" y="669"/>
                    </a:cubicBezTo>
                    <a:cubicBezTo>
                      <a:pt x="0" y="1047"/>
                      <a:pt x="290" y="1349"/>
                      <a:pt x="668" y="1362"/>
                    </a:cubicBezTo>
                    <a:lnTo>
                      <a:pt x="680" y="1362"/>
                    </a:lnTo>
                    <a:cubicBezTo>
                      <a:pt x="1046" y="1362"/>
                      <a:pt x="1348" y="1059"/>
                      <a:pt x="1361" y="694"/>
                    </a:cubicBezTo>
                    <a:cubicBezTo>
                      <a:pt x="1361" y="316"/>
                      <a:pt x="1058" y="1"/>
                      <a:pt x="693" y="1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467;p48">
                <a:extLst>
                  <a:ext uri="{FF2B5EF4-FFF2-40B4-BE49-F238E27FC236}">
                    <a16:creationId xmlns:a16="http://schemas.microsoft.com/office/drawing/2014/main" id="{B5C79B84-3903-C14C-B53E-4E45AB61AFE2}"/>
                  </a:ext>
                </a:extLst>
              </p:cNvPr>
              <p:cNvSpPr/>
              <p:nvPr/>
            </p:nvSpPr>
            <p:spPr>
              <a:xfrm>
                <a:off x="1498200" y="4216475"/>
                <a:ext cx="3782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75" extrusionOk="0">
                    <a:moveTo>
                      <a:pt x="751" y="1"/>
                    </a:moveTo>
                    <a:cubicBezTo>
                      <a:pt x="690" y="1"/>
                      <a:pt x="629" y="9"/>
                      <a:pt x="568" y="26"/>
                    </a:cubicBezTo>
                    <a:cubicBezTo>
                      <a:pt x="215" y="127"/>
                      <a:pt x="0" y="505"/>
                      <a:pt x="101" y="870"/>
                    </a:cubicBezTo>
                    <a:cubicBezTo>
                      <a:pt x="177" y="1160"/>
                      <a:pt x="442" y="1362"/>
                      <a:pt x="757" y="1374"/>
                    </a:cubicBezTo>
                    <a:cubicBezTo>
                      <a:pt x="807" y="1362"/>
                      <a:pt x="870" y="1362"/>
                      <a:pt x="933" y="1349"/>
                    </a:cubicBezTo>
                    <a:cubicBezTo>
                      <a:pt x="1298" y="1236"/>
                      <a:pt x="1513" y="870"/>
                      <a:pt x="1412" y="505"/>
                    </a:cubicBezTo>
                    <a:cubicBezTo>
                      <a:pt x="1328" y="200"/>
                      <a:pt x="1052" y="1"/>
                      <a:pt x="751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468;p48">
                <a:extLst>
                  <a:ext uri="{FF2B5EF4-FFF2-40B4-BE49-F238E27FC236}">
                    <a16:creationId xmlns:a16="http://schemas.microsoft.com/office/drawing/2014/main" id="{A4346B9E-881F-6643-BA14-A37449E1E9EC}"/>
                  </a:ext>
                </a:extLst>
              </p:cNvPr>
              <p:cNvSpPr/>
              <p:nvPr/>
            </p:nvSpPr>
            <p:spPr>
              <a:xfrm>
                <a:off x="271200" y="4178025"/>
                <a:ext cx="3812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63" extrusionOk="0">
                    <a:moveTo>
                      <a:pt x="758" y="0"/>
                    </a:moveTo>
                    <a:cubicBezTo>
                      <a:pt x="478" y="0"/>
                      <a:pt x="216" y="176"/>
                      <a:pt x="126" y="455"/>
                    </a:cubicBezTo>
                    <a:cubicBezTo>
                      <a:pt x="0" y="808"/>
                      <a:pt x="189" y="1198"/>
                      <a:pt x="542" y="1324"/>
                    </a:cubicBezTo>
                    <a:cubicBezTo>
                      <a:pt x="605" y="1350"/>
                      <a:pt x="681" y="1362"/>
                      <a:pt x="769" y="1362"/>
                    </a:cubicBezTo>
                    <a:cubicBezTo>
                      <a:pt x="1059" y="1362"/>
                      <a:pt x="1311" y="1173"/>
                      <a:pt x="1411" y="909"/>
                    </a:cubicBezTo>
                    <a:cubicBezTo>
                      <a:pt x="1525" y="543"/>
                      <a:pt x="1336" y="165"/>
                      <a:pt x="983" y="39"/>
                    </a:cubicBezTo>
                    <a:cubicBezTo>
                      <a:pt x="909" y="13"/>
                      <a:pt x="833" y="0"/>
                      <a:pt x="758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469;p48">
                <a:extLst>
                  <a:ext uri="{FF2B5EF4-FFF2-40B4-BE49-F238E27FC236}">
                    <a16:creationId xmlns:a16="http://schemas.microsoft.com/office/drawing/2014/main" id="{1C459888-30FB-2640-8CFD-5F7AEB63AB90}"/>
                  </a:ext>
                </a:extLst>
              </p:cNvPr>
              <p:cNvSpPr/>
              <p:nvPr/>
            </p:nvSpPr>
            <p:spPr>
              <a:xfrm>
                <a:off x="1412825" y="4031775"/>
                <a:ext cx="3910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366" extrusionOk="0">
                    <a:moveTo>
                      <a:pt x="784" y="1"/>
                    </a:moveTo>
                    <a:cubicBezTo>
                      <a:pt x="654" y="1"/>
                      <a:pt x="521" y="38"/>
                      <a:pt x="404" y="118"/>
                    </a:cubicBezTo>
                    <a:cubicBezTo>
                      <a:pt x="89" y="332"/>
                      <a:pt x="1" y="761"/>
                      <a:pt x="215" y="1063"/>
                    </a:cubicBezTo>
                    <a:cubicBezTo>
                      <a:pt x="341" y="1252"/>
                      <a:pt x="555" y="1365"/>
                      <a:pt x="782" y="1365"/>
                    </a:cubicBezTo>
                    <a:cubicBezTo>
                      <a:pt x="921" y="1365"/>
                      <a:pt x="1047" y="1328"/>
                      <a:pt x="1160" y="1252"/>
                    </a:cubicBezTo>
                    <a:cubicBezTo>
                      <a:pt x="1475" y="1050"/>
                      <a:pt x="1563" y="622"/>
                      <a:pt x="1349" y="307"/>
                    </a:cubicBezTo>
                    <a:cubicBezTo>
                      <a:pt x="1222" y="109"/>
                      <a:pt x="1006" y="1"/>
                      <a:pt x="784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470;p48">
                <a:extLst>
                  <a:ext uri="{FF2B5EF4-FFF2-40B4-BE49-F238E27FC236}">
                    <a16:creationId xmlns:a16="http://schemas.microsoft.com/office/drawing/2014/main" id="{150CF369-37FB-9D41-AC6C-8141F2873D8B}"/>
                  </a:ext>
                </a:extLst>
              </p:cNvPr>
              <p:cNvSpPr/>
              <p:nvPr/>
            </p:nvSpPr>
            <p:spPr>
              <a:xfrm>
                <a:off x="367275" y="3999475"/>
                <a:ext cx="37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47" extrusionOk="0">
                    <a:moveTo>
                      <a:pt x="764" y="0"/>
                    </a:moveTo>
                    <a:cubicBezTo>
                      <a:pt x="561" y="0"/>
                      <a:pt x="361" y="92"/>
                      <a:pt x="227" y="263"/>
                    </a:cubicBezTo>
                    <a:cubicBezTo>
                      <a:pt x="0" y="566"/>
                      <a:pt x="51" y="982"/>
                      <a:pt x="353" y="1208"/>
                    </a:cubicBezTo>
                    <a:cubicBezTo>
                      <a:pt x="467" y="1297"/>
                      <a:pt x="605" y="1347"/>
                      <a:pt x="756" y="1347"/>
                    </a:cubicBezTo>
                    <a:cubicBezTo>
                      <a:pt x="971" y="1347"/>
                      <a:pt x="1172" y="1246"/>
                      <a:pt x="1298" y="1082"/>
                    </a:cubicBezTo>
                    <a:cubicBezTo>
                      <a:pt x="1512" y="780"/>
                      <a:pt x="1462" y="364"/>
                      <a:pt x="1172" y="137"/>
                    </a:cubicBezTo>
                    <a:cubicBezTo>
                      <a:pt x="1048" y="44"/>
                      <a:pt x="906" y="0"/>
                      <a:pt x="764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471;p48">
                <a:extLst>
                  <a:ext uri="{FF2B5EF4-FFF2-40B4-BE49-F238E27FC236}">
                    <a16:creationId xmlns:a16="http://schemas.microsoft.com/office/drawing/2014/main" id="{727BBCA9-23C3-E649-8509-913AC5DB493A}"/>
                  </a:ext>
                </a:extLst>
              </p:cNvPr>
              <p:cNvSpPr/>
              <p:nvPr/>
            </p:nvSpPr>
            <p:spPr>
              <a:xfrm>
                <a:off x="1275475" y="3883100"/>
                <a:ext cx="38150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53" extrusionOk="0">
                    <a:moveTo>
                      <a:pt x="758" y="1"/>
                    </a:moveTo>
                    <a:cubicBezTo>
                      <a:pt x="558" y="1"/>
                      <a:pt x="359" y="88"/>
                      <a:pt x="227" y="256"/>
                    </a:cubicBezTo>
                    <a:cubicBezTo>
                      <a:pt x="1" y="546"/>
                      <a:pt x="51" y="974"/>
                      <a:pt x="341" y="1214"/>
                    </a:cubicBezTo>
                    <a:cubicBezTo>
                      <a:pt x="454" y="1302"/>
                      <a:pt x="606" y="1352"/>
                      <a:pt x="757" y="1352"/>
                    </a:cubicBezTo>
                    <a:cubicBezTo>
                      <a:pt x="958" y="1352"/>
                      <a:pt x="1160" y="1251"/>
                      <a:pt x="1286" y="1088"/>
                    </a:cubicBezTo>
                    <a:cubicBezTo>
                      <a:pt x="1525" y="798"/>
                      <a:pt x="1462" y="369"/>
                      <a:pt x="1173" y="143"/>
                    </a:cubicBezTo>
                    <a:cubicBezTo>
                      <a:pt x="1050" y="47"/>
                      <a:pt x="904" y="1"/>
                      <a:pt x="758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472;p48">
                <a:extLst>
                  <a:ext uri="{FF2B5EF4-FFF2-40B4-BE49-F238E27FC236}">
                    <a16:creationId xmlns:a16="http://schemas.microsoft.com/office/drawing/2014/main" id="{47BD7013-1D71-5048-9041-304818A08C18}"/>
                  </a:ext>
                </a:extLst>
              </p:cNvPr>
              <p:cNvSpPr/>
              <p:nvPr/>
            </p:nvSpPr>
            <p:spPr>
              <a:xfrm>
                <a:off x="513750" y="3859050"/>
                <a:ext cx="3877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7" extrusionOk="0">
                    <a:moveTo>
                      <a:pt x="780" y="0"/>
                    </a:moveTo>
                    <a:cubicBezTo>
                      <a:pt x="647" y="0"/>
                      <a:pt x="512" y="40"/>
                      <a:pt x="391" y="122"/>
                    </a:cubicBezTo>
                    <a:cubicBezTo>
                      <a:pt x="89" y="336"/>
                      <a:pt x="1" y="764"/>
                      <a:pt x="215" y="1067"/>
                    </a:cubicBezTo>
                    <a:cubicBezTo>
                      <a:pt x="341" y="1243"/>
                      <a:pt x="555" y="1357"/>
                      <a:pt x="782" y="1357"/>
                    </a:cubicBezTo>
                    <a:cubicBezTo>
                      <a:pt x="908" y="1357"/>
                      <a:pt x="1047" y="1319"/>
                      <a:pt x="1160" y="1243"/>
                    </a:cubicBezTo>
                    <a:cubicBezTo>
                      <a:pt x="1475" y="1029"/>
                      <a:pt x="1551" y="601"/>
                      <a:pt x="1336" y="298"/>
                    </a:cubicBezTo>
                    <a:cubicBezTo>
                      <a:pt x="1204" y="103"/>
                      <a:pt x="995" y="0"/>
                      <a:pt x="780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473;p48">
                <a:extLst>
                  <a:ext uri="{FF2B5EF4-FFF2-40B4-BE49-F238E27FC236}">
                    <a16:creationId xmlns:a16="http://schemas.microsoft.com/office/drawing/2014/main" id="{1A78079E-5CC4-2445-800C-7E3FA65E31F7}"/>
                  </a:ext>
                </a:extLst>
              </p:cNvPr>
              <p:cNvSpPr/>
              <p:nvPr/>
            </p:nvSpPr>
            <p:spPr>
              <a:xfrm>
                <a:off x="1098125" y="3784200"/>
                <a:ext cx="38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352" extrusionOk="0">
                    <a:moveTo>
                      <a:pt x="763" y="0"/>
                    </a:moveTo>
                    <a:cubicBezTo>
                      <a:pt x="485" y="0"/>
                      <a:pt x="225" y="168"/>
                      <a:pt x="126" y="444"/>
                    </a:cubicBezTo>
                    <a:cubicBezTo>
                      <a:pt x="0" y="797"/>
                      <a:pt x="177" y="1188"/>
                      <a:pt x="530" y="1314"/>
                    </a:cubicBezTo>
                    <a:cubicBezTo>
                      <a:pt x="605" y="1339"/>
                      <a:pt x="681" y="1352"/>
                      <a:pt x="756" y="1352"/>
                    </a:cubicBezTo>
                    <a:cubicBezTo>
                      <a:pt x="1046" y="1352"/>
                      <a:pt x="1298" y="1175"/>
                      <a:pt x="1399" y="911"/>
                    </a:cubicBezTo>
                    <a:cubicBezTo>
                      <a:pt x="1525" y="558"/>
                      <a:pt x="1349" y="167"/>
                      <a:pt x="996" y="41"/>
                    </a:cubicBezTo>
                    <a:cubicBezTo>
                      <a:pt x="919" y="14"/>
                      <a:pt x="840" y="0"/>
                      <a:pt x="763" y="0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474;p48">
                <a:extLst>
                  <a:ext uri="{FF2B5EF4-FFF2-40B4-BE49-F238E27FC236}">
                    <a16:creationId xmlns:a16="http://schemas.microsoft.com/office/drawing/2014/main" id="{F67A3944-308D-9E49-881B-E1CA86EBAEF7}"/>
                  </a:ext>
                </a:extLst>
              </p:cNvPr>
              <p:cNvSpPr/>
              <p:nvPr/>
            </p:nvSpPr>
            <p:spPr>
              <a:xfrm>
                <a:off x="697425" y="3771525"/>
                <a:ext cx="378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55" extrusionOk="0">
                    <a:moveTo>
                      <a:pt x="767" y="1"/>
                    </a:moveTo>
                    <a:cubicBezTo>
                      <a:pt x="701" y="1"/>
                      <a:pt x="634" y="11"/>
                      <a:pt x="567" y="31"/>
                    </a:cubicBezTo>
                    <a:cubicBezTo>
                      <a:pt x="202" y="132"/>
                      <a:pt x="0" y="510"/>
                      <a:pt x="101" y="876"/>
                    </a:cubicBezTo>
                    <a:cubicBezTo>
                      <a:pt x="189" y="1166"/>
                      <a:pt x="454" y="1355"/>
                      <a:pt x="756" y="1355"/>
                    </a:cubicBezTo>
                    <a:cubicBezTo>
                      <a:pt x="819" y="1355"/>
                      <a:pt x="895" y="1355"/>
                      <a:pt x="958" y="1329"/>
                    </a:cubicBezTo>
                    <a:cubicBezTo>
                      <a:pt x="1311" y="1229"/>
                      <a:pt x="1512" y="850"/>
                      <a:pt x="1411" y="485"/>
                    </a:cubicBezTo>
                    <a:cubicBezTo>
                      <a:pt x="1329" y="197"/>
                      <a:pt x="1061" y="1"/>
                      <a:pt x="767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475;p48">
                <a:extLst>
                  <a:ext uri="{FF2B5EF4-FFF2-40B4-BE49-F238E27FC236}">
                    <a16:creationId xmlns:a16="http://schemas.microsoft.com/office/drawing/2014/main" id="{2A11AA67-C253-8B48-9F93-93577A845DAE}"/>
                  </a:ext>
                </a:extLst>
              </p:cNvPr>
              <p:cNvSpPr/>
              <p:nvPr/>
            </p:nvSpPr>
            <p:spPr>
              <a:xfrm>
                <a:off x="900600" y="3745825"/>
                <a:ext cx="3437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362" extrusionOk="0">
                    <a:moveTo>
                      <a:pt x="683" y="1"/>
                    </a:moveTo>
                    <a:cubicBezTo>
                      <a:pt x="316" y="1"/>
                      <a:pt x="26" y="286"/>
                      <a:pt x="13" y="656"/>
                    </a:cubicBezTo>
                    <a:cubicBezTo>
                      <a:pt x="1" y="1034"/>
                      <a:pt x="290" y="1349"/>
                      <a:pt x="668" y="1362"/>
                    </a:cubicBezTo>
                    <a:lnTo>
                      <a:pt x="681" y="1362"/>
                    </a:lnTo>
                    <a:cubicBezTo>
                      <a:pt x="1059" y="1362"/>
                      <a:pt x="1349" y="1072"/>
                      <a:pt x="1362" y="707"/>
                    </a:cubicBezTo>
                    <a:cubicBezTo>
                      <a:pt x="1374" y="329"/>
                      <a:pt x="1084" y="14"/>
                      <a:pt x="706" y="1"/>
                    </a:cubicBezTo>
                    <a:cubicBezTo>
                      <a:pt x="698" y="1"/>
                      <a:pt x="690" y="1"/>
                      <a:pt x="683" y="1"/>
                    </a:cubicBez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4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5230-FD09-7D47-B601-05CE19B63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C6C6A-D0D4-A143-8DFF-6553443F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087" y="1684093"/>
            <a:ext cx="2620500" cy="1112400"/>
          </a:xfrm>
        </p:spPr>
        <p:txBody>
          <a:bodyPr/>
          <a:lstStyle/>
          <a:p>
            <a:r>
              <a:rPr lang="en-US" dirty="0"/>
              <a:t>Chief Reporting Officer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2C95F-C891-7C4F-B03E-93C5358C4FA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7050366" y="1196026"/>
            <a:ext cx="1137300" cy="577800"/>
          </a:xfrm>
        </p:spPr>
        <p:txBody>
          <a:bodyPr/>
          <a:lstStyle/>
          <a:p>
            <a:r>
              <a:rPr lang="en-US" dirty="0"/>
              <a:t>Nee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896BC6-D568-1840-9DC1-5452BC18A13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</p:spPr>
        <p:txBody>
          <a:bodyPr/>
          <a:lstStyle/>
          <a:p>
            <a:r>
              <a:rPr lang="en-US" dirty="0"/>
              <a:t>Head of Python &amp; Power BI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AF1308-F5B6-0045-BE90-BB38FC2E9027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E6F353-FDD7-6347-8A85-6FEBB6310C08}"/>
              </a:ext>
            </a:extLst>
          </p:cNvPr>
          <p:cNvSpPr txBox="1">
            <a:spLocks/>
          </p:cNvSpPr>
          <p:nvPr/>
        </p:nvSpPr>
        <p:spPr>
          <a:xfrm>
            <a:off x="923612" y="2874909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>
                <a:cs typeface="Al Bayan Plain" pitchFamily="2" charset="-78"/>
              </a:rPr>
              <a:t>Peter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69745CF-F420-C648-8053-54FB295BCE96}"/>
              </a:ext>
            </a:extLst>
          </p:cNvPr>
          <p:cNvSpPr txBox="1">
            <a:spLocks/>
          </p:cNvSpPr>
          <p:nvPr/>
        </p:nvSpPr>
        <p:spPr>
          <a:xfrm>
            <a:off x="829354" y="3362976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Senior R Consultant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7217644-041F-4F4C-A9ED-68896D4D5AF0}"/>
              </a:ext>
            </a:extLst>
          </p:cNvPr>
          <p:cNvSpPr txBox="1">
            <a:spLocks/>
          </p:cNvSpPr>
          <p:nvPr/>
        </p:nvSpPr>
        <p:spPr>
          <a:xfrm>
            <a:off x="7057086" y="2874909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 err="1">
                <a:cs typeface="Al Bayan Plain" pitchFamily="2" charset="-78"/>
              </a:rPr>
              <a:t>Ruhul</a:t>
            </a:r>
            <a:endParaRPr lang="en-US" dirty="0">
              <a:cs typeface="Al Bayan Plain" pitchFamily="2" charset="-78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15A1032-BE34-E545-8E07-C22B503D0851}"/>
              </a:ext>
            </a:extLst>
          </p:cNvPr>
          <p:cNvSpPr txBox="1">
            <a:spLocks/>
          </p:cNvSpPr>
          <p:nvPr/>
        </p:nvSpPr>
        <p:spPr>
          <a:xfrm>
            <a:off x="5237025" y="3360583"/>
            <a:ext cx="2957361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Executive Manager - Modelling</a:t>
            </a:r>
          </a:p>
        </p:txBody>
      </p:sp>
    </p:spTree>
    <p:extLst>
      <p:ext uri="{BB962C8B-B14F-4D97-AF65-F5344CB8AC3E}">
        <p14:creationId xmlns:p14="http://schemas.microsoft.com/office/powerpoint/2010/main" val="3844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&amp; RECOMMENDATIONS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&amp; FINGDINGS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6025" y="26053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F57BC-5EB8-4F47-84D9-464D7DA0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8753-12BC-8847-A9D5-6C4B0BD8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3680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F57BC-5EB8-4F47-84D9-464D7DA0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78753-12BC-8847-A9D5-6C4B0BD8B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63062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85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815382" y="1986600"/>
            <a:ext cx="3513236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current RMSE of the AEMO’s forecasted demand to true total demand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sz="3000" dirty="0"/>
          </a:p>
        </p:txBody>
      </p:sp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EXPECTATIONS</a:t>
            </a:r>
            <a:endParaRPr dirty="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1011830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BELOW EXPECTATONS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 has a similar RMSEP to that used by the AEMO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 produces an RMSEP 5%-10% less than the AEMO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EXCEED EXPECTATIONS</a:t>
            </a:r>
            <a:endParaRPr dirty="0"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Our model produces an RMSEP 10%+ less than the AEMO</a:t>
            </a:r>
            <a:endParaRPr lang="en-A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623779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Better RMSEP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11829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Similar RMSEP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45202" y="18019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Best RMSEP</a:t>
            </a:r>
            <a:endParaRPr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289</Words>
  <Application>Microsoft Macintosh PowerPoint</Application>
  <PresentationFormat>On-screen Show (16:9)</PresentationFormat>
  <Paragraphs>91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Share Tech</vt:lpstr>
      <vt:lpstr>Fira Sans Condensed Medium</vt:lpstr>
      <vt:lpstr>Maven Pro</vt:lpstr>
      <vt:lpstr>Fira Sans Extra Condensed Medium</vt:lpstr>
      <vt:lpstr>Arial</vt:lpstr>
      <vt:lpstr>Advent Pro SemiBold</vt:lpstr>
      <vt:lpstr>Data Science Consulting by Slidesgo</vt:lpstr>
      <vt:lpstr>Beating the forecast</vt:lpstr>
      <vt:lpstr>OUR COMPANY</vt:lpstr>
      <vt:lpstr>James</vt:lpstr>
      <vt:lpstr>SOLUTIONS &amp; RECOMMENDATIONS</vt:lpstr>
      <vt:lpstr>Problem Statement</vt:lpstr>
      <vt:lpstr>Background</vt:lpstr>
      <vt:lpstr>The Problem</vt:lpstr>
      <vt:lpstr>85</vt:lpstr>
      <vt:lpstr>OUR GOAL</vt:lpstr>
      <vt:lpstr>Methods &amp; Findings</vt:lpstr>
      <vt:lpstr>OUR MODELS</vt:lpstr>
      <vt:lpstr>OUR PROCESS</vt:lpstr>
      <vt:lpstr>PowerPoint Presentation</vt:lpstr>
      <vt:lpstr>SUMMARY OF RESULTS</vt:lpstr>
      <vt:lpstr>Solution &amp; Improvements</vt:lpstr>
      <vt:lpstr>Solution</vt:lpstr>
      <vt:lpstr>Implementation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Beating the forecast – How we out-predicted electrity demand</dc:title>
  <cp:lastModifiedBy>Peter Morian</cp:lastModifiedBy>
  <cp:revision>40</cp:revision>
  <dcterms:modified xsi:type="dcterms:W3CDTF">2021-06-11T00:50:34Z</dcterms:modified>
</cp:coreProperties>
</file>