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9" r:id="rId16"/>
    <p:sldId id="273" r:id="rId17"/>
    <p:sldId id="274" r:id="rId18"/>
    <p:sldId id="275" r:id="rId19"/>
    <p:sldId id="276" r:id="rId20"/>
    <p:sldId id="277" r:id="rId21"/>
    <p:sldId id="278" r:id="rId22"/>
    <p:sldId id="270" r:id="rId23"/>
    <p:sldId id="272" r:id="rId24"/>
    <p:sldId id="280" r:id="rId25"/>
  </p:sldIdLst>
  <p:sldSz cx="9144000" cy="5143500" type="screen16x9"/>
  <p:notesSz cx="6858000" cy="9144000"/>
  <p:embeddedFontLst>
    <p:embeddedFont>
      <p:font typeface="Advent Pro SemiBold" panose="02000506040000020004" pitchFamily="2" charset="77"/>
      <p:regular r:id="rId27"/>
      <p:bold r:id="rId28"/>
    </p:embeddedFont>
    <p:embeddedFont>
      <p:font typeface="Fira Sans Condensed Medium" panose="020B0603050000020004" pitchFamily="34" charset="0"/>
      <p:regular r:id="rId29"/>
      <p:bold r:id="rId30"/>
      <p:italic r:id="rId31"/>
      <p:boldItalic r:id="rId32"/>
    </p:embeddedFont>
    <p:embeddedFont>
      <p:font typeface="Fira Sans Extra Condensed Medium" panose="020B0603050000020004" pitchFamily="34" charset="0"/>
      <p:regular r:id="rId33"/>
      <p:bold r:id="rId34"/>
      <p:italic r:id="rId35"/>
      <p:boldItalic r:id="rId36"/>
    </p:embeddedFont>
    <p:embeddedFont>
      <p:font typeface="Maven Pro" pitchFamily="2" charset="77"/>
      <p:regular r:id="rId37"/>
      <p:bold r:id="rId38"/>
    </p:embeddedFont>
    <p:embeddedFont>
      <p:font typeface="Share Tech" pitchFamily="2" charset="77"/>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iWVDalbU8PP+x/rgr3ZSIPB2tg4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073"/>
    <a:srgbClr val="00B05C"/>
    <a:srgbClr val="54FF88"/>
    <a:srgbClr val="864200"/>
    <a:srgbClr val="943409"/>
    <a:srgbClr val="B13E00"/>
    <a:srgbClr val="B2310C"/>
    <a:srgbClr val="8A27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B1D86C-1153-4F75-893C-6EDBAF6C47E1}">
  <a:tblStyle styleId="{5FB1D86C-1153-4F75-893C-6EDBAF6C47E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8"/>
  </p:normalViewPr>
  <p:slideViewPr>
    <p:cSldViewPr snapToGrid="0" snapToObjects="1">
      <p:cViewPr varScale="1">
        <p:scale>
          <a:sx n="153" d="100"/>
          <a:sy n="153" d="100"/>
        </p:scale>
        <p:origin x="76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2" name="Google Shape;252;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9" name="Google Shape;46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3" name="Google Shape;54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3" name="Google Shape;55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0" name="Google Shape;60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4" name="Google Shape;63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4" name="Google Shape;63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91161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df7886a990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9" name="Google Shape;839;gdf7886a990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LSTM was to Naive, and lacked the sophistication, it could easily be improved with lag, and tuning parameters. </a:t>
            </a:r>
            <a:endParaRPr/>
          </a:p>
          <a:p>
            <a:pPr marL="0" lvl="0" indent="0" algn="l" rtl="0">
              <a:lnSpc>
                <a:spcPct val="100000"/>
              </a:lnSpc>
              <a:spcBef>
                <a:spcPts val="0"/>
              </a:spcBef>
              <a:spcAft>
                <a:spcPts val="0"/>
              </a:spcAft>
              <a:buSzPts val="1100"/>
              <a:buNone/>
            </a:pPr>
            <a:r>
              <a:rPr lang="en"/>
              <a:t>MLP Regresser  was rigorous good all round performers, </a:t>
            </a:r>
            <a:endParaRPr/>
          </a:p>
          <a:p>
            <a:pPr marL="0" lvl="0" indent="0" algn="l" rtl="0">
              <a:lnSpc>
                <a:spcPct val="100000"/>
              </a:lnSpc>
              <a:spcBef>
                <a:spcPts val="0"/>
              </a:spcBef>
              <a:spcAft>
                <a:spcPts val="0"/>
              </a:spcAft>
              <a:buSzPts val="1100"/>
              <a:buNone/>
            </a:pPr>
            <a:r>
              <a:rPr lang="en"/>
              <a:t>ARIMA, handled Outliers well, likely because the outliers didn;t coeratle with the features well, hence the prior demand was a better indicator, 65.79% improvement</a:t>
            </a:r>
            <a:br>
              <a:rPr lang="en"/>
            </a:br>
            <a:r>
              <a:rPr lang="en"/>
              <a:t>XGBoost, best for overall accuracy,  9.2% improvement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3" name="Google Shape;91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3" name="Google Shape;92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0" name="Google Shape;95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3" name="Google Shape;31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4" name="Google Shape;1014;p1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20" name="Google Shape;1020;p1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e000b38c6e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8" name="Google Shape;678;ge000b38c6e_0_1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t>RMSE comparison of the prediction for all data and the outlier subset</a:t>
            </a:r>
            <a:endParaRPr dirty="0"/>
          </a:p>
          <a:p>
            <a:pPr marL="0" lvl="0" indent="0" algn="l" rtl="0">
              <a:lnSpc>
                <a:spcPct val="100000"/>
              </a:lnSpc>
              <a:spcBef>
                <a:spcPts val="0"/>
              </a:spcBef>
              <a:spcAft>
                <a:spcPts val="0"/>
              </a:spcAft>
              <a:buClr>
                <a:schemeClr val="dk1"/>
              </a:buClr>
              <a:buSzPts val="1100"/>
              <a:buFont typeface="Arial"/>
              <a:buNone/>
            </a:pPr>
            <a:r>
              <a:rPr lang="en" dirty="0"/>
              <a:t>for the selected models</a:t>
            </a:r>
            <a:endParaRPr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e000b38c6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8" name="Google Shape;798;ge000b38c6e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RMSE comparison of the prediction for different models and to show outliers.</a:t>
            </a:r>
            <a:endParaRPr/>
          </a:p>
          <a:p>
            <a:pPr marL="0" lvl="0" indent="0" algn="l" rtl="0">
              <a:lnSpc>
                <a:spcPct val="100000"/>
              </a:lnSpc>
              <a:spcBef>
                <a:spcPts val="0"/>
              </a:spcBef>
              <a:spcAft>
                <a:spcPts val="0"/>
              </a:spcAft>
              <a:buSzPts val="1100"/>
              <a:buNone/>
            </a:pPr>
            <a:r>
              <a:rPr lang="en"/>
              <a:t>ARIMA has lowest outliers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3" name="Google Shape;92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63154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4" name="Google Shape;37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 name="Google Shape;39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In February 2021 extreme weather conditions caused catastrophic failure of the TEXAS power grid, this is an issue that we won;t to avoid in Australia. Luckily the AEMO has systems in place to help avoid this, including forecasting and modeling of demand and price, as well as having an integrated grid across all of eastern Australia to ensure that the grid is highly resilient, with each state able to kick in and support each other.</a:t>
            </a:r>
            <a:endParaRPr/>
          </a:p>
        </p:txBody>
      </p:sp>
      <p:sp>
        <p:nvSpPr>
          <p:cNvPr id="433" name="Google Shape;4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Scenario: on days when rooftop solar is high, demand might decrease to an amount that the forecast will be significantly less than traditional forecasts show, resulting in an over supply of Electricity with the base systems providing to much power </a:t>
            </a:r>
            <a:endParaRPr/>
          </a:p>
        </p:txBody>
      </p:sp>
      <p:sp>
        <p:nvSpPr>
          <p:cNvPr id="448" name="Google Shape;44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df7886a990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These problems led to our capability needing to have the following characteristics”</a:t>
            </a:r>
            <a:endParaRPr/>
          </a:p>
          <a:p>
            <a:pPr marL="0" lvl="0" indent="0" algn="l" rtl="0">
              <a:lnSpc>
                <a:spcPct val="100000"/>
              </a:lnSpc>
              <a:spcBef>
                <a:spcPts val="0"/>
              </a:spcBef>
              <a:spcAft>
                <a:spcPts val="0"/>
              </a:spcAft>
              <a:buSzPts val="1100"/>
              <a:buNone/>
            </a:pPr>
            <a:endParaRPr/>
          </a:p>
        </p:txBody>
      </p:sp>
      <p:sp>
        <p:nvSpPr>
          <p:cNvPr id="454" name="Google Shape;454;gdf7886a99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0" name="Google Shape;46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Due to the amplification of outliers, we chose the RMSE as the measure of success, as it would focus and highlight the outliers to facilitate the learning, and identifying how to resolve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1"/>
          <p:cNvSpPr txBox="1">
            <a:spLocks noGrp="1"/>
          </p:cNvSpPr>
          <p:nvPr>
            <p:ph type="ctrTitle"/>
          </p:nvPr>
        </p:nvSpPr>
        <p:spPr>
          <a:xfrm>
            <a:off x="1561650" y="751888"/>
            <a:ext cx="60207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b="0" i="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1"/>
          <p:cNvSpPr txBox="1">
            <a:spLocks noGrp="1"/>
          </p:cNvSpPr>
          <p:nvPr>
            <p:ph type="subTitle" idx="1"/>
          </p:nvPr>
        </p:nvSpPr>
        <p:spPr>
          <a:xfrm>
            <a:off x="2924250" y="2804488"/>
            <a:ext cx="3295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1"/>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1"/>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1"/>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 name="Google Shape;17;p21"/>
          <p:cNvGrpSpPr/>
          <p:nvPr/>
        </p:nvGrpSpPr>
        <p:grpSpPr>
          <a:xfrm>
            <a:off x="8263682" y="-434366"/>
            <a:ext cx="188886" cy="1181532"/>
            <a:chOff x="2877432" y="975334"/>
            <a:chExt cx="188886" cy="1181532"/>
          </a:xfrm>
        </p:grpSpPr>
        <p:sp>
          <p:nvSpPr>
            <p:cNvPr id="18" name="Google Shape;18;p2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1"/>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 name="Google Shape;22;p21"/>
          <p:cNvGrpSpPr/>
          <p:nvPr/>
        </p:nvGrpSpPr>
        <p:grpSpPr>
          <a:xfrm>
            <a:off x="3090746" y="-533657"/>
            <a:ext cx="98059" cy="1147595"/>
            <a:chOff x="3347921" y="16006"/>
            <a:chExt cx="98059" cy="1147595"/>
          </a:xfrm>
        </p:grpSpPr>
        <p:sp>
          <p:nvSpPr>
            <p:cNvPr id="23" name="Google Shape;23;p2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 name="Google Shape;25;p21"/>
          <p:cNvGrpSpPr/>
          <p:nvPr/>
        </p:nvGrpSpPr>
        <p:grpSpPr>
          <a:xfrm>
            <a:off x="4892771" y="-340112"/>
            <a:ext cx="121172" cy="760495"/>
            <a:chOff x="5245196" y="3136513"/>
            <a:chExt cx="121172" cy="760495"/>
          </a:xfrm>
        </p:grpSpPr>
        <p:sp>
          <p:nvSpPr>
            <p:cNvPr id="26" name="Google Shape;26;p2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 name="Google Shape;28;p21"/>
          <p:cNvGrpSpPr/>
          <p:nvPr/>
        </p:nvGrpSpPr>
        <p:grpSpPr>
          <a:xfrm>
            <a:off x="250617" y="2402301"/>
            <a:ext cx="188650" cy="2468355"/>
            <a:chOff x="250617" y="2402301"/>
            <a:chExt cx="188650" cy="2468355"/>
          </a:xfrm>
        </p:grpSpPr>
        <p:sp>
          <p:nvSpPr>
            <p:cNvPr id="29" name="Google Shape;29;p2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 name="Google Shape;33;p21"/>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 name="Google Shape;35;p21"/>
          <p:cNvGrpSpPr/>
          <p:nvPr/>
        </p:nvGrpSpPr>
        <p:grpSpPr>
          <a:xfrm>
            <a:off x="2038689" y="173907"/>
            <a:ext cx="57599" cy="831799"/>
            <a:chOff x="2038689" y="173907"/>
            <a:chExt cx="57599" cy="831799"/>
          </a:xfrm>
        </p:grpSpPr>
        <p:sp>
          <p:nvSpPr>
            <p:cNvPr id="36" name="Google Shape;36;p2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203"/>
        <p:cNvGrpSpPr/>
        <p:nvPr/>
      </p:nvGrpSpPr>
      <p:grpSpPr>
        <a:xfrm>
          <a:off x="0" y="0"/>
          <a:ext cx="0" cy="0"/>
          <a:chOff x="0" y="0"/>
          <a:chExt cx="0" cy="0"/>
        </a:xfrm>
      </p:grpSpPr>
      <p:sp>
        <p:nvSpPr>
          <p:cNvPr id="204" name="Google Shape;204;p30"/>
          <p:cNvSpPr txBox="1">
            <a:spLocks noGrp="1"/>
          </p:cNvSpPr>
          <p:nvPr>
            <p:ph type="ctrTitle"/>
          </p:nvPr>
        </p:nvSpPr>
        <p:spPr>
          <a:xfrm>
            <a:off x="3068675" y="3075325"/>
            <a:ext cx="3055800" cy="54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5200"/>
              <a:buNone/>
              <a:defRPr sz="2400" b="0" i="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5" name="Google Shape;205;p30"/>
          <p:cNvSpPr txBox="1">
            <a:spLocks noGrp="1"/>
          </p:cNvSpPr>
          <p:nvPr>
            <p:ph type="subTitle" idx="1"/>
          </p:nvPr>
        </p:nvSpPr>
        <p:spPr>
          <a:xfrm>
            <a:off x="2333000" y="1799075"/>
            <a:ext cx="4478100" cy="79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6" name="Google Shape;206;p30"/>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30"/>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30"/>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30"/>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30"/>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1" name="Google Shape;211;p30"/>
          <p:cNvGrpSpPr/>
          <p:nvPr/>
        </p:nvGrpSpPr>
        <p:grpSpPr>
          <a:xfrm>
            <a:off x="8217007" y="3576772"/>
            <a:ext cx="188886" cy="1181532"/>
            <a:chOff x="2877432" y="975334"/>
            <a:chExt cx="188886" cy="1181532"/>
          </a:xfrm>
        </p:grpSpPr>
        <p:sp>
          <p:nvSpPr>
            <p:cNvPr id="212" name="Google Shape;212;p30"/>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30"/>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30"/>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5" name="Google Shape;215;p30"/>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6" name="Google Shape;216;p30"/>
          <p:cNvGrpSpPr/>
          <p:nvPr/>
        </p:nvGrpSpPr>
        <p:grpSpPr>
          <a:xfrm>
            <a:off x="7519346" y="3243318"/>
            <a:ext cx="98059" cy="1147595"/>
            <a:chOff x="3347921" y="16006"/>
            <a:chExt cx="98059" cy="1147595"/>
          </a:xfrm>
        </p:grpSpPr>
        <p:sp>
          <p:nvSpPr>
            <p:cNvPr id="217" name="Google Shape;217;p30"/>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30"/>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9" name="Google Shape;219;p30"/>
          <p:cNvGrpSpPr/>
          <p:nvPr/>
        </p:nvGrpSpPr>
        <p:grpSpPr>
          <a:xfrm>
            <a:off x="805821" y="2953663"/>
            <a:ext cx="121172" cy="760495"/>
            <a:chOff x="5245196" y="3136513"/>
            <a:chExt cx="121172" cy="760495"/>
          </a:xfrm>
        </p:grpSpPr>
        <p:sp>
          <p:nvSpPr>
            <p:cNvPr id="220" name="Google Shape;220;p30"/>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30"/>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2" name="Google Shape;222;p30"/>
          <p:cNvGrpSpPr/>
          <p:nvPr/>
        </p:nvGrpSpPr>
        <p:grpSpPr>
          <a:xfrm>
            <a:off x="250617" y="2402301"/>
            <a:ext cx="188650" cy="2468355"/>
            <a:chOff x="250617" y="2402301"/>
            <a:chExt cx="188650" cy="2468355"/>
          </a:xfrm>
        </p:grpSpPr>
        <p:sp>
          <p:nvSpPr>
            <p:cNvPr id="223" name="Google Shape;223;p30"/>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0"/>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30"/>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30"/>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7" name="Google Shape;227;p30"/>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30"/>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9" name="Google Shape;229;p30"/>
          <p:cNvGrpSpPr/>
          <p:nvPr/>
        </p:nvGrpSpPr>
        <p:grpSpPr>
          <a:xfrm>
            <a:off x="2038689" y="173907"/>
            <a:ext cx="57599" cy="831799"/>
            <a:chOff x="2038689" y="173907"/>
            <a:chExt cx="57599" cy="831799"/>
          </a:xfrm>
        </p:grpSpPr>
        <p:sp>
          <p:nvSpPr>
            <p:cNvPr id="230" name="Google Shape;230;p30"/>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30"/>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2" name="Google Shape;232;p30"/>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3" name="Google Shape;233;p30"/>
          <p:cNvGrpSpPr/>
          <p:nvPr/>
        </p:nvGrpSpPr>
        <p:grpSpPr>
          <a:xfrm>
            <a:off x="4920170" y="-496491"/>
            <a:ext cx="188886" cy="1181532"/>
            <a:chOff x="2877432" y="975334"/>
            <a:chExt cx="188886" cy="1181532"/>
          </a:xfrm>
        </p:grpSpPr>
        <p:sp>
          <p:nvSpPr>
            <p:cNvPr id="234" name="Google Shape;234;p30"/>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30"/>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30"/>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7" name="Google Shape;237;p30"/>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8" name="Google Shape;238;p30"/>
          <p:cNvGrpSpPr/>
          <p:nvPr/>
        </p:nvGrpSpPr>
        <p:grpSpPr>
          <a:xfrm>
            <a:off x="3030471" y="-223849"/>
            <a:ext cx="121172" cy="760495"/>
            <a:chOff x="5245196" y="3136513"/>
            <a:chExt cx="121172" cy="760495"/>
          </a:xfrm>
        </p:grpSpPr>
        <p:sp>
          <p:nvSpPr>
            <p:cNvPr id="239" name="Google Shape;239;p30"/>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30"/>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1" name="Google Shape;241;p30"/>
          <p:cNvGrpSpPr/>
          <p:nvPr/>
        </p:nvGrpSpPr>
        <p:grpSpPr>
          <a:xfrm>
            <a:off x="2306292" y="2569221"/>
            <a:ext cx="199237" cy="2828935"/>
            <a:chOff x="1608717" y="1280046"/>
            <a:chExt cx="199237" cy="2828935"/>
          </a:xfrm>
        </p:grpSpPr>
        <p:sp>
          <p:nvSpPr>
            <p:cNvPr id="242" name="Google Shape;242;p30"/>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30"/>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0"/>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5"/>
        <p:cNvGrpSpPr/>
        <p:nvPr/>
      </p:nvGrpSpPr>
      <p:grpSpPr>
        <a:xfrm>
          <a:off x="0" y="0"/>
          <a:ext cx="0" cy="0"/>
          <a:chOff x="0" y="0"/>
          <a:chExt cx="0" cy="0"/>
        </a:xfrm>
      </p:grpSpPr>
      <p:sp>
        <p:nvSpPr>
          <p:cNvPr id="246" name="Google Shape;246;p3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b="0" i="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47" name="Google Shape;247;p3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48" name="Google Shape;248;p3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22"/>
          <p:cNvSpPr txBox="1">
            <a:spLocks noGrp="1"/>
          </p:cNvSpPr>
          <p:nvPr>
            <p:ph type="ctrTitle"/>
          </p:nvPr>
        </p:nvSpPr>
        <p:spPr>
          <a:xfrm>
            <a:off x="923625" y="1196026"/>
            <a:ext cx="9822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800"/>
              <a:buFont typeface="Fira Sans Condensed Medium"/>
              <a:buNone/>
              <a:defRPr sz="2400" b="0" i="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40" name="Google Shape;40;p22"/>
          <p:cNvSpPr txBox="1">
            <a:spLocks noGrp="1"/>
          </p:cNvSpPr>
          <p:nvPr>
            <p:ph type="subTitle" idx="1"/>
          </p:nvPr>
        </p:nvSpPr>
        <p:spPr>
          <a:xfrm>
            <a:off x="923637" y="1684093"/>
            <a:ext cx="2620500" cy="111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1" name="Google Shape;41;p22"/>
          <p:cNvSpPr txBox="1">
            <a:spLocks noGrp="1"/>
          </p:cNvSpPr>
          <p:nvPr>
            <p:ph type="ctrTitle" idx="2"/>
          </p:nvPr>
        </p:nvSpPr>
        <p:spPr>
          <a:xfrm>
            <a:off x="7050379" y="1196025"/>
            <a:ext cx="1137300" cy="577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1800"/>
              <a:buFont typeface="Fira Sans Condensed Medium"/>
              <a:buNone/>
              <a:defRPr sz="2400" b="0" i="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42" name="Google Shape;42;p22"/>
          <p:cNvSpPr txBox="1">
            <a:spLocks noGrp="1"/>
          </p:cNvSpPr>
          <p:nvPr>
            <p:ph type="subTitle" idx="3"/>
          </p:nvPr>
        </p:nvSpPr>
        <p:spPr>
          <a:xfrm>
            <a:off x="5450166" y="1684093"/>
            <a:ext cx="2737500" cy="1112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3" name="Google Shape;43;p22"/>
          <p:cNvSpPr txBox="1">
            <a:spLocks noGrp="1"/>
          </p:cNvSpPr>
          <p:nvPr>
            <p:ph type="ctrTitle" idx="4"/>
          </p:nvPr>
        </p:nvSpPr>
        <p:spPr>
          <a:xfrm>
            <a:off x="618825" y="411675"/>
            <a:ext cx="46182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b="0" i="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44" name="Google Shape;44;p22"/>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2"/>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2"/>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2"/>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8" name="Google Shape;48;p22"/>
          <p:cNvGrpSpPr/>
          <p:nvPr/>
        </p:nvGrpSpPr>
        <p:grpSpPr>
          <a:xfrm>
            <a:off x="6626134" y="-164562"/>
            <a:ext cx="121172" cy="760495"/>
            <a:chOff x="5245196" y="3136513"/>
            <a:chExt cx="121172" cy="760495"/>
          </a:xfrm>
        </p:grpSpPr>
        <p:sp>
          <p:nvSpPr>
            <p:cNvPr id="49" name="Google Shape;49;p2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 name="Google Shape;51;p22"/>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2"/>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3"/>
        <p:cNvGrpSpPr/>
        <p:nvPr/>
      </p:nvGrpSpPr>
      <p:grpSpPr>
        <a:xfrm>
          <a:off x="0" y="0"/>
          <a:ext cx="0" cy="0"/>
          <a:chOff x="0" y="0"/>
          <a:chExt cx="0" cy="0"/>
        </a:xfrm>
      </p:grpSpPr>
      <p:sp>
        <p:nvSpPr>
          <p:cNvPr id="54" name="Google Shape;54;p23"/>
          <p:cNvSpPr txBox="1">
            <a:spLocks noGrp="1"/>
          </p:cNvSpPr>
          <p:nvPr>
            <p:ph type="subTitle" idx="1"/>
          </p:nvPr>
        </p:nvSpPr>
        <p:spPr>
          <a:xfrm>
            <a:off x="6429027"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5" name="Google Shape;55;p2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3"/>
          <p:cNvSpPr txBox="1">
            <a:spLocks noGrp="1"/>
          </p:cNvSpPr>
          <p:nvPr>
            <p:ph type="ctrTitle"/>
          </p:nvPr>
        </p:nvSpPr>
        <p:spPr>
          <a:xfrm>
            <a:off x="970814" y="3396800"/>
            <a:ext cx="21525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66" name="Google Shape;66;p23"/>
          <p:cNvSpPr txBox="1">
            <a:spLocks noGrp="1"/>
          </p:cNvSpPr>
          <p:nvPr>
            <p:ph type="subTitle" idx="2"/>
          </p:nvPr>
        </p:nvSpPr>
        <p:spPr>
          <a:xfrm>
            <a:off x="970814"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7" name="Google Shape;67;p23"/>
          <p:cNvSpPr txBox="1">
            <a:spLocks noGrp="1"/>
          </p:cNvSpPr>
          <p:nvPr>
            <p:ph type="title" idx="3"/>
          </p:nvPr>
        </p:nvSpPr>
        <p:spPr>
          <a:xfrm>
            <a:off x="970814"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b="0" i="0">
                <a:solidFill>
                  <a:schemeClr val="accent2"/>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68" name="Google Shape;68;p23"/>
          <p:cNvSpPr txBox="1">
            <a:spLocks noGrp="1"/>
          </p:cNvSpPr>
          <p:nvPr>
            <p:ph type="ctrTitle" idx="4"/>
          </p:nvPr>
        </p:nvSpPr>
        <p:spPr>
          <a:xfrm>
            <a:off x="3690348" y="3396800"/>
            <a:ext cx="13866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69" name="Google Shape;69;p23"/>
          <p:cNvSpPr txBox="1">
            <a:spLocks noGrp="1"/>
          </p:cNvSpPr>
          <p:nvPr>
            <p:ph type="subTitle" idx="5"/>
          </p:nvPr>
        </p:nvSpPr>
        <p:spPr>
          <a:xfrm>
            <a:off x="3690341"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70" name="Google Shape;70;p23"/>
          <p:cNvSpPr txBox="1">
            <a:spLocks noGrp="1"/>
          </p:cNvSpPr>
          <p:nvPr>
            <p:ph type="title" idx="6"/>
          </p:nvPr>
        </p:nvSpPr>
        <p:spPr>
          <a:xfrm>
            <a:off x="3690341"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b="0" i="0">
                <a:solidFill>
                  <a:schemeClr val="accent3"/>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71" name="Google Shape;71;p23"/>
          <p:cNvSpPr txBox="1">
            <a:spLocks noGrp="1"/>
          </p:cNvSpPr>
          <p:nvPr>
            <p:ph type="ctrTitle" idx="7"/>
          </p:nvPr>
        </p:nvSpPr>
        <p:spPr>
          <a:xfrm>
            <a:off x="618825" y="411675"/>
            <a:ext cx="45762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b="0" i="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72" name="Google Shape;72;p23"/>
          <p:cNvSpPr txBox="1">
            <a:spLocks noGrp="1"/>
          </p:cNvSpPr>
          <p:nvPr>
            <p:ph type="ctrTitle" idx="8"/>
          </p:nvPr>
        </p:nvSpPr>
        <p:spPr>
          <a:xfrm>
            <a:off x="6428436" y="3377738"/>
            <a:ext cx="22518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73" name="Google Shape;73;p23"/>
          <p:cNvSpPr txBox="1">
            <a:spLocks noGrp="1"/>
          </p:cNvSpPr>
          <p:nvPr>
            <p:ph type="title" idx="9"/>
          </p:nvPr>
        </p:nvSpPr>
        <p:spPr>
          <a:xfrm>
            <a:off x="6428436"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b="0" i="0">
                <a:solidFill>
                  <a:schemeClr val="accent1"/>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74" name="Google Shape;74;p23"/>
          <p:cNvSpPr txBox="1">
            <a:spLocks noGrp="1"/>
          </p:cNvSpPr>
          <p:nvPr>
            <p:ph type="ctrTitle" idx="13"/>
          </p:nvPr>
        </p:nvSpPr>
        <p:spPr>
          <a:xfrm>
            <a:off x="6429027" y="3396800"/>
            <a:ext cx="22518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24"/>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4"/>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8" name="Google Shape;78;p24"/>
          <p:cNvGrpSpPr/>
          <p:nvPr/>
        </p:nvGrpSpPr>
        <p:grpSpPr>
          <a:xfrm>
            <a:off x="8263682" y="-434366"/>
            <a:ext cx="188886" cy="1181532"/>
            <a:chOff x="2877432" y="975334"/>
            <a:chExt cx="188886" cy="1181532"/>
          </a:xfrm>
        </p:grpSpPr>
        <p:sp>
          <p:nvSpPr>
            <p:cNvPr id="79" name="Google Shape;79;p24"/>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4"/>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4"/>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2" name="Google Shape;82;p24"/>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3" name="Google Shape;83;p24"/>
          <p:cNvGrpSpPr/>
          <p:nvPr/>
        </p:nvGrpSpPr>
        <p:grpSpPr>
          <a:xfrm>
            <a:off x="3643898" y="-436198"/>
            <a:ext cx="133252" cy="1952377"/>
            <a:chOff x="6780548" y="337714"/>
            <a:chExt cx="133252" cy="1952377"/>
          </a:xfrm>
        </p:grpSpPr>
        <p:sp>
          <p:nvSpPr>
            <p:cNvPr id="84" name="Google Shape;84;p24"/>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4"/>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6" name="Google Shape;86;p24"/>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7" name="Google Shape;87;p24"/>
          <p:cNvGrpSpPr/>
          <p:nvPr/>
        </p:nvGrpSpPr>
        <p:grpSpPr>
          <a:xfrm>
            <a:off x="8008096" y="2108910"/>
            <a:ext cx="199001" cy="2139770"/>
            <a:chOff x="8008096" y="2108910"/>
            <a:chExt cx="199001" cy="2139770"/>
          </a:xfrm>
        </p:grpSpPr>
        <p:sp>
          <p:nvSpPr>
            <p:cNvPr id="88" name="Google Shape;88;p24"/>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4"/>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0" name="Google Shape;90;p24"/>
          <p:cNvGrpSpPr/>
          <p:nvPr/>
        </p:nvGrpSpPr>
        <p:grpSpPr>
          <a:xfrm>
            <a:off x="520996" y="1091548"/>
            <a:ext cx="199001" cy="2139770"/>
            <a:chOff x="8008096" y="2108910"/>
            <a:chExt cx="199001" cy="2139770"/>
          </a:xfrm>
        </p:grpSpPr>
        <p:sp>
          <p:nvSpPr>
            <p:cNvPr id="91" name="Google Shape;91;p24"/>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4"/>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 name="Google Shape;93;p24"/>
          <p:cNvSpPr txBox="1">
            <a:spLocks noGrp="1"/>
          </p:cNvSpPr>
          <p:nvPr>
            <p:ph type="ctrTitle"/>
          </p:nvPr>
        </p:nvSpPr>
        <p:spPr>
          <a:xfrm>
            <a:off x="2031287" y="1742775"/>
            <a:ext cx="2622000" cy="837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200"/>
              <a:buNone/>
              <a:defRPr sz="4800" b="0" i="0">
                <a:solidFill>
                  <a:schemeClr val="lt1"/>
                </a:solidFill>
              </a:defRPr>
            </a:lvl1pPr>
            <a:lvl2pPr lvl="1" algn="l">
              <a:lnSpc>
                <a:spcPct val="100000"/>
              </a:lnSpc>
              <a:spcBef>
                <a:spcPts val="0"/>
              </a:spcBef>
              <a:spcAft>
                <a:spcPts val="0"/>
              </a:spcAft>
              <a:buClr>
                <a:srgbClr val="000000"/>
              </a:buClr>
              <a:buSzPts val="1200"/>
              <a:buNone/>
              <a:defRPr sz="1200">
                <a:solidFill>
                  <a:srgbClr val="000000"/>
                </a:solidFill>
              </a:defRPr>
            </a:lvl2pPr>
            <a:lvl3pPr lvl="2" algn="l">
              <a:lnSpc>
                <a:spcPct val="100000"/>
              </a:lnSpc>
              <a:spcBef>
                <a:spcPts val="0"/>
              </a:spcBef>
              <a:spcAft>
                <a:spcPts val="0"/>
              </a:spcAft>
              <a:buClr>
                <a:srgbClr val="000000"/>
              </a:buClr>
              <a:buSzPts val="1200"/>
              <a:buNone/>
              <a:defRPr sz="1200">
                <a:solidFill>
                  <a:srgbClr val="000000"/>
                </a:solidFill>
              </a:defRPr>
            </a:lvl3pPr>
            <a:lvl4pPr lvl="3" algn="l">
              <a:lnSpc>
                <a:spcPct val="100000"/>
              </a:lnSpc>
              <a:spcBef>
                <a:spcPts val="0"/>
              </a:spcBef>
              <a:spcAft>
                <a:spcPts val="0"/>
              </a:spcAft>
              <a:buClr>
                <a:srgbClr val="000000"/>
              </a:buClr>
              <a:buSzPts val="1200"/>
              <a:buNone/>
              <a:defRPr sz="1200">
                <a:solidFill>
                  <a:srgbClr val="000000"/>
                </a:solidFill>
              </a:defRPr>
            </a:lvl4pPr>
            <a:lvl5pPr lvl="4" algn="l">
              <a:lnSpc>
                <a:spcPct val="100000"/>
              </a:lnSpc>
              <a:spcBef>
                <a:spcPts val="0"/>
              </a:spcBef>
              <a:spcAft>
                <a:spcPts val="0"/>
              </a:spcAft>
              <a:buClr>
                <a:srgbClr val="000000"/>
              </a:buClr>
              <a:buSzPts val="1200"/>
              <a:buNone/>
              <a:defRPr sz="1200">
                <a:solidFill>
                  <a:srgbClr val="000000"/>
                </a:solidFill>
              </a:defRPr>
            </a:lvl5pPr>
            <a:lvl6pPr lvl="5" algn="l">
              <a:lnSpc>
                <a:spcPct val="100000"/>
              </a:lnSpc>
              <a:spcBef>
                <a:spcPts val="0"/>
              </a:spcBef>
              <a:spcAft>
                <a:spcPts val="0"/>
              </a:spcAft>
              <a:buClr>
                <a:srgbClr val="000000"/>
              </a:buClr>
              <a:buSzPts val="1200"/>
              <a:buNone/>
              <a:defRPr sz="1200">
                <a:solidFill>
                  <a:srgbClr val="000000"/>
                </a:solidFill>
              </a:defRPr>
            </a:lvl6pPr>
            <a:lvl7pPr lvl="6" algn="l">
              <a:lnSpc>
                <a:spcPct val="100000"/>
              </a:lnSpc>
              <a:spcBef>
                <a:spcPts val="0"/>
              </a:spcBef>
              <a:spcAft>
                <a:spcPts val="0"/>
              </a:spcAft>
              <a:buClr>
                <a:srgbClr val="000000"/>
              </a:buClr>
              <a:buSzPts val="1200"/>
              <a:buNone/>
              <a:defRPr sz="1200">
                <a:solidFill>
                  <a:srgbClr val="000000"/>
                </a:solidFill>
              </a:defRPr>
            </a:lvl7pPr>
            <a:lvl8pPr lvl="7" algn="l">
              <a:lnSpc>
                <a:spcPct val="100000"/>
              </a:lnSpc>
              <a:spcBef>
                <a:spcPts val="0"/>
              </a:spcBef>
              <a:spcAft>
                <a:spcPts val="0"/>
              </a:spcAft>
              <a:buClr>
                <a:srgbClr val="000000"/>
              </a:buClr>
              <a:buSzPts val="1200"/>
              <a:buNone/>
              <a:defRPr sz="1200">
                <a:solidFill>
                  <a:srgbClr val="000000"/>
                </a:solidFill>
              </a:defRPr>
            </a:lvl8pPr>
            <a:lvl9pPr lvl="8" algn="l">
              <a:lnSpc>
                <a:spcPct val="100000"/>
              </a:lnSpc>
              <a:spcBef>
                <a:spcPts val="0"/>
              </a:spcBef>
              <a:spcAft>
                <a:spcPts val="0"/>
              </a:spcAft>
              <a:buClr>
                <a:srgbClr val="000000"/>
              </a:buClr>
              <a:buSzPts val="1200"/>
              <a:buNone/>
              <a:defRPr sz="1200">
                <a:solidFill>
                  <a:srgbClr val="000000"/>
                </a:solidFill>
              </a:defRPr>
            </a:lvl9pPr>
          </a:lstStyle>
          <a:p>
            <a:endParaRPr/>
          </a:p>
        </p:txBody>
      </p:sp>
      <p:sp>
        <p:nvSpPr>
          <p:cNvPr id="94" name="Google Shape;94;p24"/>
          <p:cNvSpPr txBox="1">
            <a:spLocks noGrp="1"/>
          </p:cNvSpPr>
          <p:nvPr>
            <p:ph type="subTitle" idx="1"/>
          </p:nvPr>
        </p:nvSpPr>
        <p:spPr>
          <a:xfrm>
            <a:off x="1791587" y="2417450"/>
            <a:ext cx="3101400" cy="104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5" name="Google Shape;95;p24"/>
          <p:cNvSpPr txBox="1">
            <a:spLocks noGrp="1"/>
          </p:cNvSpPr>
          <p:nvPr>
            <p:ph type="title" idx="2"/>
          </p:nvPr>
        </p:nvSpPr>
        <p:spPr>
          <a:xfrm>
            <a:off x="5834900" y="2122225"/>
            <a:ext cx="9810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None/>
              <a:defRPr sz="6000" b="0" i="0"/>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6"/>
        <p:cNvGrpSpPr/>
        <p:nvPr/>
      </p:nvGrpSpPr>
      <p:grpSpPr>
        <a:xfrm>
          <a:off x="0" y="0"/>
          <a:ext cx="0" cy="0"/>
          <a:chOff x="0" y="0"/>
          <a:chExt cx="0" cy="0"/>
        </a:xfrm>
      </p:grpSpPr>
      <p:sp>
        <p:nvSpPr>
          <p:cNvPr id="97" name="Google Shape;97;p25"/>
          <p:cNvSpPr txBox="1">
            <a:spLocks noGrp="1"/>
          </p:cNvSpPr>
          <p:nvPr>
            <p:ph type="body" idx="1"/>
          </p:nvPr>
        </p:nvSpPr>
        <p:spPr>
          <a:xfrm>
            <a:off x="618825" y="1679175"/>
            <a:ext cx="3534300" cy="20901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98" name="Google Shape;98;p25"/>
          <p:cNvSpPr txBox="1">
            <a:spLocks noGrp="1"/>
          </p:cNvSpPr>
          <p:nvPr>
            <p:ph type="ctrTitle"/>
          </p:nvPr>
        </p:nvSpPr>
        <p:spPr>
          <a:xfrm>
            <a:off x="618825" y="411675"/>
            <a:ext cx="26865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b="0" i="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99" name="Google Shape;99;p25"/>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5"/>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5"/>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5"/>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5"/>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4" name="Google Shape;104;p25"/>
          <p:cNvGrpSpPr/>
          <p:nvPr/>
        </p:nvGrpSpPr>
        <p:grpSpPr>
          <a:xfrm>
            <a:off x="8148521" y="3004593"/>
            <a:ext cx="98059" cy="1147595"/>
            <a:chOff x="3347921" y="16006"/>
            <a:chExt cx="98059" cy="1147595"/>
          </a:xfrm>
        </p:grpSpPr>
        <p:sp>
          <p:nvSpPr>
            <p:cNvPr id="105" name="Google Shape;105;p25"/>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5"/>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7" name="Google Shape;107;p25"/>
          <p:cNvGrpSpPr/>
          <p:nvPr/>
        </p:nvGrpSpPr>
        <p:grpSpPr>
          <a:xfrm>
            <a:off x="281421" y="3769263"/>
            <a:ext cx="121172" cy="760495"/>
            <a:chOff x="5245196" y="3136513"/>
            <a:chExt cx="121172" cy="760495"/>
          </a:xfrm>
        </p:grpSpPr>
        <p:sp>
          <p:nvSpPr>
            <p:cNvPr id="108" name="Google Shape;108;p2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0" name="Google Shape;110;p25"/>
          <p:cNvGrpSpPr/>
          <p:nvPr/>
        </p:nvGrpSpPr>
        <p:grpSpPr>
          <a:xfrm>
            <a:off x="8534739" y="4069632"/>
            <a:ext cx="57599" cy="831799"/>
            <a:chOff x="2038689" y="173907"/>
            <a:chExt cx="57599" cy="831799"/>
          </a:xfrm>
        </p:grpSpPr>
        <p:sp>
          <p:nvSpPr>
            <p:cNvPr id="111" name="Google Shape;111;p25"/>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5"/>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3" name="Google Shape;113;p25"/>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5"/>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26"/>
          <p:cNvSpPr txBox="1">
            <a:spLocks noGrp="1"/>
          </p:cNvSpPr>
          <p:nvPr>
            <p:ph type="title" hasCustomPrompt="1"/>
          </p:nvPr>
        </p:nvSpPr>
        <p:spPr>
          <a:xfrm>
            <a:off x="1733725" y="856650"/>
            <a:ext cx="5676600" cy="1230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8000" b="0" i="0">
                <a:solidFill>
                  <a:schemeClr val="accen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17" name="Google Shape;117;p26"/>
          <p:cNvSpPr txBox="1">
            <a:spLocks noGrp="1"/>
          </p:cNvSpPr>
          <p:nvPr>
            <p:ph type="body" idx="1"/>
          </p:nvPr>
        </p:nvSpPr>
        <p:spPr>
          <a:xfrm>
            <a:off x="3208075" y="2086950"/>
            <a:ext cx="2727900" cy="715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grpSp>
        <p:nvGrpSpPr>
          <p:cNvPr id="118" name="Google Shape;118;p26"/>
          <p:cNvGrpSpPr/>
          <p:nvPr/>
        </p:nvGrpSpPr>
        <p:grpSpPr>
          <a:xfrm>
            <a:off x="722446" y="3412541"/>
            <a:ext cx="7699120" cy="1883463"/>
            <a:chOff x="4558950" y="838825"/>
            <a:chExt cx="2813800" cy="688350"/>
          </a:xfrm>
        </p:grpSpPr>
        <p:sp>
          <p:nvSpPr>
            <p:cNvPr id="119" name="Google Shape;119;p26"/>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6"/>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6"/>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6"/>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6"/>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6"/>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6"/>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6"/>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26"/>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6"/>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6"/>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6"/>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6"/>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6"/>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6"/>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26"/>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6"/>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6"/>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6"/>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6"/>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6"/>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26"/>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26"/>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6"/>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26"/>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26"/>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6"/>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6"/>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26"/>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26"/>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6"/>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6"/>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26"/>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6"/>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6"/>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154"/>
        <p:cNvGrpSpPr/>
        <p:nvPr/>
      </p:nvGrpSpPr>
      <p:grpSpPr>
        <a:xfrm>
          <a:off x="0" y="0"/>
          <a:ext cx="0" cy="0"/>
          <a:chOff x="0" y="0"/>
          <a:chExt cx="0" cy="0"/>
        </a:xfrm>
      </p:grpSpPr>
      <p:sp>
        <p:nvSpPr>
          <p:cNvPr id="155" name="Google Shape;155;p2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2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2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2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9" name="Google Shape;159;p27"/>
          <p:cNvGrpSpPr/>
          <p:nvPr/>
        </p:nvGrpSpPr>
        <p:grpSpPr>
          <a:xfrm>
            <a:off x="6626134" y="-164562"/>
            <a:ext cx="121172" cy="760495"/>
            <a:chOff x="5245196" y="3136513"/>
            <a:chExt cx="121172" cy="760495"/>
          </a:xfrm>
        </p:grpSpPr>
        <p:sp>
          <p:nvSpPr>
            <p:cNvPr id="160" name="Google Shape;160;p2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2" name="Google Shape;162;p2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7"/>
          <p:cNvSpPr txBox="1">
            <a:spLocks noGrp="1"/>
          </p:cNvSpPr>
          <p:nvPr>
            <p:ph type="ctrTitle"/>
          </p:nvPr>
        </p:nvSpPr>
        <p:spPr>
          <a:xfrm>
            <a:off x="891226" y="1267450"/>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65" name="Google Shape;165;p27"/>
          <p:cNvSpPr txBox="1">
            <a:spLocks noGrp="1"/>
          </p:cNvSpPr>
          <p:nvPr>
            <p:ph type="subTitle" idx="1"/>
          </p:nvPr>
        </p:nvSpPr>
        <p:spPr>
          <a:xfrm>
            <a:off x="891226" y="3491100"/>
            <a:ext cx="1881300" cy="111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66" name="Google Shape;166;p27"/>
          <p:cNvSpPr txBox="1">
            <a:spLocks noGrp="1"/>
          </p:cNvSpPr>
          <p:nvPr>
            <p:ph type="ctrTitle" idx="2"/>
          </p:nvPr>
        </p:nvSpPr>
        <p:spPr>
          <a:xfrm>
            <a:off x="3503173" y="1267450"/>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67" name="Google Shape;167;p27"/>
          <p:cNvSpPr txBox="1">
            <a:spLocks noGrp="1"/>
          </p:cNvSpPr>
          <p:nvPr>
            <p:ph type="subTitle" idx="3"/>
          </p:nvPr>
        </p:nvSpPr>
        <p:spPr>
          <a:xfrm>
            <a:off x="3503173" y="3491100"/>
            <a:ext cx="1881300" cy="111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68" name="Google Shape;168;p27"/>
          <p:cNvSpPr txBox="1">
            <a:spLocks noGrp="1"/>
          </p:cNvSpPr>
          <p:nvPr>
            <p:ph type="ctrTitle" idx="4"/>
          </p:nvPr>
        </p:nvSpPr>
        <p:spPr>
          <a:xfrm>
            <a:off x="6124594" y="1267450"/>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69" name="Google Shape;169;p27"/>
          <p:cNvSpPr txBox="1">
            <a:spLocks noGrp="1"/>
          </p:cNvSpPr>
          <p:nvPr>
            <p:ph type="subTitle" idx="5"/>
          </p:nvPr>
        </p:nvSpPr>
        <p:spPr>
          <a:xfrm>
            <a:off x="6124594" y="3491100"/>
            <a:ext cx="1881300" cy="111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70" name="Google Shape;170;p27"/>
          <p:cNvSpPr txBox="1">
            <a:spLocks noGrp="1"/>
          </p:cNvSpPr>
          <p:nvPr>
            <p:ph type="ctrTitle" idx="6"/>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b="0" i="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71"/>
        <p:cNvGrpSpPr/>
        <p:nvPr/>
      </p:nvGrpSpPr>
      <p:grpSpPr>
        <a:xfrm>
          <a:off x="0" y="0"/>
          <a:ext cx="0" cy="0"/>
          <a:chOff x="0" y="0"/>
          <a:chExt cx="0" cy="0"/>
        </a:xfrm>
      </p:grpSpPr>
      <p:sp>
        <p:nvSpPr>
          <p:cNvPr id="172" name="Google Shape;172;p28"/>
          <p:cNvSpPr txBox="1">
            <a:spLocks noGrp="1"/>
          </p:cNvSpPr>
          <p:nvPr>
            <p:ph type="ctrTitle"/>
          </p:nvPr>
        </p:nvSpPr>
        <p:spPr>
          <a:xfrm>
            <a:off x="1218541" y="1373195"/>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b="0" i="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73" name="Google Shape;173;p28"/>
          <p:cNvSpPr txBox="1">
            <a:spLocks noGrp="1"/>
          </p:cNvSpPr>
          <p:nvPr>
            <p:ph type="subTitle" idx="1"/>
          </p:nvPr>
        </p:nvSpPr>
        <p:spPr>
          <a:xfrm>
            <a:off x="1218541" y="1865495"/>
            <a:ext cx="18813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74" name="Google Shape;174;p28"/>
          <p:cNvSpPr txBox="1">
            <a:spLocks noGrp="1"/>
          </p:cNvSpPr>
          <p:nvPr>
            <p:ph type="ctrTitle" idx="2"/>
          </p:nvPr>
        </p:nvSpPr>
        <p:spPr>
          <a:xfrm>
            <a:off x="6054555" y="1373195"/>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b="0" i="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75" name="Google Shape;175;p28"/>
          <p:cNvSpPr txBox="1">
            <a:spLocks noGrp="1"/>
          </p:cNvSpPr>
          <p:nvPr>
            <p:ph type="subTitle" idx="3"/>
          </p:nvPr>
        </p:nvSpPr>
        <p:spPr>
          <a:xfrm>
            <a:off x="6054555" y="1865495"/>
            <a:ext cx="18813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76" name="Google Shape;176;p28"/>
          <p:cNvSpPr txBox="1">
            <a:spLocks noGrp="1"/>
          </p:cNvSpPr>
          <p:nvPr>
            <p:ph type="ctrTitle" idx="4"/>
          </p:nvPr>
        </p:nvSpPr>
        <p:spPr>
          <a:xfrm>
            <a:off x="1218541" y="2778806"/>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b="0" i="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77" name="Google Shape;177;p28"/>
          <p:cNvSpPr txBox="1">
            <a:spLocks noGrp="1"/>
          </p:cNvSpPr>
          <p:nvPr>
            <p:ph type="subTitle" idx="5"/>
          </p:nvPr>
        </p:nvSpPr>
        <p:spPr>
          <a:xfrm>
            <a:off x="1116841" y="3271106"/>
            <a:ext cx="20847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78" name="Google Shape;178;p28"/>
          <p:cNvSpPr txBox="1">
            <a:spLocks noGrp="1"/>
          </p:cNvSpPr>
          <p:nvPr>
            <p:ph type="ctrTitle" idx="6"/>
          </p:nvPr>
        </p:nvSpPr>
        <p:spPr>
          <a:xfrm>
            <a:off x="6054555" y="2778806"/>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b="0" i="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79" name="Google Shape;179;p28"/>
          <p:cNvSpPr txBox="1">
            <a:spLocks noGrp="1"/>
          </p:cNvSpPr>
          <p:nvPr>
            <p:ph type="subTitle" idx="7"/>
          </p:nvPr>
        </p:nvSpPr>
        <p:spPr>
          <a:xfrm>
            <a:off x="6054555" y="3271106"/>
            <a:ext cx="18813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80" name="Google Shape;180;p28"/>
          <p:cNvSpPr txBox="1">
            <a:spLocks noGrp="1"/>
          </p:cNvSpPr>
          <p:nvPr>
            <p:ph type="ctrTitle" idx="8"/>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b="0" i="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181" name="Google Shape;181;p2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2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2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2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1"/>
        <p:cNvGrpSpPr/>
        <p:nvPr/>
      </p:nvGrpSpPr>
      <p:grpSpPr>
        <a:xfrm>
          <a:off x="0" y="0"/>
          <a:ext cx="0" cy="0"/>
          <a:chOff x="0" y="0"/>
          <a:chExt cx="0" cy="0"/>
        </a:xfrm>
      </p:grpSpPr>
      <p:sp>
        <p:nvSpPr>
          <p:cNvPr id="192" name="Google Shape;192;p29"/>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b="0" i="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193" name="Google Shape;193;p29"/>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9"/>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9"/>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9"/>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9"/>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9"/>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9"/>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29"/>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29"/>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29"/>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endParaRPr/>
          </a:p>
        </p:txBody>
      </p:sp>
      <p:sp>
        <p:nvSpPr>
          <p:cNvPr id="7" name="Google Shape;7;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Jimbobaus/project---What-Watts---Group-A"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
          <p:cNvSpPr txBox="1">
            <a:spLocks noGrp="1"/>
          </p:cNvSpPr>
          <p:nvPr>
            <p:ph type="ctrTitle"/>
          </p:nvPr>
        </p:nvSpPr>
        <p:spPr>
          <a:xfrm>
            <a:off x="1556761" y="204841"/>
            <a:ext cx="60207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Beating the forecast</a:t>
            </a:r>
            <a:endParaRPr/>
          </a:p>
        </p:txBody>
      </p:sp>
      <p:sp>
        <p:nvSpPr>
          <p:cNvPr id="255" name="Google Shape;255;p1"/>
          <p:cNvSpPr txBox="1">
            <a:spLocks noGrp="1"/>
          </p:cNvSpPr>
          <p:nvPr>
            <p:ph type="subTitle" idx="1"/>
          </p:nvPr>
        </p:nvSpPr>
        <p:spPr>
          <a:xfrm>
            <a:off x="2919361" y="4293439"/>
            <a:ext cx="3295500" cy="792600"/>
          </a:xfrm>
          <a:prstGeom prst="rect">
            <a:avLst/>
          </a:prstGeom>
          <a:noFill/>
          <a:ln>
            <a:noFill/>
          </a:ln>
        </p:spPr>
        <p:txBody>
          <a:bodyPr spcFirstLastPara="1" wrap="square" lIns="91425" tIns="91425" rIns="91425" bIns="91425" anchor="t" anchorCtr="0">
            <a:noAutofit/>
          </a:bodyPr>
          <a:lstStyle/>
          <a:p>
            <a:pPr marL="457200" lvl="0" indent="-342900" algn="ctr" rtl="0">
              <a:lnSpc>
                <a:spcPct val="100000"/>
              </a:lnSpc>
              <a:spcBef>
                <a:spcPts val="0"/>
              </a:spcBef>
              <a:spcAft>
                <a:spcPts val="0"/>
              </a:spcAft>
              <a:buSzPts val="2800"/>
              <a:buNone/>
            </a:pPr>
            <a:r>
              <a:rPr lang="en"/>
              <a:t>What Watts Consulting</a:t>
            </a:r>
            <a:endParaRPr/>
          </a:p>
        </p:txBody>
      </p:sp>
      <p:grpSp>
        <p:nvGrpSpPr>
          <p:cNvPr id="256" name="Google Shape;256;p1"/>
          <p:cNvGrpSpPr/>
          <p:nvPr/>
        </p:nvGrpSpPr>
        <p:grpSpPr>
          <a:xfrm>
            <a:off x="3929242" y="3021231"/>
            <a:ext cx="1275737" cy="1275471"/>
            <a:chOff x="3936511" y="2290091"/>
            <a:chExt cx="1275737" cy="1275471"/>
          </a:xfrm>
        </p:grpSpPr>
        <p:grpSp>
          <p:nvGrpSpPr>
            <p:cNvPr id="257" name="Google Shape;257;p1"/>
            <p:cNvGrpSpPr/>
            <p:nvPr/>
          </p:nvGrpSpPr>
          <p:grpSpPr>
            <a:xfrm>
              <a:off x="4338728" y="2640165"/>
              <a:ext cx="458336" cy="546483"/>
              <a:chOff x="1768821" y="3361108"/>
              <a:chExt cx="278739" cy="339074"/>
            </a:xfrm>
          </p:grpSpPr>
          <p:sp>
            <p:nvSpPr>
              <p:cNvPr id="258" name="Google Shape;258;p1"/>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9" name="Google Shape;269;p1"/>
            <p:cNvGrpSpPr/>
            <p:nvPr/>
          </p:nvGrpSpPr>
          <p:grpSpPr>
            <a:xfrm>
              <a:off x="3936511" y="2290091"/>
              <a:ext cx="1275737" cy="1275471"/>
              <a:chOff x="238125" y="3745825"/>
              <a:chExt cx="1319000" cy="1318725"/>
            </a:xfrm>
          </p:grpSpPr>
          <p:sp>
            <p:nvSpPr>
              <p:cNvPr id="270" name="Google Shape;270;p1"/>
              <p:cNvSpPr/>
              <p:nvPr/>
            </p:nvSpPr>
            <p:spPr>
              <a:xfrm>
                <a:off x="403175" y="3947200"/>
                <a:ext cx="952350" cy="916050"/>
              </a:xfrm>
              <a:custGeom>
                <a:avLst/>
                <a:gdLst/>
                <a:ahLst/>
                <a:cxnLst/>
                <a:rect l="l" t="t" r="r" b="b"/>
                <a:pathLst>
                  <a:path w="38094" h="36642" extrusionOk="0">
                    <a:moveTo>
                      <a:pt x="19772" y="767"/>
                    </a:moveTo>
                    <a:cubicBezTo>
                      <a:pt x="29462" y="779"/>
                      <a:pt x="37312" y="8629"/>
                      <a:pt x="37325" y="18320"/>
                    </a:cubicBezTo>
                    <a:cubicBezTo>
                      <a:pt x="37325" y="25426"/>
                      <a:pt x="33040" y="31828"/>
                      <a:pt x="26488" y="34537"/>
                    </a:cubicBezTo>
                    <a:cubicBezTo>
                      <a:pt x="24312" y="35439"/>
                      <a:pt x="22029" y="35877"/>
                      <a:pt x="19765" y="35877"/>
                    </a:cubicBezTo>
                    <a:cubicBezTo>
                      <a:pt x="15198" y="35877"/>
                      <a:pt x="10713" y="34093"/>
                      <a:pt x="7360" y="30731"/>
                    </a:cubicBezTo>
                    <a:cubicBezTo>
                      <a:pt x="2332" y="25716"/>
                      <a:pt x="833" y="18168"/>
                      <a:pt x="3554" y="11603"/>
                    </a:cubicBezTo>
                    <a:cubicBezTo>
                      <a:pt x="6263" y="5051"/>
                      <a:pt x="12665" y="767"/>
                      <a:pt x="19772" y="767"/>
                    </a:cubicBezTo>
                    <a:close/>
                    <a:moveTo>
                      <a:pt x="19767" y="1"/>
                    </a:moveTo>
                    <a:cubicBezTo>
                      <a:pt x="15000" y="1"/>
                      <a:pt x="10315" y="1861"/>
                      <a:pt x="6818" y="5366"/>
                    </a:cubicBezTo>
                    <a:cubicBezTo>
                      <a:pt x="1576" y="10608"/>
                      <a:pt x="1" y="18483"/>
                      <a:pt x="2836" y="25338"/>
                    </a:cubicBezTo>
                    <a:cubicBezTo>
                      <a:pt x="5671" y="32181"/>
                      <a:pt x="12362" y="36641"/>
                      <a:pt x="19772" y="36641"/>
                    </a:cubicBezTo>
                    <a:cubicBezTo>
                      <a:pt x="29878" y="36629"/>
                      <a:pt x="38081" y="28438"/>
                      <a:pt x="38093" y="18320"/>
                    </a:cubicBezTo>
                    <a:cubicBezTo>
                      <a:pt x="38081" y="10910"/>
                      <a:pt x="33620" y="4232"/>
                      <a:pt x="26778" y="1397"/>
                    </a:cubicBezTo>
                    <a:cubicBezTo>
                      <a:pt x="24511" y="457"/>
                      <a:pt x="22129" y="1"/>
                      <a:pt x="19767"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
              <p:cNvSpPr/>
              <p:nvPr/>
            </p:nvSpPr>
            <p:spPr>
              <a:xfrm>
                <a:off x="883275" y="4935050"/>
                <a:ext cx="28700" cy="28675"/>
              </a:xfrm>
              <a:custGeom>
                <a:avLst/>
                <a:gdLst/>
                <a:ahLst/>
                <a:cxnLst/>
                <a:rect l="l" t="t" r="r" b="b"/>
                <a:pathLst>
                  <a:path w="1148" h="1147" extrusionOk="0">
                    <a:moveTo>
                      <a:pt x="580" y="0"/>
                    </a:moveTo>
                    <a:cubicBezTo>
                      <a:pt x="253" y="0"/>
                      <a:pt x="1" y="265"/>
                      <a:pt x="1" y="580"/>
                    </a:cubicBezTo>
                    <a:cubicBezTo>
                      <a:pt x="1" y="895"/>
                      <a:pt x="253" y="1147"/>
                      <a:pt x="580" y="1147"/>
                    </a:cubicBezTo>
                    <a:cubicBezTo>
                      <a:pt x="895" y="1147"/>
                      <a:pt x="1147" y="895"/>
                      <a:pt x="1147" y="580"/>
                    </a:cubicBezTo>
                    <a:cubicBezTo>
                      <a:pt x="1147" y="265"/>
                      <a:pt x="895" y="0"/>
                      <a:pt x="580"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
              <p:cNvSpPr/>
              <p:nvPr/>
            </p:nvSpPr>
            <p:spPr>
              <a:xfrm>
                <a:off x="1018725" y="4917600"/>
                <a:ext cx="31850" cy="28800"/>
              </a:xfrm>
              <a:custGeom>
                <a:avLst/>
                <a:gdLst/>
                <a:ahLst/>
                <a:cxnLst/>
                <a:rect l="l" t="t" r="r" b="b"/>
                <a:pathLst>
                  <a:path w="1274" h="1152" extrusionOk="0">
                    <a:moveTo>
                      <a:pt x="638" y="0"/>
                    </a:moveTo>
                    <a:cubicBezTo>
                      <a:pt x="590" y="0"/>
                      <a:pt x="541" y="6"/>
                      <a:pt x="492" y="18"/>
                    </a:cubicBezTo>
                    <a:cubicBezTo>
                      <a:pt x="190" y="93"/>
                      <a:pt x="1" y="421"/>
                      <a:pt x="89" y="723"/>
                    </a:cubicBezTo>
                    <a:cubicBezTo>
                      <a:pt x="152" y="975"/>
                      <a:pt x="379" y="1152"/>
                      <a:pt x="644" y="1152"/>
                    </a:cubicBezTo>
                    <a:cubicBezTo>
                      <a:pt x="694" y="1152"/>
                      <a:pt x="732" y="1152"/>
                      <a:pt x="782" y="1139"/>
                    </a:cubicBezTo>
                    <a:cubicBezTo>
                      <a:pt x="1085" y="1051"/>
                      <a:pt x="1274" y="736"/>
                      <a:pt x="1198" y="434"/>
                    </a:cubicBezTo>
                    <a:cubicBezTo>
                      <a:pt x="1134" y="168"/>
                      <a:pt x="900" y="0"/>
                      <a:pt x="638"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
              <p:cNvSpPr/>
              <p:nvPr/>
            </p:nvSpPr>
            <p:spPr>
              <a:xfrm>
                <a:off x="711600" y="4907975"/>
                <a:ext cx="32475" cy="28975"/>
              </a:xfrm>
              <a:custGeom>
                <a:avLst/>
                <a:gdLst/>
                <a:ahLst/>
                <a:cxnLst/>
                <a:rect l="l" t="t" r="r" b="b"/>
                <a:pathLst>
                  <a:path w="1299" h="1159" extrusionOk="0">
                    <a:moveTo>
                      <a:pt x="665" y="1"/>
                    </a:moveTo>
                    <a:cubicBezTo>
                      <a:pt x="417" y="1"/>
                      <a:pt x="183" y="156"/>
                      <a:pt x="101" y="403"/>
                    </a:cubicBezTo>
                    <a:cubicBezTo>
                      <a:pt x="0" y="705"/>
                      <a:pt x="164" y="1033"/>
                      <a:pt x="466" y="1134"/>
                    </a:cubicBezTo>
                    <a:cubicBezTo>
                      <a:pt x="529" y="1146"/>
                      <a:pt x="592" y="1159"/>
                      <a:pt x="643" y="1159"/>
                    </a:cubicBezTo>
                    <a:cubicBezTo>
                      <a:pt x="895" y="1159"/>
                      <a:pt x="1109" y="995"/>
                      <a:pt x="1197" y="756"/>
                    </a:cubicBezTo>
                    <a:cubicBezTo>
                      <a:pt x="1298" y="453"/>
                      <a:pt x="1134" y="126"/>
                      <a:pt x="832" y="25"/>
                    </a:cubicBezTo>
                    <a:cubicBezTo>
                      <a:pt x="777" y="9"/>
                      <a:pt x="721" y="1"/>
                      <a:pt x="665"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
              <p:cNvSpPr/>
              <p:nvPr/>
            </p:nvSpPr>
            <p:spPr>
              <a:xfrm>
                <a:off x="1175625" y="4848450"/>
                <a:ext cx="32775" cy="28650"/>
              </a:xfrm>
              <a:custGeom>
                <a:avLst/>
                <a:gdLst/>
                <a:ahLst/>
                <a:cxnLst/>
                <a:rect l="l" t="t" r="r" b="b"/>
                <a:pathLst>
                  <a:path w="1311" h="1146" extrusionOk="0">
                    <a:moveTo>
                      <a:pt x="657" y="1"/>
                    </a:moveTo>
                    <a:cubicBezTo>
                      <a:pt x="552" y="1"/>
                      <a:pt x="447" y="29"/>
                      <a:pt x="353" y="87"/>
                    </a:cubicBezTo>
                    <a:cubicBezTo>
                      <a:pt x="76" y="264"/>
                      <a:pt x="0" y="616"/>
                      <a:pt x="177" y="881"/>
                    </a:cubicBezTo>
                    <a:cubicBezTo>
                      <a:pt x="290" y="1045"/>
                      <a:pt x="466" y="1146"/>
                      <a:pt x="655" y="1146"/>
                    </a:cubicBezTo>
                    <a:cubicBezTo>
                      <a:pt x="769" y="1146"/>
                      <a:pt x="882" y="1120"/>
                      <a:pt x="970" y="1057"/>
                    </a:cubicBezTo>
                    <a:cubicBezTo>
                      <a:pt x="1235" y="881"/>
                      <a:pt x="1311" y="528"/>
                      <a:pt x="1147" y="264"/>
                    </a:cubicBezTo>
                    <a:cubicBezTo>
                      <a:pt x="1033" y="93"/>
                      <a:pt x="846" y="1"/>
                      <a:pt x="657"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
              <p:cNvSpPr/>
              <p:nvPr/>
            </p:nvSpPr>
            <p:spPr>
              <a:xfrm>
                <a:off x="558800" y="4828875"/>
                <a:ext cx="32475" cy="29000"/>
              </a:xfrm>
              <a:custGeom>
                <a:avLst/>
                <a:gdLst/>
                <a:ahLst/>
                <a:cxnLst/>
                <a:rect l="l" t="t" r="r" b="b"/>
                <a:pathLst>
                  <a:path w="1299" h="1160" extrusionOk="0">
                    <a:moveTo>
                      <a:pt x="646" y="1"/>
                    </a:moveTo>
                    <a:cubicBezTo>
                      <a:pt x="468" y="1"/>
                      <a:pt x="295" y="82"/>
                      <a:pt x="190" y="240"/>
                    </a:cubicBezTo>
                    <a:cubicBezTo>
                      <a:pt x="1" y="492"/>
                      <a:pt x="51" y="858"/>
                      <a:pt x="303" y="1047"/>
                    </a:cubicBezTo>
                    <a:cubicBezTo>
                      <a:pt x="404" y="1122"/>
                      <a:pt x="530" y="1160"/>
                      <a:pt x="643" y="1160"/>
                    </a:cubicBezTo>
                    <a:cubicBezTo>
                      <a:pt x="832" y="1160"/>
                      <a:pt x="996" y="1072"/>
                      <a:pt x="1110" y="921"/>
                    </a:cubicBezTo>
                    <a:cubicBezTo>
                      <a:pt x="1299" y="669"/>
                      <a:pt x="1248" y="303"/>
                      <a:pt x="996" y="114"/>
                    </a:cubicBezTo>
                    <a:cubicBezTo>
                      <a:pt x="889" y="38"/>
                      <a:pt x="766" y="1"/>
                      <a:pt x="646"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
              <p:cNvSpPr/>
              <p:nvPr/>
            </p:nvSpPr>
            <p:spPr>
              <a:xfrm>
                <a:off x="1303825" y="4733350"/>
                <a:ext cx="32475" cy="28775"/>
              </a:xfrm>
              <a:custGeom>
                <a:avLst/>
                <a:gdLst/>
                <a:ahLst/>
                <a:cxnLst/>
                <a:rect l="l" t="t" r="r" b="b"/>
                <a:pathLst>
                  <a:path w="1299" h="1151" extrusionOk="0">
                    <a:moveTo>
                      <a:pt x="655" y="0"/>
                    </a:moveTo>
                    <a:cubicBezTo>
                      <a:pt x="485" y="0"/>
                      <a:pt x="317" y="74"/>
                      <a:pt x="202" y="218"/>
                    </a:cubicBezTo>
                    <a:cubicBezTo>
                      <a:pt x="1" y="457"/>
                      <a:pt x="51" y="823"/>
                      <a:pt x="291" y="1024"/>
                    </a:cubicBezTo>
                    <a:cubicBezTo>
                      <a:pt x="391" y="1113"/>
                      <a:pt x="517" y="1150"/>
                      <a:pt x="656" y="1150"/>
                    </a:cubicBezTo>
                    <a:cubicBezTo>
                      <a:pt x="832" y="1150"/>
                      <a:pt x="996" y="1075"/>
                      <a:pt x="1097" y="949"/>
                    </a:cubicBezTo>
                    <a:cubicBezTo>
                      <a:pt x="1299" y="697"/>
                      <a:pt x="1261" y="331"/>
                      <a:pt x="1021" y="130"/>
                    </a:cubicBezTo>
                    <a:cubicBezTo>
                      <a:pt x="913" y="43"/>
                      <a:pt x="783" y="0"/>
                      <a:pt x="655"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
              <p:cNvSpPr/>
              <p:nvPr/>
            </p:nvSpPr>
            <p:spPr>
              <a:xfrm>
                <a:off x="438150" y="4706450"/>
                <a:ext cx="32475" cy="28900"/>
              </a:xfrm>
              <a:custGeom>
                <a:avLst/>
                <a:gdLst/>
                <a:ahLst/>
                <a:cxnLst/>
                <a:rect l="l" t="t" r="r" b="b"/>
                <a:pathLst>
                  <a:path w="1299" h="1156" extrusionOk="0">
                    <a:moveTo>
                      <a:pt x="644" y="0"/>
                    </a:moveTo>
                    <a:cubicBezTo>
                      <a:pt x="530" y="0"/>
                      <a:pt x="414" y="36"/>
                      <a:pt x="316" y="109"/>
                    </a:cubicBezTo>
                    <a:cubicBezTo>
                      <a:pt x="51" y="286"/>
                      <a:pt x="1" y="651"/>
                      <a:pt x="177" y="916"/>
                    </a:cubicBezTo>
                    <a:cubicBezTo>
                      <a:pt x="290" y="1067"/>
                      <a:pt x="467" y="1155"/>
                      <a:pt x="643" y="1155"/>
                    </a:cubicBezTo>
                    <a:cubicBezTo>
                      <a:pt x="769" y="1155"/>
                      <a:pt x="883" y="1117"/>
                      <a:pt x="983" y="1042"/>
                    </a:cubicBezTo>
                    <a:cubicBezTo>
                      <a:pt x="1235" y="865"/>
                      <a:pt x="1298" y="500"/>
                      <a:pt x="1109" y="248"/>
                    </a:cubicBezTo>
                    <a:cubicBezTo>
                      <a:pt x="1002" y="87"/>
                      <a:pt x="824" y="0"/>
                      <a:pt x="644"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
              <p:cNvSpPr/>
              <p:nvPr/>
            </p:nvSpPr>
            <p:spPr>
              <a:xfrm>
                <a:off x="1390150" y="4584700"/>
                <a:ext cx="32775" cy="28725"/>
              </a:xfrm>
              <a:custGeom>
                <a:avLst/>
                <a:gdLst/>
                <a:ahLst/>
                <a:cxnLst/>
                <a:rect l="l" t="t" r="r" b="b"/>
                <a:pathLst>
                  <a:path w="1311" h="1149" extrusionOk="0">
                    <a:moveTo>
                      <a:pt x="643" y="1"/>
                    </a:moveTo>
                    <a:cubicBezTo>
                      <a:pt x="413" y="1"/>
                      <a:pt x="201" y="136"/>
                      <a:pt x="114" y="367"/>
                    </a:cubicBezTo>
                    <a:cubicBezTo>
                      <a:pt x="0" y="670"/>
                      <a:pt x="139" y="998"/>
                      <a:pt x="441" y="1111"/>
                    </a:cubicBezTo>
                    <a:cubicBezTo>
                      <a:pt x="504" y="1136"/>
                      <a:pt x="580" y="1149"/>
                      <a:pt x="656" y="1149"/>
                    </a:cubicBezTo>
                    <a:cubicBezTo>
                      <a:pt x="895" y="1149"/>
                      <a:pt x="1109" y="1010"/>
                      <a:pt x="1197" y="783"/>
                    </a:cubicBezTo>
                    <a:cubicBezTo>
                      <a:pt x="1311" y="481"/>
                      <a:pt x="1160" y="153"/>
                      <a:pt x="857" y="40"/>
                    </a:cubicBezTo>
                    <a:cubicBezTo>
                      <a:pt x="786" y="13"/>
                      <a:pt x="714" y="1"/>
                      <a:pt x="643"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
              <p:cNvSpPr/>
              <p:nvPr/>
            </p:nvSpPr>
            <p:spPr>
              <a:xfrm>
                <a:off x="361925" y="4552350"/>
                <a:ext cx="32150" cy="28950"/>
              </a:xfrm>
              <a:custGeom>
                <a:avLst/>
                <a:gdLst/>
                <a:ahLst/>
                <a:cxnLst/>
                <a:rect l="l" t="t" r="r" b="b"/>
                <a:pathLst>
                  <a:path w="1286" h="1158" extrusionOk="0">
                    <a:moveTo>
                      <a:pt x="626" y="1"/>
                    </a:moveTo>
                    <a:cubicBezTo>
                      <a:pt x="573" y="1"/>
                      <a:pt x="519" y="8"/>
                      <a:pt x="466" y="23"/>
                    </a:cubicBezTo>
                    <a:cubicBezTo>
                      <a:pt x="164" y="124"/>
                      <a:pt x="0" y="452"/>
                      <a:pt x="88" y="754"/>
                    </a:cubicBezTo>
                    <a:cubicBezTo>
                      <a:pt x="164" y="994"/>
                      <a:pt x="391" y="1157"/>
                      <a:pt x="643" y="1157"/>
                    </a:cubicBezTo>
                    <a:cubicBezTo>
                      <a:pt x="693" y="1157"/>
                      <a:pt x="756" y="1145"/>
                      <a:pt x="807" y="1132"/>
                    </a:cubicBezTo>
                    <a:cubicBezTo>
                      <a:pt x="1109" y="1031"/>
                      <a:pt x="1285" y="716"/>
                      <a:pt x="1197" y="414"/>
                    </a:cubicBezTo>
                    <a:cubicBezTo>
                      <a:pt x="1114" y="164"/>
                      <a:pt x="876" y="1"/>
                      <a:pt x="626"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
              <p:cNvSpPr/>
              <p:nvPr/>
            </p:nvSpPr>
            <p:spPr>
              <a:xfrm>
                <a:off x="1426700" y="4416200"/>
                <a:ext cx="29625" cy="29000"/>
              </a:xfrm>
              <a:custGeom>
                <a:avLst/>
                <a:gdLst/>
                <a:ahLst/>
                <a:cxnLst/>
                <a:rect l="l" t="t" r="r" b="b"/>
                <a:pathLst>
                  <a:path w="1185" h="1160" extrusionOk="0">
                    <a:moveTo>
                      <a:pt x="595" y="0"/>
                    </a:moveTo>
                    <a:cubicBezTo>
                      <a:pt x="289" y="0"/>
                      <a:pt x="25" y="248"/>
                      <a:pt x="13" y="555"/>
                    </a:cubicBezTo>
                    <a:cubicBezTo>
                      <a:pt x="0" y="870"/>
                      <a:pt x="240" y="1135"/>
                      <a:pt x="567" y="1160"/>
                    </a:cubicBezTo>
                    <a:lnTo>
                      <a:pt x="592" y="1160"/>
                    </a:lnTo>
                    <a:cubicBezTo>
                      <a:pt x="895" y="1160"/>
                      <a:pt x="1147" y="920"/>
                      <a:pt x="1159" y="605"/>
                    </a:cubicBezTo>
                    <a:cubicBezTo>
                      <a:pt x="1185" y="290"/>
                      <a:pt x="933" y="26"/>
                      <a:pt x="618" y="1"/>
                    </a:cubicBezTo>
                    <a:cubicBezTo>
                      <a:pt x="610" y="0"/>
                      <a:pt x="602" y="0"/>
                      <a:pt x="595"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
              <p:cNvSpPr/>
              <p:nvPr/>
            </p:nvSpPr>
            <p:spPr>
              <a:xfrm>
                <a:off x="338925" y="4382175"/>
                <a:ext cx="29000" cy="29000"/>
              </a:xfrm>
              <a:custGeom>
                <a:avLst/>
                <a:gdLst/>
                <a:ahLst/>
                <a:cxnLst/>
                <a:rect l="l" t="t" r="r" b="b"/>
                <a:pathLst>
                  <a:path w="1160" h="1160" extrusionOk="0">
                    <a:moveTo>
                      <a:pt x="580" y="1"/>
                    </a:moveTo>
                    <a:cubicBezTo>
                      <a:pt x="265" y="1"/>
                      <a:pt x="0" y="253"/>
                      <a:pt x="0" y="568"/>
                    </a:cubicBezTo>
                    <a:cubicBezTo>
                      <a:pt x="0" y="883"/>
                      <a:pt x="252" y="1147"/>
                      <a:pt x="567" y="1160"/>
                    </a:cubicBezTo>
                    <a:lnTo>
                      <a:pt x="580" y="1160"/>
                    </a:lnTo>
                    <a:cubicBezTo>
                      <a:pt x="895" y="1160"/>
                      <a:pt x="1147" y="895"/>
                      <a:pt x="1147" y="580"/>
                    </a:cubicBezTo>
                    <a:cubicBezTo>
                      <a:pt x="1160" y="265"/>
                      <a:pt x="895" y="1"/>
                      <a:pt x="580"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
              <p:cNvSpPr/>
              <p:nvPr/>
            </p:nvSpPr>
            <p:spPr>
              <a:xfrm>
                <a:off x="1406225" y="4245525"/>
                <a:ext cx="32150" cy="28625"/>
              </a:xfrm>
              <a:custGeom>
                <a:avLst/>
                <a:gdLst/>
                <a:ahLst/>
                <a:cxnLst/>
                <a:rect l="l" t="t" r="r" b="b"/>
                <a:pathLst>
                  <a:path w="1286" h="1145" extrusionOk="0">
                    <a:moveTo>
                      <a:pt x="650" y="0"/>
                    </a:moveTo>
                    <a:cubicBezTo>
                      <a:pt x="597" y="0"/>
                      <a:pt x="544" y="8"/>
                      <a:pt x="491" y="23"/>
                    </a:cubicBezTo>
                    <a:cubicBezTo>
                      <a:pt x="189" y="99"/>
                      <a:pt x="0" y="414"/>
                      <a:pt x="88" y="729"/>
                    </a:cubicBezTo>
                    <a:cubicBezTo>
                      <a:pt x="151" y="968"/>
                      <a:pt x="378" y="1145"/>
                      <a:pt x="643" y="1145"/>
                    </a:cubicBezTo>
                    <a:cubicBezTo>
                      <a:pt x="693" y="1145"/>
                      <a:pt x="743" y="1145"/>
                      <a:pt x="794" y="1132"/>
                    </a:cubicBezTo>
                    <a:cubicBezTo>
                      <a:pt x="1109" y="1044"/>
                      <a:pt x="1285" y="716"/>
                      <a:pt x="1197" y="414"/>
                    </a:cubicBezTo>
                    <a:cubicBezTo>
                      <a:pt x="1124" y="164"/>
                      <a:pt x="897" y="0"/>
                      <a:pt x="650"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
              <p:cNvSpPr/>
              <p:nvPr/>
            </p:nvSpPr>
            <p:spPr>
              <a:xfrm>
                <a:off x="366950" y="4212875"/>
                <a:ext cx="32175" cy="28825"/>
              </a:xfrm>
              <a:custGeom>
                <a:avLst/>
                <a:gdLst/>
                <a:ahLst/>
                <a:cxnLst/>
                <a:rect l="l" t="t" r="r" b="b"/>
                <a:pathLst>
                  <a:path w="1287" h="1153" extrusionOk="0">
                    <a:moveTo>
                      <a:pt x="642" y="0"/>
                    </a:moveTo>
                    <a:cubicBezTo>
                      <a:pt x="403" y="0"/>
                      <a:pt x="181" y="145"/>
                      <a:pt x="102" y="384"/>
                    </a:cubicBezTo>
                    <a:cubicBezTo>
                      <a:pt x="1" y="686"/>
                      <a:pt x="152" y="1014"/>
                      <a:pt x="454" y="1115"/>
                    </a:cubicBezTo>
                    <a:cubicBezTo>
                      <a:pt x="517" y="1140"/>
                      <a:pt x="580" y="1153"/>
                      <a:pt x="643" y="1153"/>
                    </a:cubicBezTo>
                    <a:cubicBezTo>
                      <a:pt x="895" y="1153"/>
                      <a:pt x="1110" y="989"/>
                      <a:pt x="1185" y="762"/>
                    </a:cubicBezTo>
                    <a:cubicBezTo>
                      <a:pt x="1286" y="460"/>
                      <a:pt x="1135" y="132"/>
                      <a:pt x="832" y="31"/>
                    </a:cubicBezTo>
                    <a:cubicBezTo>
                      <a:pt x="769" y="10"/>
                      <a:pt x="705" y="0"/>
                      <a:pt x="642"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
              <p:cNvSpPr/>
              <p:nvPr/>
            </p:nvSpPr>
            <p:spPr>
              <a:xfrm>
                <a:off x="1334075" y="4089025"/>
                <a:ext cx="32775" cy="28875"/>
              </a:xfrm>
              <a:custGeom>
                <a:avLst/>
                <a:gdLst/>
                <a:ahLst/>
                <a:cxnLst/>
                <a:rect l="l" t="t" r="r" b="b"/>
                <a:pathLst>
                  <a:path w="1311" h="1155" extrusionOk="0">
                    <a:moveTo>
                      <a:pt x="654" y="1"/>
                    </a:moveTo>
                    <a:cubicBezTo>
                      <a:pt x="547" y="1"/>
                      <a:pt x="438" y="31"/>
                      <a:pt x="341" y="96"/>
                    </a:cubicBezTo>
                    <a:cubicBezTo>
                      <a:pt x="76" y="273"/>
                      <a:pt x="0" y="638"/>
                      <a:pt x="189" y="903"/>
                    </a:cubicBezTo>
                    <a:cubicBezTo>
                      <a:pt x="290" y="1054"/>
                      <a:pt x="467" y="1155"/>
                      <a:pt x="668" y="1155"/>
                    </a:cubicBezTo>
                    <a:cubicBezTo>
                      <a:pt x="782" y="1155"/>
                      <a:pt x="883" y="1117"/>
                      <a:pt x="983" y="1054"/>
                    </a:cubicBezTo>
                    <a:cubicBezTo>
                      <a:pt x="1248" y="877"/>
                      <a:pt x="1311" y="525"/>
                      <a:pt x="1135" y="260"/>
                    </a:cubicBezTo>
                    <a:cubicBezTo>
                      <a:pt x="1023" y="92"/>
                      <a:pt x="840" y="1"/>
                      <a:pt x="654"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
              <p:cNvSpPr/>
              <p:nvPr/>
            </p:nvSpPr>
            <p:spPr>
              <a:xfrm>
                <a:off x="448225" y="4061375"/>
                <a:ext cx="32475" cy="28800"/>
              </a:xfrm>
              <a:custGeom>
                <a:avLst/>
                <a:gdLst/>
                <a:ahLst/>
                <a:cxnLst/>
                <a:rect l="l" t="t" r="r" b="b"/>
                <a:pathLst>
                  <a:path w="1299" h="1152" extrusionOk="0">
                    <a:moveTo>
                      <a:pt x="643" y="0"/>
                    </a:moveTo>
                    <a:cubicBezTo>
                      <a:pt x="470" y="0"/>
                      <a:pt x="300" y="77"/>
                      <a:pt x="190" y="232"/>
                    </a:cubicBezTo>
                    <a:cubicBezTo>
                      <a:pt x="1" y="471"/>
                      <a:pt x="51" y="837"/>
                      <a:pt x="303" y="1026"/>
                    </a:cubicBezTo>
                    <a:cubicBezTo>
                      <a:pt x="404" y="1114"/>
                      <a:pt x="530" y="1152"/>
                      <a:pt x="656" y="1152"/>
                    </a:cubicBezTo>
                    <a:cubicBezTo>
                      <a:pt x="832" y="1152"/>
                      <a:pt x="996" y="1063"/>
                      <a:pt x="1110" y="925"/>
                    </a:cubicBezTo>
                    <a:cubicBezTo>
                      <a:pt x="1299" y="673"/>
                      <a:pt x="1248" y="307"/>
                      <a:pt x="996" y="118"/>
                    </a:cubicBezTo>
                    <a:cubicBezTo>
                      <a:pt x="891" y="40"/>
                      <a:pt x="767" y="0"/>
                      <a:pt x="643"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
              <p:cNvSpPr/>
              <p:nvPr/>
            </p:nvSpPr>
            <p:spPr>
              <a:xfrm>
                <a:off x="1217525" y="3962800"/>
                <a:ext cx="32475" cy="28775"/>
              </a:xfrm>
              <a:custGeom>
                <a:avLst/>
                <a:gdLst/>
                <a:ahLst/>
                <a:cxnLst/>
                <a:rect l="l" t="t" r="r" b="b"/>
                <a:pathLst>
                  <a:path w="1299" h="1151" extrusionOk="0">
                    <a:moveTo>
                      <a:pt x="642" y="1"/>
                    </a:moveTo>
                    <a:cubicBezTo>
                      <a:pt x="474" y="1"/>
                      <a:pt x="309" y="75"/>
                      <a:pt x="202" y="218"/>
                    </a:cubicBezTo>
                    <a:cubicBezTo>
                      <a:pt x="0" y="470"/>
                      <a:pt x="51" y="836"/>
                      <a:pt x="290" y="1037"/>
                    </a:cubicBezTo>
                    <a:cubicBezTo>
                      <a:pt x="391" y="1113"/>
                      <a:pt x="517" y="1151"/>
                      <a:pt x="655" y="1151"/>
                    </a:cubicBezTo>
                    <a:cubicBezTo>
                      <a:pt x="832" y="1151"/>
                      <a:pt x="996" y="1075"/>
                      <a:pt x="1109" y="936"/>
                    </a:cubicBezTo>
                    <a:cubicBezTo>
                      <a:pt x="1298" y="684"/>
                      <a:pt x="1260" y="319"/>
                      <a:pt x="1008" y="130"/>
                    </a:cubicBezTo>
                    <a:cubicBezTo>
                      <a:pt x="900" y="43"/>
                      <a:pt x="770" y="1"/>
                      <a:pt x="642"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
              <p:cNvSpPr/>
              <p:nvPr/>
            </p:nvSpPr>
            <p:spPr>
              <a:xfrm>
                <a:off x="572350" y="3942525"/>
                <a:ext cx="33100" cy="28900"/>
              </a:xfrm>
              <a:custGeom>
                <a:avLst/>
                <a:gdLst/>
                <a:ahLst/>
                <a:cxnLst/>
                <a:rect l="l" t="t" r="r" b="b"/>
                <a:pathLst>
                  <a:path w="1324" h="1156" extrusionOk="0">
                    <a:moveTo>
                      <a:pt x="679" y="0"/>
                    </a:moveTo>
                    <a:cubicBezTo>
                      <a:pt x="563" y="0"/>
                      <a:pt x="444" y="36"/>
                      <a:pt x="341" y="109"/>
                    </a:cubicBezTo>
                    <a:cubicBezTo>
                      <a:pt x="76" y="286"/>
                      <a:pt x="1" y="639"/>
                      <a:pt x="190" y="903"/>
                    </a:cubicBezTo>
                    <a:cubicBezTo>
                      <a:pt x="303" y="1067"/>
                      <a:pt x="479" y="1155"/>
                      <a:pt x="668" y="1155"/>
                    </a:cubicBezTo>
                    <a:cubicBezTo>
                      <a:pt x="782" y="1155"/>
                      <a:pt x="895" y="1117"/>
                      <a:pt x="996" y="1054"/>
                    </a:cubicBezTo>
                    <a:cubicBezTo>
                      <a:pt x="1261" y="878"/>
                      <a:pt x="1324" y="513"/>
                      <a:pt x="1147" y="248"/>
                    </a:cubicBezTo>
                    <a:cubicBezTo>
                      <a:pt x="1040" y="87"/>
                      <a:pt x="862" y="0"/>
                      <a:pt x="679"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
              <p:cNvSpPr/>
              <p:nvPr/>
            </p:nvSpPr>
            <p:spPr>
              <a:xfrm>
                <a:off x="1067250" y="3879100"/>
                <a:ext cx="32475" cy="28675"/>
              </a:xfrm>
              <a:custGeom>
                <a:avLst/>
                <a:gdLst/>
                <a:ahLst/>
                <a:cxnLst/>
                <a:rect l="l" t="t" r="r" b="b"/>
                <a:pathLst>
                  <a:path w="1299" h="1147" extrusionOk="0">
                    <a:moveTo>
                      <a:pt x="646" y="0"/>
                    </a:moveTo>
                    <a:cubicBezTo>
                      <a:pt x="418" y="0"/>
                      <a:pt x="202" y="144"/>
                      <a:pt x="114" y="378"/>
                    </a:cubicBezTo>
                    <a:cubicBezTo>
                      <a:pt x="1" y="681"/>
                      <a:pt x="152" y="1008"/>
                      <a:pt x="454" y="1122"/>
                    </a:cubicBezTo>
                    <a:cubicBezTo>
                      <a:pt x="517" y="1134"/>
                      <a:pt x="580" y="1147"/>
                      <a:pt x="656" y="1147"/>
                    </a:cubicBezTo>
                    <a:cubicBezTo>
                      <a:pt x="895" y="1147"/>
                      <a:pt x="1109" y="996"/>
                      <a:pt x="1198" y="769"/>
                    </a:cubicBezTo>
                    <a:cubicBezTo>
                      <a:pt x="1298" y="479"/>
                      <a:pt x="1147" y="139"/>
                      <a:pt x="845" y="38"/>
                    </a:cubicBezTo>
                    <a:cubicBezTo>
                      <a:pt x="780" y="12"/>
                      <a:pt x="712" y="0"/>
                      <a:pt x="646"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
              <p:cNvSpPr/>
              <p:nvPr/>
            </p:nvSpPr>
            <p:spPr>
              <a:xfrm>
                <a:off x="727975" y="3868450"/>
                <a:ext cx="32150" cy="28625"/>
              </a:xfrm>
              <a:custGeom>
                <a:avLst/>
                <a:gdLst/>
                <a:ahLst/>
                <a:cxnLst/>
                <a:rect l="l" t="t" r="r" b="b"/>
                <a:pathLst>
                  <a:path w="1286" h="1145" extrusionOk="0">
                    <a:moveTo>
                      <a:pt x="650" y="0"/>
                    </a:moveTo>
                    <a:cubicBezTo>
                      <a:pt x="598" y="0"/>
                      <a:pt x="545" y="7"/>
                      <a:pt x="492" y="23"/>
                    </a:cubicBezTo>
                    <a:cubicBezTo>
                      <a:pt x="177" y="111"/>
                      <a:pt x="0" y="426"/>
                      <a:pt x="101" y="741"/>
                    </a:cubicBezTo>
                    <a:cubicBezTo>
                      <a:pt x="162" y="972"/>
                      <a:pt x="376" y="1145"/>
                      <a:pt x="629" y="1145"/>
                    </a:cubicBezTo>
                    <a:cubicBezTo>
                      <a:pt x="638" y="1145"/>
                      <a:pt x="647" y="1145"/>
                      <a:pt x="656" y="1144"/>
                    </a:cubicBezTo>
                    <a:cubicBezTo>
                      <a:pt x="706" y="1144"/>
                      <a:pt x="756" y="1144"/>
                      <a:pt x="807" y="1132"/>
                    </a:cubicBezTo>
                    <a:cubicBezTo>
                      <a:pt x="1122" y="1044"/>
                      <a:pt x="1286" y="716"/>
                      <a:pt x="1197" y="414"/>
                    </a:cubicBezTo>
                    <a:cubicBezTo>
                      <a:pt x="1125" y="164"/>
                      <a:pt x="897" y="0"/>
                      <a:pt x="650"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
              <p:cNvSpPr/>
              <p:nvPr/>
            </p:nvSpPr>
            <p:spPr>
              <a:xfrm>
                <a:off x="899975" y="3846625"/>
                <a:ext cx="29325" cy="28700"/>
              </a:xfrm>
              <a:custGeom>
                <a:avLst/>
                <a:gdLst/>
                <a:ahLst/>
                <a:cxnLst/>
                <a:rect l="l" t="t" r="r" b="b"/>
                <a:pathLst>
                  <a:path w="1173" h="1148" extrusionOk="0">
                    <a:moveTo>
                      <a:pt x="583" y="1"/>
                    </a:moveTo>
                    <a:cubicBezTo>
                      <a:pt x="278" y="1"/>
                      <a:pt x="25" y="248"/>
                      <a:pt x="13" y="556"/>
                    </a:cubicBezTo>
                    <a:cubicBezTo>
                      <a:pt x="0" y="871"/>
                      <a:pt x="252" y="1148"/>
                      <a:pt x="567" y="1148"/>
                    </a:cubicBezTo>
                    <a:lnTo>
                      <a:pt x="593" y="1148"/>
                    </a:lnTo>
                    <a:cubicBezTo>
                      <a:pt x="895" y="1148"/>
                      <a:pt x="1147" y="908"/>
                      <a:pt x="1160" y="593"/>
                    </a:cubicBezTo>
                    <a:cubicBezTo>
                      <a:pt x="1172" y="278"/>
                      <a:pt x="920" y="14"/>
                      <a:pt x="605" y="1"/>
                    </a:cubicBezTo>
                    <a:cubicBezTo>
                      <a:pt x="598" y="1"/>
                      <a:pt x="590" y="1"/>
                      <a:pt x="583"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
              <p:cNvSpPr/>
              <p:nvPr/>
            </p:nvSpPr>
            <p:spPr>
              <a:xfrm>
                <a:off x="880750" y="5030800"/>
                <a:ext cx="33750" cy="33750"/>
              </a:xfrm>
              <a:custGeom>
                <a:avLst/>
                <a:gdLst/>
                <a:ahLst/>
                <a:cxnLst/>
                <a:rect l="l" t="t" r="r" b="b"/>
                <a:pathLst>
                  <a:path w="1350" h="1350" extrusionOk="0">
                    <a:moveTo>
                      <a:pt x="681" y="1"/>
                    </a:moveTo>
                    <a:cubicBezTo>
                      <a:pt x="303" y="1"/>
                      <a:pt x="1" y="303"/>
                      <a:pt x="1" y="681"/>
                    </a:cubicBezTo>
                    <a:cubicBezTo>
                      <a:pt x="1" y="1047"/>
                      <a:pt x="303" y="1349"/>
                      <a:pt x="681" y="1349"/>
                    </a:cubicBezTo>
                    <a:cubicBezTo>
                      <a:pt x="688" y="1349"/>
                      <a:pt x="695" y="1350"/>
                      <a:pt x="702" y="1350"/>
                    </a:cubicBezTo>
                    <a:cubicBezTo>
                      <a:pt x="1058" y="1350"/>
                      <a:pt x="1349" y="1040"/>
                      <a:pt x="1349" y="681"/>
                    </a:cubicBezTo>
                    <a:cubicBezTo>
                      <a:pt x="1349" y="303"/>
                      <a:pt x="1047" y="1"/>
                      <a:pt x="681"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
              <p:cNvSpPr/>
              <p:nvPr/>
            </p:nvSpPr>
            <p:spPr>
              <a:xfrm>
                <a:off x="1040800" y="5010050"/>
                <a:ext cx="37500" cy="34025"/>
              </a:xfrm>
              <a:custGeom>
                <a:avLst/>
                <a:gdLst/>
                <a:ahLst/>
                <a:cxnLst/>
                <a:rect l="l" t="t" r="r" b="b"/>
                <a:pathLst>
                  <a:path w="1500" h="1361" extrusionOk="0">
                    <a:moveTo>
                      <a:pt x="755" y="0"/>
                    </a:moveTo>
                    <a:cubicBezTo>
                      <a:pt x="698" y="0"/>
                      <a:pt x="639" y="8"/>
                      <a:pt x="580" y="24"/>
                    </a:cubicBezTo>
                    <a:cubicBezTo>
                      <a:pt x="214" y="125"/>
                      <a:pt x="0" y="491"/>
                      <a:pt x="88" y="856"/>
                    </a:cubicBezTo>
                    <a:cubicBezTo>
                      <a:pt x="176" y="1159"/>
                      <a:pt x="441" y="1360"/>
                      <a:pt x="756" y="1360"/>
                    </a:cubicBezTo>
                    <a:cubicBezTo>
                      <a:pt x="806" y="1360"/>
                      <a:pt x="869" y="1360"/>
                      <a:pt x="920" y="1335"/>
                    </a:cubicBezTo>
                    <a:cubicBezTo>
                      <a:pt x="1285" y="1247"/>
                      <a:pt x="1500" y="869"/>
                      <a:pt x="1411" y="516"/>
                    </a:cubicBezTo>
                    <a:cubicBezTo>
                      <a:pt x="1327" y="209"/>
                      <a:pt x="1056" y="0"/>
                      <a:pt x="755"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
              <p:cNvSpPr/>
              <p:nvPr/>
            </p:nvSpPr>
            <p:spPr>
              <a:xfrm>
                <a:off x="677875" y="4998800"/>
                <a:ext cx="38475" cy="34250"/>
              </a:xfrm>
              <a:custGeom>
                <a:avLst/>
                <a:gdLst/>
                <a:ahLst/>
                <a:cxnLst/>
                <a:rect l="l" t="t" r="r" b="b"/>
                <a:pathLst>
                  <a:path w="1539" h="1370" extrusionOk="0">
                    <a:moveTo>
                      <a:pt x="774" y="1"/>
                    </a:moveTo>
                    <a:cubicBezTo>
                      <a:pt x="488" y="1"/>
                      <a:pt x="218" y="178"/>
                      <a:pt x="127" y="462"/>
                    </a:cubicBezTo>
                    <a:cubicBezTo>
                      <a:pt x="1" y="827"/>
                      <a:pt x="202" y="1205"/>
                      <a:pt x="555" y="1331"/>
                    </a:cubicBezTo>
                    <a:cubicBezTo>
                      <a:pt x="631" y="1344"/>
                      <a:pt x="694" y="1356"/>
                      <a:pt x="769" y="1369"/>
                    </a:cubicBezTo>
                    <a:cubicBezTo>
                      <a:pt x="1072" y="1369"/>
                      <a:pt x="1324" y="1167"/>
                      <a:pt x="1412" y="890"/>
                    </a:cubicBezTo>
                    <a:cubicBezTo>
                      <a:pt x="1538" y="537"/>
                      <a:pt x="1337" y="147"/>
                      <a:pt x="984" y="33"/>
                    </a:cubicBezTo>
                    <a:cubicBezTo>
                      <a:pt x="914" y="11"/>
                      <a:pt x="844" y="1"/>
                      <a:pt x="774"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
              <p:cNvSpPr/>
              <p:nvPr/>
            </p:nvSpPr>
            <p:spPr>
              <a:xfrm>
                <a:off x="1226025" y="4928250"/>
                <a:ext cx="38775" cy="34225"/>
              </a:xfrm>
              <a:custGeom>
                <a:avLst/>
                <a:gdLst/>
                <a:ahLst/>
                <a:cxnLst/>
                <a:rect l="l" t="t" r="r" b="b"/>
                <a:pathLst>
                  <a:path w="1551" h="1369" extrusionOk="0">
                    <a:moveTo>
                      <a:pt x="774" y="0"/>
                    </a:moveTo>
                    <a:cubicBezTo>
                      <a:pt x="647" y="0"/>
                      <a:pt x="518" y="35"/>
                      <a:pt x="404" y="108"/>
                    </a:cubicBezTo>
                    <a:cubicBezTo>
                      <a:pt x="89" y="310"/>
                      <a:pt x="0" y="738"/>
                      <a:pt x="202" y="1053"/>
                    </a:cubicBezTo>
                    <a:cubicBezTo>
                      <a:pt x="328" y="1242"/>
                      <a:pt x="542" y="1368"/>
                      <a:pt x="782" y="1368"/>
                    </a:cubicBezTo>
                    <a:cubicBezTo>
                      <a:pt x="908" y="1356"/>
                      <a:pt x="1034" y="1331"/>
                      <a:pt x="1147" y="1255"/>
                    </a:cubicBezTo>
                    <a:cubicBezTo>
                      <a:pt x="1462" y="1053"/>
                      <a:pt x="1550" y="625"/>
                      <a:pt x="1349" y="310"/>
                    </a:cubicBezTo>
                    <a:cubicBezTo>
                      <a:pt x="1220" y="109"/>
                      <a:pt x="999" y="0"/>
                      <a:pt x="774"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
              <p:cNvSpPr/>
              <p:nvPr/>
            </p:nvSpPr>
            <p:spPr>
              <a:xfrm>
                <a:off x="497700" y="4905725"/>
                <a:ext cx="38125" cy="33750"/>
              </a:xfrm>
              <a:custGeom>
                <a:avLst/>
                <a:gdLst/>
                <a:ahLst/>
                <a:cxnLst/>
                <a:rect l="l" t="t" r="r" b="b"/>
                <a:pathLst>
                  <a:path w="1525" h="1350" extrusionOk="0">
                    <a:moveTo>
                      <a:pt x="764" y="1"/>
                    </a:moveTo>
                    <a:cubicBezTo>
                      <a:pt x="557" y="1"/>
                      <a:pt x="351" y="96"/>
                      <a:pt x="214" y="279"/>
                    </a:cubicBezTo>
                    <a:cubicBezTo>
                      <a:pt x="0" y="568"/>
                      <a:pt x="63" y="997"/>
                      <a:pt x="366" y="1224"/>
                    </a:cubicBezTo>
                    <a:cubicBezTo>
                      <a:pt x="479" y="1299"/>
                      <a:pt x="618" y="1350"/>
                      <a:pt x="756" y="1350"/>
                    </a:cubicBezTo>
                    <a:cubicBezTo>
                      <a:pt x="970" y="1350"/>
                      <a:pt x="1172" y="1249"/>
                      <a:pt x="1311" y="1072"/>
                    </a:cubicBezTo>
                    <a:cubicBezTo>
                      <a:pt x="1525" y="770"/>
                      <a:pt x="1462" y="354"/>
                      <a:pt x="1159" y="127"/>
                    </a:cubicBezTo>
                    <a:cubicBezTo>
                      <a:pt x="1039" y="42"/>
                      <a:pt x="901" y="1"/>
                      <a:pt x="764"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
              <p:cNvSpPr/>
              <p:nvPr/>
            </p:nvSpPr>
            <p:spPr>
              <a:xfrm>
                <a:off x="1377225" y="4792825"/>
                <a:ext cx="38475" cy="33875"/>
              </a:xfrm>
              <a:custGeom>
                <a:avLst/>
                <a:gdLst/>
                <a:ahLst/>
                <a:cxnLst/>
                <a:rect l="l" t="t" r="r" b="b"/>
                <a:pathLst>
                  <a:path w="1539" h="1355" extrusionOk="0">
                    <a:moveTo>
                      <a:pt x="762" y="0"/>
                    </a:moveTo>
                    <a:cubicBezTo>
                      <a:pt x="567" y="0"/>
                      <a:pt x="374" y="84"/>
                      <a:pt x="240" y="246"/>
                    </a:cubicBezTo>
                    <a:cubicBezTo>
                      <a:pt x="1" y="535"/>
                      <a:pt x="51" y="964"/>
                      <a:pt x="341" y="1203"/>
                    </a:cubicBezTo>
                    <a:cubicBezTo>
                      <a:pt x="467" y="1304"/>
                      <a:pt x="618" y="1355"/>
                      <a:pt x="769" y="1355"/>
                    </a:cubicBezTo>
                    <a:cubicBezTo>
                      <a:pt x="971" y="1355"/>
                      <a:pt x="1173" y="1266"/>
                      <a:pt x="1299" y="1115"/>
                    </a:cubicBezTo>
                    <a:cubicBezTo>
                      <a:pt x="1538" y="813"/>
                      <a:pt x="1488" y="384"/>
                      <a:pt x="1198" y="157"/>
                    </a:cubicBezTo>
                    <a:cubicBezTo>
                      <a:pt x="1070" y="52"/>
                      <a:pt x="916" y="0"/>
                      <a:pt x="762"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
              <p:cNvSpPr/>
              <p:nvPr/>
            </p:nvSpPr>
            <p:spPr>
              <a:xfrm>
                <a:off x="355300" y="4760850"/>
                <a:ext cx="38150" cy="34025"/>
              </a:xfrm>
              <a:custGeom>
                <a:avLst/>
                <a:gdLst/>
                <a:ahLst/>
                <a:cxnLst/>
                <a:rect l="l" t="t" r="r" b="b"/>
                <a:pathLst>
                  <a:path w="1526" h="1361" extrusionOk="0">
                    <a:moveTo>
                      <a:pt x="761" y="0"/>
                    </a:moveTo>
                    <a:cubicBezTo>
                      <a:pt x="623" y="0"/>
                      <a:pt x="485" y="42"/>
                      <a:pt x="366" y="126"/>
                    </a:cubicBezTo>
                    <a:cubicBezTo>
                      <a:pt x="64" y="353"/>
                      <a:pt x="1" y="769"/>
                      <a:pt x="215" y="1071"/>
                    </a:cubicBezTo>
                    <a:cubicBezTo>
                      <a:pt x="341" y="1247"/>
                      <a:pt x="542" y="1361"/>
                      <a:pt x="757" y="1361"/>
                    </a:cubicBezTo>
                    <a:cubicBezTo>
                      <a:pt x="908" y="1361"/>
                      <a:pt x="1034" y="1310"/>
                      <a:pt x="1160" y="1235"/>
                    </a:cubicBezTo>
                    <a:cubicBezTo>
                      <a:pt x="1462" y="1008"/>
                      <a:pt x="1525" y="592"/>
                      <a:pt x="1311" y="290"/>
                    </a:cubicBezTo>
                    <a:cubicBezTo>
                      <a:pt x="1181" y="99"/>
                      <a:pt x="972" y="0"/>
                      <a:pt x="761"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
              <p:cNvSpPr/>
              <p:nvPr/>
            </p:nvSpPr>
            <p:spPr>
              <a:xfrm>
                <a:off x="1478975" y="4616950"/>
                <a:ext cx="38475" cy="34275"/>
              </a:xfrm>
              <a:custGeom>
                <a:avLst/>
                <a:gdLst/>
                <a:ahLst/>
                <a:cxnLst/>
                <a:rect l="l" t="t" r="r" b="b"/>
                <a:pathLst>
                  <a:path w="1539" h="1371" extrusionOk="0">
                    <a:moveTo>
                      <a:pt x="761" y="0"/>
                    </a:moveTo>
                    <a:cubicBezTo>
                      <a:pt x="489" y="0"/>
                      <a:pt x="233" y="167"/>
                      <a:pt x="127" y="438"/>
                    </a:cubicBezTo>
                    <a:cubicBezTo>
                      <a:pt x="1" y="791"/>
                      <a:pt x="177" y="1182"/>
                      <a:pt x="517" y="1320"/>
                    </a:cubicBezTo>
                    <a:cubicBezTo>
                      <a:pt x="606" y="1346"/>
                      <a:pt x="681" y="1371"/>
                      <a:pt x="769" y="1371"/>
                    </a:cubicBezTo>
                    <a:cubicBezTo>
                      <a:pt x="1047" y="1358"/>
                      <a:pt x="1299" y="1194"/>
                      <a:pt x="1400" y="930"/>
                    </a:cubicBezTo>
                    <a:cubicBezTo>
                      <a:pt x="1538" y="577"/>
                      <a:pt x="1362" y="186"/>
                      <a:pt x="1009" y="48"/>
                    </a:cubicBezTo>
                    <a:cubicBezTo>
                      <a:pt x="927" y="16"/>
                      <a:pt x="843" y="0"/>
                      <a:pt x="761"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
              <p:cNvSpPr/>
              <p:nvPr/>
            </p:nvSpPr>
            <p:spPr>
              <a:xfrm>
                <a:off x="264900" y="4578900"/>
                <a:ext cx="38125" cy="34225"/>
              </a:xfrm>
              <a:custGeom>
                <a:avLst/>
                <a:gdLst/>
                <a:ahLst/>
                <a:cxnLst/>
                <a:rect l="l" t="t" r="r" b="b"/>
                <a:pathLst>
                  <a:path w="1525" h="1369" extrusionOk="0">
                    <a:moveTo>
                      <a:pt x="761" y="1"/>
                    </a:moveTo>
                    <a:cubicBezTo>
                      <a:pt x="693" y="1"/>
                      <a:pt x="623" y="11"/>
                      <a:pt x="555" y="32"/>
                    </a:cubicBezTo>
                    <a:cubicBezTo>
                      <a:pt x="202" y="146"/>
                      <a:pt x="0" y="524"/>
                      <a:pt x="113" y="889"/>
                    </a:cubicBezTo>
                    <a:cubicBezTo>
                      <a:pt x="202" y="1167"/>
                      <a:pt x="466" y="1368"/>
                      <a:pt x="756" y="1368"/>
                    </a:cubicBezTo>
                    <a:cubicBezTo>
                      <a:pt x="832" y="1368"/>
                      <a:pt x="895" y="1356"/>
                      <a:pt x="958" y="1330"/>
                    </a:cubicBezTo>
                    <a:cubicBezTo>
                      <a:pt x="1323" y="1217"/>
                      <a:pt x="1525" y="839"/>
                      <a:pt x="1411" y="486"/>
                    </a:cubicBezTo>
                    <a:cubicBezTo>
                      <a:pt x="1319" y="190"/>
                      <a:pt x="1053" y="1"/>
                      <a:pt x="761"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
              <p:cNvSpPr/>
              <p:nvPr/>
            </p:nvSpPr>
            <p:spPr>
              <a:xfrm>
                <a:off x="1522150" y="4418375"/>
                <a:ext cx="34975" cy="34075"/>
              </a:xfrm>
              <a:custGeom>
                <a:avLst/>
                <a:gdLst/>
                <a:ahLst/>
                <a:cxnLst/>
                <a:rect l="l" t="t" r="r" b="b"/>
                <a:pathLst>
                  <a:path w="1399" h="1363" extrusionOk="0">
                    <a:moveTo>
                      <a:pt x="685" y="0"/>
                    </a:moveTo>
                    <a:cubicBezTo>
                      <a:pt x="328" y="0"/>
                      <a:pt x="37" y="282"/>
                      <a:pt x="25" y="644"/>
                    </a:cubicBezTo>
                    <a:cubicBezTo>
                      <a:pt x="0" y="1022"/>
                      <a:pt x="290" y="1337"/>
                      <a:pt x="668" y="1350"/>
                    </a:cubicBezTo>
                    <a:cubicBezTo>
                      <a:pt x="681" y="1363"/>
                      <a:pt x="693" y="1363"/>
                      <a:pt x="693" y="1363"/>
                    </a:cubicBezTo>
                    <a:cubicBezTo>
                      <a:pt x="1059" y="1363"/>
                      <a:pt x="1361" y="1073"/>
                      <a:pt x="1374" y="707"/>
                    </a:cubicBezTo>
                    <a:cubicBezTo>
                      <a:pt x="1399" y="329"/>
                      <a:pt x="1109" y="14"/>
                      <a:pt x="731" y="2"/>
                    </a:cubicBezTo>
                    <a:cubicBezTo>
                      <a:pt x="716" y="1"/>
                      <a:pt x="700" y="0"/>
                      <a:pt x="685"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
              <p:cNvSpPr/>
              <p:nvPr/>
            </p:nvSpPr>
            <p:spPr>
              <a:xfrm>
                <a:off x="238125" y="4378075"/>
                <a:ext cx="34025" cy="34050"/>
              </a:xfrm>
              <a:custGeom>
                <a:avLst/>
                <a:gdLst/>
                <a:ahLst/>
                <a:cxnLst/>
                <a:rect l="l" t="t" r="r" b="b"/>
                <a:pathLst>
                  <a:path w="1361" h="1362" extrusionOk="0">
                    <a:moveTo>
                      <a:pt x="693" y="1"/>
                    </a:moveTo>
                    <a:cubicBezTo>
                      <a:pt x="315" y="1"/>
                      <a:pt x="0" y="291"/>
                      <a:pt x="0" y="669"/>
                    </a:cubicBezTo>
                    <a:cubicBezTo>
                      <a:pt x="0" y="1047"/>
                      <a:pt x="290" y="1349"/>
                      <a:pt x="668" y="1362"/>
                    </a:cubicBezTo>
                    <a:lnTo>
                      <a:pt x="680" y="1362"/>
                    </a:lnTo>
                    <a:cubicBezTo>
                      <a:pt x="1046" y="1362"/>
                      <a:pt x="1348" y="1059"/>
                      <a:pt x="1361" y="694"/>
                    </a:cubicBezTo>
                    <a:cubicBezTo>
                      <a:pt x="1361" y="316"/>
                      <a:pt x="1058" y="1"/>
                      <a:pt x="693"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
              <p:cNvSpPr/>
              <p:nvPr/>
            </p:nvSpPr>
            <p:spPr>
              <a:xfrm>
                <a:off x="1498200" y="4216475"/>
                <a:ext cx="37825" cy="34375"/>
              </a:xfrm>
              <a:custGeom>
                <a:avLst/>
                <a:gdLst/>
                <a:ahLst/>
                <a:cxnLst/>
                <a:rect l="l" t="t" r="r" b="b"/>
                <a:pathLst>
                  <a:path w="1513" h="1375" extrusionOk="0">
                    <a:moveTo>
                      <a:pt x="751" y="1"/>
                    </a:moveTo>
                    <a:cubicBezTo>
                      <a:pt x="690" y="1"/>
                      <a:pt x="629" y="9"/>
                      <a:pt x="568" y="26"/>
                    </a:cubicBezTo>
                    <a:cubicBezTo>
                      <a:pt x="215" y="127"/>
                      <a:pt x="0" y="505"/>
                      <a:pt x="101" y="870"/>
                    </a:cubicBezTo>
                    <a:cubicBezTo>
                      <a:pt x="177" y="1160"/>
                      <a:pt x="442" y="1362"/>
                      <a:pt x="757" y="1374"/>
                    </a:cubicBezTo>
                    <a:cubicBezTo>
                      <a:pt x="807" y="1362"/>
                      <a:pt x="870" y="1362"/>
                      <a:pt x="933" y="1349"/>
                    </a:cubicBezTo>
                    <a:cubicBezTo>
                      <a:pt x="1298" y="1236"/>
                      <a:pt x="1513" y="870"/>
                      <a:pt x="1412" y="505"/>
                    </a:cubicBezTo>
                    <a:cubicBezTo>
                      <a:pt x="1328" y="200"/>
                      <a:pt x="1052" y="1"/>
                      <a:pt x="751"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
              <p:cNvSpPr/>
              <p:nvPr/>
            </p:nvSpPr>
            <p:spPr>
              <a:xfrm>
                <a:off x="271200" y="4178025"/>
                <a:ext cx="38125" cy="34075"/>
              </a:xfrm>
              <a:custGeom>
                <a:avLst/>
                <a:gdLst/>
                <a:ahLst/>
                <a:cxnLst/>
                <a:rect l="l" t="t" r="r" b="b"/>
                <a:pathLst>
                  <a:path w="1525" h="1363" extrusionOk="0">
                    <a:moveTo>
                      <a:pt x="758" y="0"/>
                    </a:moveTo>
                    <a:cubicBezTo>
                      <a:pt x="478" y="0"/>
                      <a:pt x="216" y="176"/>
                      <a:pt x="126" y="455"/>
                    </a:cubicBezTo>
                    <a:cubicBezTo>
                      <a:pt x="0" y="808"/>
                      <a:pt x="189" y="1198"/>
                      <a:pt x="542" y="1324"/>
                    </a:cubicBezTo>
                    <a:cubicBezTo>
                      <a:pt x="605" y="1350"/>
                      <a:pt x="681" y="1362"/>
                      <a:pt x="769" y="1362"/>
                    </a:cubicBezTo>
                    <a:cubicBezTo>
                      <a:pt x="1059" y="1362"/>
                      <a:pt x="1311" y="1173"/>
                      <a:pt x="1411" y="909"/>
                    </a:cubicBezTo>
                    <a:cubicBezTo>
                      <a:pt x="1525" y="543"/>
                      <a:pt x="1336" y="165"/>
                      <a:pt x="983" y="39"/>
                    </a:cubicBezTo>
                    <a:cubicBezTo>
                      <a:pt x="909" y="13"/>
                      <a:pt x="833" y="0"/>
                      <a:pt x="758"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
              <p:cNvSpPr/>
              <p:nvPr/>
            </p:nvSpPr>
            <p:spPr>
              <a:xfrm>
                <a:off x="1412825" y="4031775"/>
                <a:ext cx="39100" cy="34150"/>
              </a:xfrm>
              <a:custGeom>
                <a:avLst/>
                <a:gdLst/>
                <a:ahLst/>
                <a:cxnLst/>
                <a:rect l="l" t="t" r="r" b="b"/>
                <a:pathLst>
                  <a:path w="1564" h="1366" extrusionOk="0">
                    <a:moveTo>
                      <a:pt x="784" y="1"/>
                    </a:moveTo>
                    <a:cubicBezTo>
                      <a:pt x="654" y="1"/>
                      <a:pt x="521" y="38"/>
                      <a:pt x="404" y="118"/>
                    </a:cubicBezTo>
                    <a:cubicBezTo>
                      <a:pt x="89" y="332"/>
                      <a:pt x="1" y="761"/>
                      <a:pt x="215" y="1063"/>
                    </a:cubicBezTo>
                    <a:cubicBezTo>
                      <a:pt x="341" y="1252"/>
                      <a:pt x="555" y="1365"/>
                      <a:pt x="782" y="1365"/>
                    </a:cubicBezTo>
                    <a:cubicBezTo>
                      <a:pt x="921" y="1365"/>
                      <a:pt x="1047" y="1328"/>
                      <a:pt x="1160" y="1252"/>
                    </a:cubicBezTo>
                    <a:cubicBezTo>
                      <a:pt x="1475" y="1050"/>
                      <a:pt x="1563" y="622"/>
                      <a:pt x="1349" y="307"/>
                    </a:cubicBezTo>
                    <a:cubicBezTo>
                      <a:pt x="1222" y="109"/>
                      <a:pt x="1006" y="1"/>
                      <a:pt x="784"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
              <p:cNvSpPr/>
              <p:nvPr/>
            </p:nvSpPr>
            <p:spPr>
              <a:xfrm>
                <a:off x="367275" y="3999475"/>
                <a:ext cx="37825" cy="33675"/>
              </a:xfrm>
              <a:custGeom>
                <a:avLst/>
                <a:gdLst/>
                <a:ahLst/>
                <a:cxnLst/>
                <a:rect l="l" t="t" r="r" b="b"/>
                <a:pathLst>
                  <a:path w="1513" h="1347" extrusionOk="0">
                    <a:moveTo>
                      <a:pt x="764" y="0"/>
                    </a:moveTo>
                    <a:cubicBezTo>
                      <a:pt x="561" y="0"/>
                      <a:pt x="361" y="92"/>
                      <a:pt x="227" y="263"/>
                    </a:cubicBezTo>
                    <a:cubicBezTo>
                      <a:pt x="0" y="566"/>
                      <a:pt x="51" y="982"/>
                      <a:pt x="353" y="1208"/>
                    </a:cubicBezTo>
                    <a:cubicBezTo>
                      <a:pt x="467" y="1297"/>
                      <a:pt x="605" y="1347"/>
                      <a:pt x="756" y="1347"/>
                    </a:cubicBezTo>
                    <a:cubicBezTo>
                      <a:pt x="971" y="1347"/>
                      <a:pt x="1172" y="1246"/>
                      <a:pt x="1298" y="1082"/>
                    </a:cubicBezTo>
                    <a:cubicBezTo>
                      <a:pt x="1512" y="780"/>
                      <a:pt x="1462" y="364"/>
                      <a:pt x="1172" y="137"/>
                    </a:cubicBezTo>
                    <a:cubicBezTo>
                      <a:pt x="1048" y="44"/>
                      <a:pt x="906" y="0"/>
                      <a:pt x="764"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
              <p:cNvSpPr/>
              <p:nvPr/>
            </p:nvSpPr>
            <p:spPr>
              <a:xfrm>
                <a:off x="1275475" y="3883100"/>
                <a:ext cx="38150" cy="33825"/>
              </a:xfrm>
              <a:custGeom>
                <a:avLst/>
                <a:gdLst/>
                <a:ahLst/>
                <a:cxnLst/>
                <a:rect l="l" t="t" r="r" b="b"/>
                <a:pathLst>
                  <a:path w="1526" h="1353" extrusionOk="0">
                    <a:moveTo>
                      <a:pt x="758" y="1"/>
                    </a:moveTo>
                    <a:cubicBezTo>
                      <a:pt x="558" y="1"/>
                      <a:pt x="359" y="88"/>
                      <a:pt x="227" y="256"/>
                    </a:cubicBezTo>
                    <a:cubicBezTo>
                      <a:pt x="1" y="546"/>
                      <a:pt x="51" y="974"/>
                      <a:pt x="341" y="1214"/>
                    </a:cubicBezTo>
                    <a:cubicBezTo>
                      <a:pt x="454" y="1302"/>
                      <a:pt x="606" y="1352"/>
                      <a:pt x="757" y="1352"/>
                    </a:cubicBezTo>
                    <a:cubicBezTo>
                      <a:pt x="958" y="1352"/>
                      <a:pt x="1160" y="1251"/>
                      <a:pt x="1286" y="1088"/>
                    </a:cubicBezTo>
                    <a:cubicBezTo>
                      <a:pt x="1525" y="798"/>
                      <a:pt x="1462" y="369"/>
                      <a:pt x="1173" y="143"/>
                    </a:cubicBezTo>
                    <a:cubicBezTo>
                      <a:pt x="1050" y="47"/>
                      <a:pt x="904" y="1"/>
                      <a:pt x="758"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
              <p:cNvSpPr/>
              <p:nvPr/>
            </p:nvSpPr>
            <p:spPr>
              <a:xfrm>
                <a:off x="513750" y="3859050"/>
                <a:ext cx="38775" cy="33925"/>
              </a:xfrm>
              <a:custGeom>
                <a:avLst/>
                <a:gdLst/>
                <a:ahLst/>
                <a:cxnLst/>
                <a:rect l="l" t="t" r="r" b="b"/>
                <a:pathLst>
                  <a:path w="1551" h="1357" extrusionOk="0">
                    <a:moveTo>
                      <a:pt x="780" y="0"/>
                    </a:moveTo>
                    <a:cubicBezTo>
                      <a:pt x="647" y="0"/>
                      <a:pt x="512" y="40"/>
                      <a:pt x="391" y="122"/>
                    </a:cubicBezTo>
                    <a:cubicBezTo>
                      <a:pt x="89" y="336"/>
                      <a:pt x="1" y="764"/>
                      <a:pt x="215" y="1067"/>
                    </a:cubicBezTo>
                    <a:cubicBezTo>
                      <a:pt x="341" y="1243"/>
                      <a:pt x="555" y="1357"/>
                      <a:pt x="782" y="1357"/>
                    </a:cubicBezTo>
                    <a:cubicBezTo>
                      <a:pt x="908" y="1357"/>
                      <a:pt x="1047" y="1319"/>
                      <a:pt x="1160" y="1243"/>
                    </a:cubicBezTo>
                    <a:cubicBezTo>
                      <a:pt x="1475" y="1029"/>
                      <a:pt x="1551" y="601"/>
                      <a:pt x="1336" y="298"/>
                    </a:cubicBezTo>
                    <a:cubicBezTo>
                      <a:pt x="1204" y="103"/>
                      <a:pt x="995" y="0"/>
                      <a:pt x="780"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
              <p:cNvSpPr/>
              <p:nvPr/>
            </p:nvSpPr>
            <p:spPr>
              <a:xfrm>
                <a:off x="1098125" y="3784200"/>
                <a:ext cx="38150" cy="33800"/>
              </a:xfrm>
              <a:custGeom>
                <a:avLst/>
                <a:gdLst/>
                <a:ahLst/>
                <a:cxnLst/>
                <a:rect l="l" t="t" r="r" b="b"/>
                <a:pathLst>
                  <a:path w="1526" h="1352" extrusionOk="0">
                    <a:moveTo>
                      <a:pt x="763" y="0"/>
                    </a:moveTo>
                    <a:cubicBezTo>
                      <a:pt x="485" y="0"/>
                      <a:pt x="225" y="168"/>
                      <a:pt x="126" y="444"/>
                    </a:cubicBezTo>
                    <a:cubicBezTo>
                      <a:pt x="0" y="797"/>
                      <a:pt x="177" y="1188"/>
                      <a:pt x="530" y="1314"/>
                    </a:cubicBezTo>
                    <a:cubicBezTo>
                      <a:pt x="605" y="1339"/>
                      <a:pt x="681" y="1352"/>
                      <a:pt x="756" y="1352"/>
                    </a:cubicBezTo>
                    <a:cubicBezTo>
                      <a:pt x="1046" y="1352"/>
                      <a:pt x="1298" y="1175"/>
                      <a:pt x="1399" y="911"/>
                    </a:cubicBezTo>
                    <a:cubicBezTo>
                      <a:pt x="1525" y="558"/>
                      <a:pt x="1349" y="167"/>
                      <a:pt x="996" y="41"/>
                    </a:cubicBezTo>
                    <a:cubicBezTo>
                      <a:pt x="919" y="14"/>
                      <a:pt x="840" y="0"/>
                      <a:pt x="763"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
              <p:cNvSpPr/>
              <p:nvPr/>
            </p:nvSpPr>
            <p:spPr>
              <a:xfrm>
                <a:off x="697425" y="3771525"/>
                <a:ext cx="37825" cy="33875"/>
              </a:xfrm>
              <a:custGeom>
                <a:avLst/>
                <a:gdLst/>
                <a:ahLst/>
                <a:cxnLst/>
                <a:rect l="l" t="t" r="r" b="b"/>
                <a:pathLst>
                  <a:path w="1513" h="1355" extrusionOk="0">
                    <a:moveTo>
                      <a:pt x="767" y="1"/>
                    </a:moveTo>
                    <a:cubicBezTo>
                      <a:pt x="701" y="1"/>
                      <a:pt x="634" y="11"/>
                      <a:pt x="567" y="31"/>
                    </a:cubicBezTo>
                    <a:cubicBezTo>
                      <a:pt x="202" y="132"/>
                      <a:pt x="0" y="510"/>
                      <a:pt x="101" y="876"/>
                    </a:cubicBezTo>
                    <a:cubicBezTo>
                      <a:pt x="189" y="1166"/>
                      <a:pt x="454" y="1355"/>
                      <a:pt x="756" y="1355"/>
                    </a:cubicBezTo>
                    <a:cubicBezTo>
                      <a:pt x="819" y="1355"/>
                      <a:pt x="895" y="1355"/>
                      <a:pt x="958" y="1329"/>
                    </a:cubicBezTo>
                    <a:cubicBezTo>
                      <a:pt x="1311" y="1229"/>
                      <a:pt x="1512" y="850"/>
                      <a:pt x="1411" y="485"/>
                    </a:cubicBezTo>
                    <a:cubicBezTo>
                      <a:pt x="1329" y="197"/>
                      <a:pt x="1061" y="1"/>
                      <a:pt x="767"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
              <p:cNvSpPr/>
              <p:nvPr/>
            </p:nvSpPr>
            <p:spPr>
              <a:xfrm>
                <a:off x="900600" y="3745825"/>
                <a:ext cx="34375" cy="34050"/>
              </a:xfrm>
              <a:custGeom>
                <a:avLst/>
                <a:gdLst/>
                <a:ahLst/>
                <a:cxnLst/>
                <a:rect l="l" t="t" r="r" b="b"/>
                <a:pathLst>
                  <a:path w="1375" h="1362" extrusionOk="0">
                    <a:moveTo>
                      <a:pt x="683" y="1"/>
                    </a:moveTo>
                    <a:cubicBezTo>
                      <a:pt x="316" y="1"/>
                      <a:pt x="26" y="286"/>
                      <a:pt x="13" y="656"/>
                    </a:cubicBezTo>
                    <a:cubicBezTo>
                      <a:pt x="1" y="1034"/>
                      <a:pt x="290" y="1349"/>
                      <a:pt x="668" y="1362"/>
                    </a:cubicBezTo>
                    <a:lnTo>
                      <a:pt x="681" y="1362"/>
                    </a:lnTo>
                    <a:cubicBezTo>
                      <a:pt x="1059" y="1362"/>
                      <a:pt x="1349" y="1072"/>
                      <a:pt x="1362" y="707"/>
                    </a:cubicBezTo>
                    <a:cubicBezTo>
                      <a:pt x="1374" y="329"/>
                      <a:pt x="1084" y="14"/>
                      <a:pt x="706" y="1"/>
                    </a:cubicBezTo>
                    <a:cubicBezTo>
                      <a:pt x="698" y="1"/>
                      <a:pt x="690" y="1"/>
                      <a:pt x="683"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9"/>
          <p:cNvSpPr txBox="1">
            <a:spLocks noGrp="1"/>
          </p:cNvSpPr>
          <p:nvPr>
            <p:ph type="ctrTitle" idx="6"/>
          </p:nvPr>
        </p:nvSpPr>
        <p:spPr>
          <a:xfrm>
            <a:off x="618825" y="382580"/>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dirty="0"/>
              <a:t>OUR GOAL</a:t>
            </a:r>
            <a:endParaRPr sz="3000" dirty="0"/>
          </a:p>
        </p:txBody>
      </p:sp>
      <p:sp>
        <p:nvSpPr>
          <p:cNvPr id="472" name="Google Shape;472;p9"/>
          <p:cNvSpPr txBox="1">
            <a:spLocks noGrp="1"/>
          </p:cNvSpPr>
          <p:nvPr>
            <p:ph type="ctrTitle" idx="2"/>
          </p:nvPr>
        </p:nvSpPr>
        <p:spPr>
          <a:xfrm>
            <a:off x="3623778" y="1188479"/>
            <a:ext cx="1881300" cy="644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
              <a:t>MEET EXPECTATIONS</a:t>
            </a:r>
            <a:endParaRPr/>
          </a:p>
        </p:txBody>
      </p:sp>
      <p:sp>
        <p:nvSpPr>
          <p:cNvPr id="473" name="Google Shape;473;p9"/>
          <p:cNvSpPr txBox="1">
            <a:spLocks noGrp="1"/>
          </p:cNvSpPr>
          <p:nvPr>
            <p:ph type="ctrTitle"/>
          </p:nvPr>
        </p:nvSpPr>
        <p:spPr>
          <a:xfrm>
            <a:off x="1011830" y="1188479"/>
            <a:ext cx="1881300" cy="644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
              <a:t>BELOW EXPECTATIONS</a:t>
            </a:r>
            <a:endParaRPr/>
          </a:p>
        </p:txBody>
      </p:sp>
      <p:sp>
        <p:nvSpPr>
          <p:cNvPr id="474" name="Google Shape;474;p9"/>
          <p:cNvSpPr txBox="1">
            <a:spLocks noGrp="1"/>
          </p:cNvSpPr>
          <p:nvPr>
            <p:ph type="subTitle" idx="1"/>
          </p:nvPr>
        </p:nvSpPr>
        <p:spPr>
          <a:xfrm>
            <a:off x="1011830" y="3412129"/>
            <a:ext cx="1881300" cy="1112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r>
              <a:rPr lang="en" dirty="0"/>
              <a:t>Our model has a higher RMSEP to that used by the AEMO</a:t>
            </a:r>
            <a:endParaRPr dirty="0"/>
          </a:p>
        </p:txBody>
      </p:sp>
      <p:sp>
        <p:nvSpPr>
          <p:cNvPr id="475" name="Google Shape;475;p9"/>
          <p:cNvSpPr txBox="1">
            <a:spLocks noGrp="1"/>
          </p:cNvSpPr>
          <p:nvPr>
            <p:ph type="subTitle" idx="3"/>
          </p:nvPr>
        </p:nvSpPr>
        <p:spPr>
          <a:xfrm>
            <a:off x="3623778" y="3412129"/>
            <a:ext cx="1881300" cy="1112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r>
              <a:rPr lang="en" dirty="0"/>
              <a:t>Our model produces an RMSEP 0%-5% less than the AEMO</a:t>
            </a:r>
            <a:endParaRPr dirty="0"/>
          </a:p>
        </p:txBody>
      </p:sp>
      <p:sp>
        <p:nvSpPr>
          <p:cNvPr id="476" name="Google Shape;476;p9"/>
          <p:cNvSpPr txBox="1">
            <a:spLocks noGrp="1"/>
          </p:cNvSpPr>
          <p:nvPr>
            <p:ph type="ctrTitle" idx="4"/>
          </p:nvPr>
        </p:nvSpPr>
        <p:spPr>
          <a:xfrm>
            <a:off x="6245198" y="1188479"/>
            <a:ext cx="1881300" cy="644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
              <a:t>EXCEED EXPECTATIONS</a:t>
            </a:r>
            <a:endParaRPr/>
          </a:p>
        </p:txBody>
      </p:sp>
      <p:sp>
        <p:nvSpPr>
          <p:cNvPr id="477" name="Google Shape;477;p9"/>
          <p:cNvSpPr txBox="1">
            <a:spLocks noGrp="1"/>
          </p:cNvSpPr>
          <p:nvPr>
            <p:ph type="subTitle" idx="5"/>
          </p:nvPr>
        </p:nvSpPr>
        <p:spPr>
          <a:xfrm>
            <a:off x="6245198" y="3412129"/>
            <a:ext cx="1881300" cy="1112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r>
              <a:rPr lang="en" dirty="0"/>
              <a:t>Our model produces an RMSEP 5%+ less than the AEMO</a:t>
            </a:r>
            <a:endParaRPr dirty="0"/>
          </a:p>
          <a:p>
            <a:pPr marL="0" lvl="0" indent="0" algn="ctr" rtl="0">
              <a:lnSpc>
                <a:spcPct val="100000"/>
              </a:lnSpc>
              <a:spcBef>
                <a:spcPts val="0"/>
              </a:spcBef>
              <a:spcAft>
                <a:spcPts val="0"/>
              </a:spcAft>
              <a:buSzPts val="1000"/>
              <a:buNone/>
            </a:pPr>
            <a:endParaRPr dirty="0"/>
          </a:p>
        </p:txBody>
      </p:sp>
      <p:grpSp>
        <p:nvGrpSpPr>
          <p:cNvPr id="478" name="Google Shape;478;p9"/>
          <p:cNvGrpSpPr/>
          <p:nvPr/>
        </p:nvGrpSpPr>
        <p:grpSpPr>
          <a:xfrm>
            <a:off x="3689973" y="2324087"/>
            <a:ext cx="1748907" cy="960537"/>
            <a:chOff x="2534925" y="2231825"/>
            <a:chExt cx="889350" cy="488475"/>
          </a:xfrm>
        </p:grpSpPr>
        <p:sp>
          <p:nvSpPr>
            <p:cNvPr id="479" name="Google Shape;479;p9"/>
            <p:cNvSpPr/>
            <p:nvPr/>
          </p:nvSpPr>
          <p:spPr>
            <a:xfrm>
              <a:off x="3334150" y="2674775"/>
              <a:ext cx="90125" cy="21125"/>
            </a:xfrm>
            <a:custGeom>
              <a:avLst/>
              <a:gdLst/>
              <a:ahLst/>
              <a:cxnLst/>
              <a:rect l="l" t="t" r="r" b="b"/>
              <a:pathLst>
                <a:path w="3605" h="845" extrusionOk="0">
                  <a:moveTo>
                    <a:pt x="353" y="0"/>
                  </a:moveTo>
                  <a:cubicBezTo>
                    <a:pt x="164" y="0"/>
                    <a:pt x="13" y="151"/>
                    <a:pt x="0" y="340"/>
                  </a:cubicBezTo>
                  <a:lnTo>
                    <a:pt x="0" y="353"/>
                  </a:lnTo>
                  <a:cubicBezTo>
                    <a:pt x="0" y="542"/>
                    <a:pt x="152" y="706"/>
                    <a:pt x="341" y="706"/>
                  </a:cubicBezTo>
                  <a:lnTo>
                    <a:pt x="3239" y="844"/>
                  </a:lnTo>
                  <a:cubicBezTo>
                    <a:pt x="3428" y="844"/>
                    <a:pt x="3592" y="693"/>
                    <a:pt x="3604" y="504"/>
                  </a:cubicBezTo>
                  <a:lnTo>
                    <a:pt x="3604" y="365"/>
                  </a:lnTo>
                  <a:cubicBezTo>
                    <a:pt x="3604" y="164"/>
                    <a:pt x="3453" y="0"/>
                    <a:pt x="3251"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9"/>
            <p:cNvSpPr/>
            <p:nvPr/>
          </p:nvSpPr>
          <p:spPr>
            <a:xfrm>
              <a:off x="2534925" y="2656800"/>
              <a:ext cx="90125" cy="19875"/>
            </a:xfrm>
            <a:custGeom>
              <a:avLst/>
              <a:gdLst/>
              <a:ahLst/>
              <a:cxnLst/>
              <a:rect l="l" t="t" r="r" b="b"/>
              <a:pathLst>
                <a:path w="3605" h="795" extrusionOk="0">
                  <a:moveTo>
                    <a:pt x="319" y="0"/>
                  </a:moveTo>
                  <a:cubicBezTo>
                    <a:pt x="141" y="0"/>
                    <a:pt x="1" y="146"/>
                    <a:pt x="1" y="316"/>
                  </a:cubicBezTo>
                  <a:lnTo>
                    <a:pt x="1" y="769"/>
                  </a:lnTo>
                  <a:lnTo>
                    <a:pt x="1" y="795"/>
                  </a:lnTo>
                  <a:lnTo>
                    <a:pt x="3605" y="795"/>
                  </a:lnTo>
                  <a:lnTo>
                    <a:pt x="3592" y="769"/>
                  </a:lnTo>
                  <a:lnTo>
                    <a:pt x="3592" y="454"/>
                  </a:lnTo>
                  <a:cubicBezTo>
                    <a:pt x="3605" y="278"/>
                    <a:pt x="3466" y="139"/>
                    <a:pt x="3290" y="127"/>
                  </a:cubicBezTo>
                  <a:lnTo>
                    <a:pt x="341" y="1"/>
                  </a:lnTo>
                  <a:cubicBezTo>
                    <a:pt x="334" y="0"/>
                    <a:pt x="326" y="0"/>
                    <a:pt x="319"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9"/>
            <p:cNvSpPr/>
            <p:nvPr/>
          </p:nvSpPr>
          <p:spPr>
            <a:xfrm>
              <a:off x="3327850" y="2589525"/>
              <a:ext cx="90750" cy="31150"/>
            </a:xfrm>
            <a:custGeom>
              <a:avLst/>
              <a:gdLst/>
              <a:ahLst/>
              <a:cxnLst/>
              <a:rect l="l" t="t" r="r" b="b"/>
              <a:pathLst>
                <a:path w="3630" h="1246" extrusionOk="0">
                  <a:moveTo>
                    <a:pt x="3256" y="1"/>
                  </a:moveTo>
                  <a:cubicBezTo>
                    <a:pt x="3234" y="1"/>
                    <a:pt x="3211" y="3"/>
                    <a:pt x="3188" y="8"/>
                  </a:cubicBezTo>
                  <a:lnTo>
                    <a:pt x="290" y="600"/>
                  </a:lnTo>
                  <a:cubicBezTo>
                    <a:pt x="114" y="625"/>
                    <a:pt x="0" y="789"/>
                    <a:pt x="38" y="965"/>
                  </a:cubicBezTo>
                  <a:cubicBezTo>
                    <a:pt x="61" y="1127"/>
                    <a:pt x="200" y="1246"/>
                    <a:pt x="359" y="1246"/>
                  </a:cubicBezTo>
                  <a:cubicBezTo>
                    <a:pt x="373" y="1246"/>
                    <a:pt x="388" y="1245"/>
                    <a:pt x="404" y="1243"/>
                  </a:cubicBezTo>
                  <a:lnTo>
                    <a:pt x="3327" y="802"/>
                  </a:lnTo>
                  <a:cubicBezTo>
                    <a:pt x="3503" y="776"/>
                    <a:pt x="3629" y="600"/>
                    <a:pt x="3592" y="424"/>
                  </a:cubicBezTo>
                  <a:cubicBezTo>
                    <a:pt x="3592" y="373"/>
                    <a:pt x="3579" y="323"/>
                    <a:pt x="3566" y="272"/>
                  </a:cubicBezTo>
                  <a:cubicBezTo>
                    <a:pt x="3544" y="108"/>
                    <a:pt x="3408" y="1"/>
                    <a:pt x="3256"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9"/>
            <p:cNvSpPr/>
            <p:nvPr/>
          </p:nvSpPr>
          <p:spPr>
            <a:xfrm>
              <a:off x="2544075" y="2571875"/>
              <a:ext cx="90125" cy="34100"/>
            </a:xfrm>
            <a:custGeom>
              <a:avLst/>
              <a:gdLst/>
              <a:ahLst/>
              <a:cxnLst/>
              <a:rect l="l" t="t" r="r" b="b"/>
              <a:pathLst>
                <a:path w="3605" h="1364" extrusionOk="0">
                  <a:moveTo>
                    <a:pt x="384" y="0"/>
                  </a:moveTo>
                  <a:cubicBezTo>
                    <a:pt x="243" y="0"/>
                    <a:pt x="107" y="96"/>
                    <a:pt x="63" y="248"/>
                  </a:cubicBezTo>
                  <a:lnTo>
                    <a:pt x="38" y="411"/>
                  </a:lnTo>
                  <a:cubicBezTo>
                    <a:pt x="0" y="588"/>
                    <a:pt x="114" y="764"/>
                    <a:pt x="290" y="789"/>
                  </a:cubicBezTo>
                  <a:lnTo>
                    <a:pt x="3188" y="1356"/>
                  </a:lnTo>
                  <a:cubicBezTo>
                    <a:pt x="3210" y="1361"/>
                    <a:pt x="3231" y="1363"/>
                    <a:pt x="3252" y="1363"/>
                  </a:cubicBezTo>
                  <a:cubicBezTo>
                    <a:pt x="3405" y="1363"/>
                    <a:pt x="3544" y="1247"/>
                    <a:pt x="3566" y="1092"/>
                  </a:cubicBezTo>
                  <a:cubicBezTo>
                    <a:pt x="3604" y="928"/>
                    <a:pt x="3503" y="752"/>
                    <a:pt x="3327" y="714"/>
                  </a:cubicBezTo>
                  <a:lnTo>
                    <a:pt x="454" y="8"/>
                  </a:lnTo>
                  <a:cubicBezTo>
                    <a:pt x="431" y="3"/>
                    <a:pt x="408" y="0"/>
                    <a:pt x="384"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9"/>
            <p:cNvSpPr/>
            <p:nvPr/>
          </p:nvSpPr>
          <p:spPr>
            <a:xfrm>
              <a:off x="3308325" y="2507375"/>
              <a:ext cx="87900" cy="45050"/>
            </a:xfrm>
            <a:custGeom>
              <a:avLst/>
              <a:gdLst/>
              <a:ahLst/>
              <a:cxnLst/>
              <a:rect l="l" t="t" r="r" b="b"/>
              <a:pathLst>
                <a:path w="3516" h="1802" extrusionOk="0">
                  <a:moveTo>
                    <a:pt x="3105" y="1"/>
                  </a:moveTo>
                  <a:cubicBezTo>
                    <a:pt x="3061" y="1"/>
                    <a:pt x="3017" y="10"/>
                    <a:pt x="2974" y="30"/>
                  </a:cubicBezTo>
                  <a:lnTo>
                    <a:pt x="240" y="1164"/>
                  </a:lnTo>
                  <a:cubicBezTo>
                    <a:pt x="76" y="1227"/>
                    <a:pt x="0" y="1416"/>
                    <a:pt x="76" y="1580"/>
                  </a:cubicBezTo>
                  <a:cubicBezTo>
                    <a:pt x="115" y="1718"/>
                    <a:pt x="239" y="1802"/>
                    <a:pt x="370" y="1802"/>
                  </a:cubicBezTo>
                  <a:cubicBezTo>
                    <a:pt x="406" y="1802"/>
                    <a:pt x="443" y="1795"/>
                    <a:pt x="479" y="1782"/>
                  </a:cubicBezTo>
                  <a:lnTo>
                    <a:pt x="3264" y="761"/>
                  </a:lnTo>
                  <a:cubicBezTo>
                    <a:pt x="3428" y="698"/>
                    <a:pt x="3516" y="509"/>
                    <a:pt x="3453" y="345"/>
                  </a:cubicBezTo>
                  <a:lnTo>
                    <a:pt x="3390" y="207"/>
                  </a:lnTo>
                  <a:cubicBezTo>
                    <a:pt x="3343" y="76"/>
                    <a:pt x="3228" y="1"/>
                    <a:pt x="3105"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9"/>
            <p:cNvSpPr/>
            <p:nvPr/>
          </p:nvSpPr>
          <p:spPr>
            <a:xfrm>
              <a:off x="2569900" y="2490675"/>
              <a:ext cx="86650" cy="47800"/>
            </a:xfrm>
            <a:custGeom>
              <a:avLst/>
              <a:gdLst/>
              <a:ahLst/>
              <a:cxnLst/>
              <a:rect l="l" t="t" r="r" b="b"/>
              <a:pathLst>
                <a:path w="3466" h="1912" extrusionOk="0">
                  <a:moveTo>
                    <a:pt x="433" y="1"/>
                  </a:moveTo>
                  <a:cubicBezTo>
                    <a:pt x="306" y="1"/>
                    <a:pt x="182" y="74"/>
                    <a:pt x="127" y="194"/>
                  </a:cubicBezTo>
                  <a:cubicBezTo>
                    <a:pt x="114" y="232"/>
                    <a:pt x="89" y="282"/>
                    <a:pt x="64" y="333"/>
                  </a:cubicBezTo>
                  <a:cubicBezTo>
                    <a:pt x="1" y="497"/>
                    <a:pt x="76" y="698"/>
                    <a:pt x="240" y="761"/>
                  </a:cubicBezTo>
                  <a:lnTo>
                    <a:pt x="2974" y="1883"/>
                  </a:lnTo>
                  <a:cubicBezTo>
                    <a:pt x="3017" y="1902"/>
                    <a:pt x="3063" y="1912"/>
                    <a:pt x="3108" y="1912"/>
                  </a:cubicBezTo>
                  <a:cubicBezTo>
                    <a:pt x="3234" y="1912"/>
                    <a:pt x="3356" y="1837"/>
                    <a:pt x="3403" y="1706"/>
                  </a:cubicBezTo>
                  <a:cubicBezTo>
                    <a:pt x="3466" y="1555"/>
                    <a:pt x="3403" y="1366"/>
                    <a:pt x="3239" y="1290"/>
                  </a:cubicBezTo>
                  <a:lnTo>
                    <a:pt x="568" y="30"/>
                  </a:lnTo>
                  <a:cubicBezTo>
                    <a:pt x="524" y="10"/>
                    <a:pt x="478" y="1"/>
                    <a:pt x="433"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9"/>
            <p:cNvSpPr/>
            <p:nvPr/>
          </p:nvSpPr>
          <p:spPr>
            <a:xfrm>
              <a:off x="3276175" y="2431275"/>
              <a:ext cx="81625" cy="57700"/>
            </a:xfrm>
            <a:custGeom>
              <a:avLst/>
              <a:gdLst/>
              <a:ahLst/>
              <a:cxnLst/>
              <a:rect l="l" t="t" r="r" b="b"/>
              <a:pathLst>
                <a:path w="3265" h="2308" extrusionOk="0">
                  <a:moveTo>
                    <a:pt x="2817" y="1"/>
                  </a:moveTo>
                  <a:cubicBezTo>
                    <a:pt x="2754" y="1"/>
                    <a:pt x="2691" y="20"/>
                    <a:pt x="2634" y="63"/>
                  </a:cubicBezTo>
                  <a:lnTo>
                    <a:pt x="190" y="1713"/>
                  </a:lnTo>
                  <a:cubicBezTo>
                    <a:pt x="39" y="1801"/>
                    <a:pt x="1" y="2003"/>
                    <a:pt x="102" y="2154"/>
                  </a:cubicBezTo>
                  <a:cubicBezTo>
                    <a:pt x="159" y="2252"/>
                    <a:pt x="263" y="2308"/>
                    <a:pt x="370" y="2308"/>
                  </a:cubicBezTo>
                  <a:cubicBezTo>
                    <a:pt x="429" y="2308"/>
                    <a:pt x="489" y="2291"/>
                    <a:pt x="543" y="2255"/>
                  </a:cubicBezTo>
                  <a:lnTo>
                    <a:pt x="3063" y="718"/>
                  </a:lnTo>
                  <a:cubicBezTo>
                    <a:pt x="3214" y="630"/>
                    <a:pt x="3264" y="428"/>
                    <a:pt x="3176" y="277"/>
                  </a:cubicBezTo>
                  <a:lnTo>
                    <a:pt x="3088" y="151"/>
                  </a:lnTo>
                  <a:cubicBezTo>
                    <a:pt x="3025" y="56"/>
                    <a:pt x="2922" y="1"/>
                    <a:pt x="2817"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9"/>
            <p:cNvSpPr/>
            <p:nvPr/>
          </p:nvSpPr>
          <p:spPr>
            <a:xfrm>
              <a:off x="2611475" y="2416250"/>
              <a:ext cx="80050" cy="60225"/>
            </a:xfrm>
            <a:custGeom>
              <a:avLst/>
              <a:gdLst/>
              <a:ahLst/>
              <a:cxnLst/>
              <a:rect l="l" t="t" r="r" b="b"/>
              <a:pathLst>
                <a:path w="3202" h="2409" extrusionOk="0">
                  <a:moveTo>
                    <a:pt x="448" y="1"/>
                  </a:moveTo>
                  <a:cubicBezTo>
                    <a:pt x="352" y="1"/>
                    <a:pt x="256" y="46"/>
                    <a:pt x="190" y="134"/>
                  </a:cubicBezTo>
                  <a:lnTo>
                    <a:pt x="102" y="260"/>
                  </a:lnTo>
                  <a:cubicBezTo>
                    <a:pt x="1" y="412"/>
                    <a:pt x="39" y="613"/>
                    <a:pt x="190" y="714"/>
                  </a:cubicBezTo>
                  <a:lnTo>
                    <a:pt x="2647" y="2352"/>
                  </a:lnTo>
                  <a:cubicBezTo>
                    <a:pt x="2704" y="2390"/>
                    <a:pt x="2768" y="2408"/>
                    <a:pt x="2831" y="2408"/>
                  </a:cubicBezTo>
                  <a:cubicBezTo>
                    <a:pt x="2936" y="2408"/>
                    <a:pt x="3038" y="2358"/>
                    <a:pt x="3101" y="2264"/>
                  </a:cubicBezTo>
                  <a:cubicBezTo>
                    <a:pt x="3202" y="2113"/>
                    <a:pt x="3164" y="1924"/>
                    <a:pt x="3025" y="1810"/>
                  </a:cubicBezTo>
                  <a:lnTo>
                    <a:pt x="644" y="71"/>
                  </a:lnTo>
                  <a:cubicBezTo>
                    <a:pt x="586" y="24"/>
                    <a:pt x="517" y="1"/>
                    <a:pt x="448"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9"/>
            <p:cNvSpPr/>
            <p:nvPr/>
          </p:nvSpPr>
          <p:spPr>
            <a:xfrm>
              <a:off x="3232400" y="2364300"/>
              <a:ext cx="72475" cy="68850"/>
            </a:xfrm>
            <a:custGeom>
              <a:avLst/>
              <a:gdLst/>
              <a:ahLst/>
              <a:cxnLst/>
              <a:rect l="l" t="t" r="r" b="b"/>
              <a:pathLst>
                <a:path w="2899" h="2754" extrusionOk="0">
                  <a:moveTo>
                    <a:pt x="2439" y="1"/>
                  </a:moveTo>
                  <a:cubicBezTo>
                    <a:pt x="2354" y="1"/>
                    <a:pt x="2268" y="32"/>
                    <a:pt x="2205" y="95"/>
                  </a:cubicBezTo>
                  <a:lnTo>
                    <a:pt x="126" y="2187"/>
                  </a:lnTo>
                  <a:cubicBezTo>
                    <a:pt x="0" y="2313"/>
                    <a:pt x="0" y="2515"/>
                    <a:pt x="126" y="2641"/>
                  </a:cubicBezTo>
                  <a:cubicBezTo>
                    <a:pt x="187" y="2715"/>
                    <a:pt x="277" y="2753"/>
                    <a:pt x="366" y="2753"/>
                  </a:cubicBezTo>
                  <a:cubicBezTo>
                    <a:pt x="444" y="2753"/>
                    <a:pt x="521" y="2724"/>
                    <a:pt x="580" y="2666"/>
                  </a:cubicBezTo>
                  <a:lnTo>
                    <a:pt x="2760" y="675"/>
                  </a:lnTo>
                  <a:cubicBezTo>
                    <a:pt x="2899" y="549"/>
                    <a:pt x="2899" y="335"/>
                    <a:pt x="2772" y="209"/>
                  </a:cubicBezTo>
                  <a:cubicBezTo>
                    <a:pt x="2747" y="171"/>
                    <a:pt x="2709" y="133"/>
                    <a:pt x="2672" y="95"/>
                  </a:cubicBezTo>
                  <a:cubicBezTo>
                    <a:pt x="2609" y="32"/>
                    <a:pt x="2524" y="1"/>
                    <a:pt x="2439"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9"/>
            <p:cNvSpPr/>
            <p:nvPr/>
          </p:nvSpPr>
          <p:spPr>
            <a:xfrm>
              <a:off x="2667250" y="2351575"/>
              <a:ext cx="70275" cy="70725"/>
            </a:xfrm>
            <a:custGeom>
              <a:avLst/>
              <a:gdLst/>
              <a:ahLst/>
              <a:cxnLst/>
              <a:rect l="l" t="t" r="r" b="b"/>
              <a:pathLst>
                <a:path w="2811" h="2829" extrusionOk="0">
                  <a:moveTo>
                    <a:pt x="455" y="1"/>
                  </a:moveTo>
                  <a:cubicBezTo>
                    <a:pt x="376" y="1"/>
                    <a:pt x="298" y="29"/>
                    <a:pt x="240" y="88"/>
                  </a:cubicBezTo>
                  <a:lnTo>
                    <a:pt x="126" y="201"/>
                  </a:lnTo>
                  <a:cubicBezTo>
                    <a:pt x="0" y="315"/>
                    <a:pt x="0" y="529"/>
                    <a:pt x="126" y="655"/>
                  </a:cubicBezTo>
                  <a:lnTo>
                    <a:pt x="2231" y="2734"/>
                  </a:lnTo>
                  <a:cubicBezTo>
                    <a:pt x="2287" y="2797"/>
                    <a:pt x="2369" y="2828"/>
                    <a:pt x="2453" y="2828"/>
                  </a:cubicBezTo>
                  <a:cubicBezTo>
                    <a:pt x="2536" y="2828"/>
                    <a:pt x="2621" y="2797"/>
                    <a:pt x="2684" y="2734"/>
                  </a:cubicBezTo>
                  <a:cubicBezTo>
                    <a:pt x="2810" y="2620"/>
                    <a:pt x="2810" y="2419"/>
                    <a:pt x="2697" y="2280"/>
                  </a:cubicBezTo>
                  <a:lnTo>
                    <a:pt x="706" y="113"/>
                  </a:lnTo>
                  <a:cubicBezTo>
                    <a:pt x="638" y="39"/>
                    <a:pt x="546" y="1"/>
                    <a:pt x="455"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9"/>
            <p:cNvSpPr/>
            <p:nvPr/>
          </p:nvSpPr>
          <p:spPr>
            <a:xfrm>
              <a:off x="3178200" y="2308875"/>
              <a:ext cx="62400" cy="78050"/>
            </a:xfrm>
            <a:custGeom>
              <a:avLst/>
              <a:gdLst/>
              <a:ahLst/>
              <a:cxnLst/>
              <a:rect l="l" t="t" r="r" b="b"/>
              <a:pathLst>
                <a:path w="2496" h="3122" extrusionOk="0">
                  <a:moveTo>
                    <a:pt x="1997" y="1"/>
                  </a:moveTo>
                  <a:cubicBezTo>
                    <a:pt x="1892" y="1"/>
                    <a:pt x="1790" y="51"/>
                    <a:pt x="1727" y="145"/>
                  </a:cubicBezTo>
                  <a:lnTo>
                    <a:pt x="89" y="2615"/>
                  </a:lnTo>
                  <a:cubicBezTo>
                    <a:pt x="1" y="2753"/>
                    <a:pt x="39" y="2955"/>
                    <a:pt x="177" y="3056"/>
                  </a:cubicBezTo>
                  <a:cubicBezTo>
                    <a:pt x="237" y="3101"/>
                    <a:pt x="304" y="3122"/>
                    <a:pt x="371" y="3122"/>
                  </a:cubicBezTo>
                  <a:cubicBezTo>
                    <a:pt x="472" y="3122"/>
                    <a:pt x="570" y="3072"/>
                    <a:pt x="631" y="2980"/>
                  </a:cubicBezTo>
                  <a:lnTo>
                    <a:pt x="2383" y="599"/>
                  </a:lnTo>
                  <a:cubicBezTo>
                    <a:pt x="2496" y="460"/>
                    <a:pt x="2458" y="258"/>
                    <a:pt x="2307" y="158"/>
                  </a:cubicBezTo>
                  <a:lnTo>
                    <a:pt x="2181" y="57"/>
                  </a:lnTo>
                  <a:cubicBezTo>
                    <a:pt x="2124" y="19"/>
                    <a:pt x="2060" y="1"/>
                    <a:pt x="1997"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9"/>
            <p:cNvSpPr/>
            <p:nvPr/>
          </p:nvSpPr>
          <p:spPr>
            <a:xfrm>
              <a:off x="2733725" y="2298900"/>
              <a:ext cx="60175" cy="79600"/>
            </a:xfrm>
            <a:custGeom>
              <a:avLst/>
              <a:gdLst/>
              <a:ahLst/>
              <a:cxnLst/>
              <a:rect l="l" t="t" r="r" b="b"/>
              <a:pathLst>
                <a:path w="2407" h="3184" extrusionOk="0">
                  <a:moveTo>
                    <a:pt x="498" y="1"/>
                  </a:moveTo>
                  <a:cubicBezTo>
                    <a:pt x="439" y="1"/>
                    <a:pt x="380" y="17"/>
                    <a:pt x="328" y="53"/>
                  </a:cubicBezTo>
                  <a:lnTo>
                    <a:pt x="202" y="141"/>
                  </a:lnTo>
                  <a:cubicBezTo>
                    <a:pt x="51" y="242"/>
                    <a:pt x="0" y="443"/>
                    <a:pt x="114" y="594"/>
                  </a:cubicBezTo>
                  <a:lnTo>
                    <a:pt x="1752" y="3039"/>
                  </a:lnTo>
                  <a:cubicBezTo>
                    <a:pt x="1814" y="3133"/>
                    <a:pt x="1921" y="3183"/>
                    <a:pt x="2027" y="3183"/>
                  </a:cubicBezTo>
                  <a:cubicBezTo>
                    <a:pt x="2090" y="3183"/>
                    <a:pt x="2153" y="3165"/>
                    <a:pt x="2205" y="3127"/>
                  </a:cubicBezTo>
                  <a:cubicBezTo>
                    <a:pt x="2356" y="3026"/>
                    <a:pt x="2407" y="2837"/>
                    <a:pt x="2306" y="2686"/>
                  </a:cubicBezTo>
                  <a:lnTo>
                    <a:pt x="781" y="166"/>
                  </a:lnTo>
                  <a:cubicBezTo>
                    <a:pt x="716" y="59"/>
                    <a:pt x="607" y="1"/>
                    <a:pt x="498"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9"/>
            <p:cNvSpPr/>
            <p:nvPr/>
          </p:nvSpPr>
          <p:spPr>
            <a:xfrm>
              <a:off x="3116150" y="2267350"/>
              <a:ext cx="49800" cy="84650"/>
            </a:xfrm>
            <a:custGeom>
              <a:avLst/>
              <a:gdLst/>
              <a:ahLst/>
              <a:cxnLst/>
              <a:rect l="l" t="t" r="r" b="b"/>
              <a:pathLst>
                <a:path w="1992" h="3386" extrusionOk="0">
                  <a:moveTo>
                    <a:pt x="1483" y="0"/>
                  </a:moveTo>
                  <a:cubicBezTo>
                    <a:pt x="1359" y="0"/>
                    <a:pt x="1244" y="75"/>
                    <a:pt x="1198" y="206"/>
                  </a:cubicBezTo>
                  <a:lnTo>
                    <a:pt x="64" y="2927"/>
                  </a:lnTo>
                  <a:cubicBezTo>
                    <a:pt x="1" y="3091"/>
                    <a:pt x="76" y="3280"/>
                    <a:pt x="240" y="3356"/>
                  </a:cubicBezTo>
                  <a:cubicBezTo>
                    <a:pt x="283" y="3376"/>
                    <a:pt x="328" y="3385"/>
                    <a:pt x="373" y="3385"/>
                  </a:cubicBezTo>
                  <a:cubicBezTo>
                    <a:pt x="496" y="3385"/>
                    <a:pt x="613" y="3313"/>
                    <a:pt x="668" y="3192"/>
                  </a:cubicBezTo>
                  <a:lnTo>
                    <a:pt x="1916" y="521"/>
                  </a:lnTo>
                  <a:cubicBezTo>
                    <a:pt x="1992" y="357"/>
                    <a:pt x="1929" y="155"/>
                    <a:pt x="1765" y="92"/>
                  </a:cubicBezTo>
                  <a:lnTo>
                    <a:pt x="1613" y="29"/>
                  </a:lnTo>
                  <a:cubicBezTo>
                    <a:pt x="1571" y="10"/>
                    <a:pt x="1526" y="0"/>
                    <a:pt x="1483"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9"/>
            <p:cNvSpPr/>
            <p:nvPr/>
          </p:nvSpPr>
          <p:spPr>
            <a:xfrm>
              <a:off x="2809950" y="2260450"/>
              <a:ext cx="48225" cy="85700"/>
            </a:xfrm>
            <a:custGeom>
              <a:avLst/>
              <a:gdLst/>
              <a:ahLst/>
              <a:cxnLst/>
              <a:rect l="l" t="t" r="r" b="b"/>
              <a:pathLst>
                <a:path w="1929" h="3428" extrusionOk="0">
                  <a:moveTo>
                    <a:pt x="514" y="1"/>
                  </a:moveTo>
                  <a:cubicBezTo>
                    <a:pt x="473" y="1"/>
                    <a:pt x="431" y="10"/>
                    <a:pt x="391" y="28"/>
                  </a:cubicBezTo>
                  <a:lnTo>
                    <a:pt x="253" y="78"/>
                  </a:lnTo>
                  <a:cubicBezTo>
                    <a:pt x="76" y="141"/>
                    <a:pt x="1" y="330"/>
                    <a:pt x="76" y="507"/>
                  </a:cubicBezTo>
                  <a:lnTo>
                    <a:pt x="1210" y="3229"/>
                  </a:lnTo>
                  <a:cubicBezTo>
                    <a:pt x="1258" y="3354"/>
                    <a:pt x="1380" y="3427"/>
                    <a:pt x="1507" y="3427"/>
                  </a:cubicBezTo>
                  <a:cubicBezTo>
                    <a:pt x="1547" y="3427"/>
                    <a:pt x="1587" y="3420"/>
                    <a:pt x="1626" y="3405"/>
                  </a:cubicBezTo>
                  <a:lnTo>
                    <a:pt x="1928" y="3292"/>
                  </a:lnTo>
                  <a:lnTo>
                    <a:pt x="807" y="217"/>
                  </a:lnTo>
                  <a:cubicBezTo>
                    <a:pt x="759" y="84"/>
                    <a:pt x="640" y="1"/>
                    <a:pt x="514"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9"/>
            <p:cNvSpPr/>
            <p:nvPr/>
          </p:nvSpPr>
          <p:spPr>
            <a:xfrm>
              <a:off x="3048725" y="2241100"/>
              <a:ext cx="35950" cy="88625"/>
            </a:xfrm>
            <a:custGeom>
              <a:avLst/>
              <a:gdLst/>
              <a:ahLst/>
              <a:cxnLst/>
              <a:rect l="l" t="t" r="r" b="b"/>
              <a:pathLst>
                <a:path w="1438" h="3545" extrusionOk="0">
                  <a:moveTo>
                    <a:pt x="916" y="1"/>
                  </a:moveTo>
                  <a:cubicBezTo>
                    <a:pt x="767" y="1"/>
                    <a:pt x="639" y="107"/>
                    <a:pt x="606" y="260"/>
                  </a:cubicBezTo>
                  <a:lnTo>
                    <a:pt x="39" y="3171"/>
                  </a:lnTo>
                  <a:cubicBezTo>
                    <a:pt x="1" y="3335"/>
                    <a:pt x="114" y="3511"/>
                    <a:pt x="291" y="3536"/>
                  </a:cubicBezTo>
                  <a:cubicBezTo>
                    <a:pt x="314" y="3542"/>
                    <a:pt x="338" y="3544"/>
                    <a:pt x="361" y="3544"/>
                  </a:cubicBezTo>
                  <a:cubicBezTo>
                    <a:pt x="502" y="3544"/>
                    <a:pt x="636" y="3450"/>
                    <a:pt x="669" y="3310"/>
                  </a:cubicBezTo>
                  <a:lnTo>
                    <a:pt x="1387" y="437"/>
                  </a:lnTo>
                  <a:cubicBezTo>
                    <a:pt x="1437" y="260"/>
                    <a:pt x="1324" y="84"/>
                    <a:pt x="1148" y="46"/>
                  </a:cubicBezTo>
                  <a:lnTo>
                    <a:pt x="984" y="8"/>
                  </a:lnTo>
                  <a:cubicBezTo>
                    <a:pt x="961" y="3"/>
                    <a:pt x="938" y="1"/>
                    <a:pt x="916"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9"/>
            <p:cNvSpPr/>
            <p:nvPr/>
          </p:nvSpPr>
          <p:spPr>
            <a:xfrm>
              <a:off x="2892475" y="2237650"/>
              <a:ext cx="32475" cy="89225"/>
            </a:xfrm>
            <a:custGeom>
              <a:avLst/>
              <a:gdLst/>
              <a:ahLst/>
              <a:cxnLst/>
              <a:rect l="l" t="t" r="r" b="b"/>
              <a:pathLst>
                <a:path w="1299" h="3569" extrusionOk="0">
                  <a:moveTo>
                    <a:pt x="518" y="1"/>
                  </a:moveTo>
                  <a:cubicBezTo>
                    <a:pt x="497" y="1"/>
                    <a:pt x="476" y="3"/>
                    <a:pt x="455" y="8"/>
                  </a:cubicBezTo>
                  <a:lnTo>
                    <a:pt x="291" y="33"/>
                  </a:lnTo>
                  <a:cubicBezTo>
                    <a:pt x="114" y="71"/>
                    <a:pt x="1" y="234"/>
                    <a:pt x="39" y="411"/>
                  </a:cubicBezTo>
                  <a:lnTo>
                    <a:pt x="618" y="3309"/>
                  </a:lnTo>
                  <a:cubicBezTo>
                    <a:pt x="651" y="3472"/>
                    <a:pt x="786" y="3569"/>
                    <a:pt x="935" y="3569"/>
                  </a:cubicBezTo>
                  <a:cubicBezTo>
                    <a:pt x="960" y="3569"/>
                    <a:pt x="984" y="3566"/>
                    <a:pt x="1009" y="3561"/>
                  </a:cubicBezTo>
                  <a:cubicBezTo>
                    <a:pt x="1173" y="3536"/>
                    <a:pt x="1299" y="3372"/>
                    <a:pt x="1274" y="3196"/>
                  </a:cubicBezTo>
                  <a:lnTo>
                    <a:pt x="820" y="272"/>
                  </a:lnTo>
                  <a:cubicBezTo>
                    <a:pt x="798" y="117"/>
                    <a:pt x="668" y="1"/>
                    <a:pt x="518"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9"/>
            <p:cNvSpPr/>
            <p:nvPr/>
          </p:nvSpPr>
          <p:spPr>
            <a:xfrm>
              <a:off x="2978800" y="2231825"/>
              <a:ext cx="19875" cy="89825"/>
            </a:xfrm>
            <a:custGeom>
              <a:avLst/>
              <a:gdLst/>
              <a:ahLst/>
              <a:cxnLst/>
              <a:rect l="l" t="t" r="r" b="b"/>
              <a:pathLst>
                <a:path w="795" h="3593" extrusionOk="0">
                  <a:moveTo>
                    <a:pt x="306" y="0"/>
                  </a:moveTo>
                  <a:cubicBezTo>
                    <a:pt x="139" y="0"/>
                    <a:pt x="1" y="135"/>
                    <a:pt x="1" y="316"/>
                  </a:cubicBezTo>
                  <a:lnTo>
                    <a:pt x="1" y="3265"/>
                  </a:lnTo>
                  <a:cubicBezTo>
                    <a:pt x="1" y="3441"/>
                    <a:pt x="139" y="3580"/>
                    <a:pt x="316" y="3592"/>
                  </a:cubicBezTo>
                  <a:lnTo>
                    <a:pt x="328" y="3592"/>
                  </a:lnTo>
                  <a:cubicBezTo>
                    <a:pt x="505" y="3592"/>
                    <a:pt x="656" y="3454"/>
                    <a:pt x="656" y="3277"/>
                  </a:cubicBezTo>
                  <a:lnTo>
                    <a:pt x="794" y="329"/>
                  </a:lnTo>
                  <a:cubicBezTo>
                    <a:pt x="794" y="152"/>
                    <a:pt x="656" y="1"/>
                    <a:pt x="479" y="1"/>
                  </a:cubicBezTo>
                  <a:lnTo>
                    <a:pt x="328" y="1"/>
                  </a:lnTo>
                  <a:cubicBezTo>
                    <a:pt x="321" y="1"/>
                    <a:pt x="313" y="0"/>
                    <a:pt x="306"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9"/>
            <p:cNvSpPr/>
            <p:nvPr/>
          </p:nvSpPr>
          <p:spPr>
            <a:xfrm>
              <a:off x="2932775" y="2646625"/>
              <a:ext cx="86700" cy="73675"/>
            </a:xfrm>
            <a:custGeom>
              <a:avLst/>
              <a:gdLst/>
              <a:ahLst/>
              <a:cxnLst/>
              <a:rect l="l" t="t" r="r" b="b"/>
              <a:pathLst>
                <a:path w="3468" h="2947" extrusionOk="0">
                  <a:moveTo>
                    <a:pt x="1937" y="1"/>
                  </a:moveTo>
                  <a:cubicBezTo>
                    <a:pt x="692" y="1"/>
                    <a:pt x="1" y="1493"/>
                    <a:pt x="846" y="2449"/>
                  </a:cubicBezTo>
                  <a:cubicBezTo>
                    <a:pt x="1150" y="2792"/>
                    <a:pt x="1546" y="2947"/>
                    <a:pt x="1936" y="2947"/>
                  </a:cubicBezTo>
                  <a:cubicBezTo>
                    <a:pt x="2662" y="2947"/>
                    <a:pt x="3368" y="2412"/>
                    <a:pt x="3417" y="1567"/>
                  </a:cubicBezTo>
                  <a:cubicBezTo>
                    <a:pt x="3467" y="748"/>
                    <a:pt x="2850" y="55"/>
                    <a:pt x="2043" y="5"/>
                  </a:cubicBezTo>
                  <a:cubicBezTo>
                    <a:pt x="2007" y="2"/>
                    <a:pt x="1972" y="1"/>
                    <a:pt x="193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9"/>
            <p:cNvSpPr/>
            <p:nvPr/>
          </p:nvSpPr>
          <p:spPr>
            <a:xfrm>
              <a:off x="2970300" y="2433775"/>
              <a:ext cx="26475" cy="263375"/>
            </a:xfrm>
            <a:custGeom>
              <a:avLst/>
              <a:gdLst/>
              <a:ahLst/>
              <a:cxnLst/>
              <a:rect l="l" t="t" r="r" b="b"/>
              <a:pathLst>
                <a:path w="1059" h="10535" extrusionOk="0">
                  <a:moveTo>
                    <a:pt x="1059" y="0"/>
                  </a:moveTo>
                  <a:lnTo>
                    <a:pt x="0" y="10484"/>
                  </a:lnTo>
                  <a:lnTo>
                    <a:pt x="819" y="10535"/>
                  </a:lnTo>
                  <a:lnTo>
                    <a:pt x="105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8" name="Google Shape;498;p9"/>
          <p:cNvGrpSpPr/>
          <p:nvPr/>
        </p:nvGrpSpPr>
        <p:grpSpPr>
          <a:xfrm>
            <a:off x="6309551" y="2318828"/>
            <a:ext cx="1752594" cy="965797"/>
            <a:chOff x="3672800" y="2231525"/>
            <a:chExt cx="891225" cy="491150"/>
          </a:xfrm>
        </p:grpSpPr>
        <p:sp>
          <p:nvSpPr>
            <p:cNvPr id="499" name="Google Shape;499;p9"/>
            <p:cNvSpPr/>
            <p:nvPr/>
          </p:nvSpPr>
          <p:spPr>
            <a:xfrm>
              <a:off x="3672800" y="2657125"/>
              <a:ext cx="90125" cy="19550"/>
            </a:xfrm>
            <a:custGeom>
              <a:avLst/>
              <a:gdLst/>
              <a:ahLst/>
              <a:cxnLst/>
              <a:rect l="l" t="t" r="r" b="b"/>
              <a:pathLst>
                <a:path w="3605" h="782" extrusionOk="0">
                  <a:moveTo>
                    <a:pt x="353" y="0"/>
                  </a:moveTo>
                  <a:cubicBezTo>
                    <a:pt x="164" y="0"/>
                    <a:pt x="13" y="139"/>
                    <a:pt x="13" y="315"/>
                  </a:cubicBezTo>
                  <a:lnTo>
                    <a:pt x="13" y="454"/>
                  </a:lnTo>
                  <a:cubicBezTo>
                    <a:pt x="0" y="630"/>
                    <a:pt x="152" y="782"/>
                    <a:pt x="328" y="782"/>
                  </a:cubicBezTo>
                  <a:lnTo>
                    <a:pt x="3277" y="782"/>
                  </a:lnTo>
                  <a:cubicBezTo>
                    <a:pt x="3453" y="782"/>
                    <a:pt x="3604" y="643"/>
                    <a:pt x="3604" y="467"/>
                  </a:cubicBezTo>
                  <a:cubicBezTo>
                    <a:pt x="3604" y="290"/>
                    <a:pt x="3466" y="139"/>
                    <a:pt x="3289" y="126"/>
                  </a:cubicBezTo>
                  <a:lnTo>
                    <a:pt x="35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9"/>
            <p:cNvSpPr/>
            <p:nvPr/>
          </p:nvSpPr>
          <p:spPr>
            <a:xfrm>
              <a:off x="4473900" y="2667525"/>
              <a:ext cx="90125" cy="19875"/>
            </a:xfrm>
            <a:custGeom>
              <a:avLst/>
              <a:gdLst/>
              <a:ahLst/>
              <a:cxnLst/>
              <a:rect l="l" t="t" r="r" b="b"/>
              <a:pathLst>
                <a:path w="3605" h="795" extrusionOk="0">
                  <a:moveTo>
                    <a:pt x="3251" y="0"/>
                  </a:moveTo>
                  <a:lnTo>
                    <a:pt x="315" y="126"/>
                  </a:lnTo>
                  <a:cubicBezTo>
                    <a:pt x="139" y="139"/>
                    <a:pt x="0" y="290"/>
                    <a:pt x="0" y="466"/>
                  </a:cubicBezTo>
                  <a:cubicBezTo>
                    <a:pt x="0" y="643"/>
                    <a:pt x="152" y="794"/>
                    <a:pt x="328" y="794"/>
                  </a:cubicBezTo>
                  <a:lnTo>
                    <a:pt x="3277" y="794"/>
                  </a:lnTo>
                  <a:cubicBezTo>
                    <a:pt x="3453" y="781"/>
                    <a:pt x="3604" y="643"/>
                    <a:pt x="3592" y="454"/>
                  </a:cubicBezTo>
                  <a:lnTo>
                    <a:pt x="3592" y="315"/>
                  </a:lnTo>
                  <a:cubicBezTo>
                    <a:pt x="3592" y="139"/>
                    <a:pt x="3440" y="0"/>
                    <a:pt x="325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9"/>
            <p:cNvSpPr/>
            <p:nvPr/>
          </p:nvSpPr>
          <p:spPr>
            <a:xfrm>
              <a:off x="4466025" y="2589525"/>
              <a:ext cx="90425" cy="31175"/>
            </a:xfrm>
            <a:custGeom>
              <a:avLst/>
              <a:gdLst/>
              <a:ahLst/>
              <a:cxnLst/>
              <a:rect l="l" t="t" r="r" b="b"/>
              <a:pathLst>
                <a:path w="3617" h="1247" extrusionOk="0">
                  <a:moveTo>
                    <a:pt x="3244" y="0"/>
                  </a:moveTo>
                  <a:cubicBezTo>
                    <a:pt x="3222" y="0"/>
                    <a:pt x="3199" y="3"/>
                    <a:pt x="3176" y="8"/>
                  </a:cubicBezTo>
                  <a:lnTo>
                    <a:pt x="278" y="587"/>
                  </a:lnTo>
                  <a:cubicBezTo>
                    <a:pt x="114" y="625"/>
                    <a:pt x="0" y="789"/>
                    <a:pt x="26" y="965"/>
                  </a:cubicBezTo>
                  <a:lnTo>
                    <a:pt x="26" y="978"/>
                  </a:lnTo>
                  <a:cubicBezTo>
                    <a:pt x="48" y="1138"/>
                    <a:pt x="185" y="1246"/>
                    <a:pt x="342" y="1246"/>
                  </a:cubicBezTo>
                  <a:cubicBezTo>
                    <a:pt x="358" y="1246"/>
                    <a:pt x="374" y="1245"/>
                    <a:pt x="391" y="1243"/>
                  </a:cubicBezTo>
                  <a:lnTo>
                    <a:pt x="3314" y="789"/>
                  </a:lnTo>
                  <a:cubicBezTo>
                    <a:pt x="3491" y="764"/>
                    <a:pt x="3617" y="600"/>
                    <a:pt x="3592" y="424"/>
                  </a:cubicBezTo>
                  <a:cubicBezTo>
                    <a:pt x="3579" y="373"/>
                    <a:pt x="3566" y="310"/>
                    <a:pt x="3566" y="260"/>
                  </a:cubicBezTo>
                  <a:cubicBezTo>
                    <a:pt x="3533" y="106"/>
                    <a:pt x="3396" y="0"/>
                    <a:pt x="324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9"/>
            <p:cNvSpPr/>
            <p:nvPr/>
          </p:nvSpPr>
          <p:spPr>
            <a:xfrm>
              <a:off x="3681925" y="2572075"/>
              <a:ext cx="90125" cy="34200"/>
            </a:xfrm>
            <a:custGeom>
              <a:avLst/>
              <a:gdLst/>
              <a:ahLst/>
              <a:cxnLst/>
              <a:rect l="l" t="t" r="r" b="b"/>
              <a:pathLst>
                <a:path w="3605" h="1368" extrusionOk="0">
                  <a:moveTo>
                    <a:pt x="374" y="1"/>
                  </a:moveTo>
                  <a:cubicBezTo>
                    <a:pt x="237" y="1"/>
                    <a:pt x="106" y="104"/>
                    <a:pt x="64" y="252"/>
                  </a:cubicBezTo>
                  <a:lnTo>
                    <a:pt x="39" y="403"/>
                  </a:lnTo>
                  <a:cubicBezTo>
                    <a:pt x="1" y="580"/>
                    <a:pt x="114" y="756"/>
                    <a:pt x="291" y="781"/>
                  </a:cubicBezTo>
                  <a:lnTo>
                    <a:pt x="3189" y="1361"/>
                  </a:lnTo>
                  <a:cubicBezTo>
                    <a:pt x="3210" y="1366"/>
                    <a:pt x="3231" y="1368"/>
                    <a:pt x="3252" y="1368"/>
                  </a:cubicBezTo>
                  <a:cubicBezTo>
                    <a:pt x="3405" y="1368"/>
                    <a:pt x="3545" y="1252"/>
                    <a:pt x="3567" y="1096"/>
                  </a:cubicBezTo>
                  <a:cubicBezTo>
                    <a:pt x="3605" y="920"/>
                    <a:pt x="3504" y="744"/>
                    <a:pt x="3327" y="706"/>
                  </a:cubicBezTo>
                  <a:lnTo>
                    <a:pt x="454" y="13"/>
                  </a:lnTo>
                  <a:cubicBezTo>
                    <a:pt x="428" y="5"/>
                    <a:pt x="401" y="1"/>
                    <a:pt x="374"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9"/>
            <p:cNvSpPr/>
            <p:nvPr/>
          </p:nvSpPr>
          <p:spPr>
            <a:xfrm>
              <a:off x="4446175" y="2507375"/>
              <a:ext cx="87925" cy="45050"/>
            </a:xfrm>
            <a:custGeom>
              <a:avLst/>
              <a:gdLst/>
              <a:ahLst/>
              <a:cxnLst/>
              <a:rect l="l" t="t" r="r" b="b"/>
              <a:pathLst>
                <a:path w="3517" h="1802" extrusionOk="0">
                  <a:moveTo>
                    <a:pt x="3105" y="1"/>
                  </a:moveTo>
                  <a:cubicBezTo>
                    <a:pt x="3062" y="1"/>
                    <a:pt x="3017" y="10"/>
                    <a:pt x="2974" y="30"/>
                  </a:cubicBezTo>
                  <a:lnTo>
                    <a:pt x="240" y="1164"/>
                  </a:lnTo>
                  <a:cubicBezTo>
                    <a:pt x="76" y="1240"/>
                    <a:pt x="0" y="1416"/>
                    <a:pt x="76" y="1580"/>
                  </a:cubicBezTo>
                  <a:cubicBezTo>
                    <a:pt x="115" y="1718"/>
                    <a:pt x="240" y="1802"/>
                    <a:pt x="370" y="1802"/>
                  </a:cubicBezTo>
                  <a:cubicBezTo>
                    <a:pt x="407" y="1802"/>
                    <a:pt x="444" y="1795"/>
                    <a:pt x="479" y="1782"/>
                  </a:cubicBezTo>
                  <a:lnTo>
                    <a:pt x="3264" y="761"/>
                  </a:lnTo>
                  <a:cubicBezTo>
                    <a:pt x="3428" y="698"/>
                    <a:pt x="3516" y="522"/>
                    <a:pt x="3453" y="345"/>
                  </a:cubicBezTo>
                  <a:cubicBezTo>
                    <a:pt x="3428" y="295"/>
                    <a:pt x="3415" y="257"/>
                    <a:pt x="3390" y="207"/>
                  </a:cubicBezTo>
                  <a:cubicBezTo>
                    <a:pt x="3344" y="76"/>
                    <a:pt x="3228" y="1"/>
                    <a:pt x="310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9"/>
            <p:cNvSpPr/>
            <p:nvPr/>
          </p:nvSpPr>
          <p:spPr>
            <a:xfrm>
              <a:off x="3707450" y="2490950"/>
              <a:ext cx="86975" cy="47850"/>
            </a:xfrm>
            <a:custGeom>
              <a:avLst/>
              <a:gdLst/>
              <a:ahLst/>
              <a:cxnLst/>
              <a:rect l="l" t="t" r="r" b="b"/>
              <a:pathLst>
                <a:path w="3479" h="1914" extrusionOk="0">
                  <a:moveTo>
                    <a:pt x="431" y="0"/>
                  </a:moveTo>
                  <a:cubicBezTo>
                    <a:pt x="312" y="0"/>
                    <a:pt x="193" y="66"/>
                    <a:pt x="139" y="183"/>
                  </a:cubicBezTo>
                  <a:cubicBezTo>
                    <a:pt x="126" y="234"/>
                    <a:pt x="101" y="284"/>
                    <a:pt x="76" y="334"/>
                  </a:cubicBezTo>
                  <a:cubicBezTo>
                    <a:pt x="0" y="498"/>
                    <a:pt x="89" y="687"/>
                    <a:pt x="252" y="763"/>
                  </a:cubicBezTo>
                  <a:lnTo>
                    <a:pt x="2987" y="1884"/>
                  </a:lnTo>
                  <a:cubicBezTo>
                    <a:pt x="3030" y="1904"/>
                    <a:pt x="3074" y="1913"/>
                    <a:pt x="3118" y="1913"/>
                  </a:cubicBezTo>
                  <a:cubicBezTo>
                    <a:pt x="3241" y="1913"/>
                    <a:pt x="3356" y="1838"/>
                    <a:pt x="3403" y="1708"/>
                  </a:cubicBezTo>
                  <a:cubicBezTo>
                    <a:pt x="3478" y="1544"/>
                    <a:pt x="3415" y="1355"/>
                    <a:pt x="3251" y="1279"/>
                  </a:cubicBezTo>
                  <a:lnTo>
                    <a:pt x="567" y="32"/>
                  </a:lnTo>
                  <a:cubicBezTo>
                    <a:pt x="525" y="10"/>
                    <a:pt x="478" y="0"/>
                    <a:pt x="431"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9"/>
            <p:cNvSpPr/>
            <p:nvPr/>
          </p:nvSpPr>
          <p:spPr>
            <a:xfrm>
              <a:off x="4414050" y="2431425"/>
              <a:ext cx="81600" cy="57650"/>
            </a:xfrm>
            <a:custGeom>
              <a:avLst/>
              <a:gdLst/>
              <a:ahLst/>
              <a:cxnLst/>
              <a:rect l="l" t="t" r="r" b="b"/>
              <a:pathLst>
                <a:path w="3264" h="2306" extrusionOk="0">
                  <a:moveTo>
                    <a:pt x="2818" y="0"/>
                  </a:moveTo>
                  <a:cubicBezTo>
                    <a:pt x="2755" y="0"/>
                    <a:pt x="2691" y="19"/>
                    <a:pt x="2634" y="57"/>
                  </a:cubicBezTo>
                  <a:lnTo>
                    <a:pt x="177" y="1707"/>
                  </a:lnTo>
                  <a:cubicBezTo>
                    <a:pt x="38" y="1808"/>
                    <a:pt x="0" y="1997"/>
                    <a:pt x="101" y="2148"/>
                  </a:cubicBezTo>
                  <a:cubicBezTo>
                    <a:pt x="160" y="2249"/>
                    <a:pt x="269" y="2305"/>
                    <a:pt x="380" y="2305"/>
                  </a:cubicBezTo>
                  <a:cubicBezTo>
                    <a:pt x="436" y="2305"/>
                    <a:pt x="492" y="2291"/>
                    <a:pt x="542" y="2262"/>
                  </a:cubicBezTo>
                  <a:lnTo>
                    <a:pt x="3062" y="724"/>
                  </a:lnTo>
                  <a:cubicBezTo>
                    <a:pt x="3213" y="636"/>
                    <a:pt x="3264" y="435"/>
                    <a:pt x="3163" y="271"/>
                  </a:cubicBezTo>
                  <a:lnTo>
                    <a:pt x="3087" y="145"/>
                  </a:lnTo>
                  <a:cubicBezTo>
                    <a:pt x="3025" y="50"/>
                    <a:pt x="2923" y="0"/>
                    <a:pt x="281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9"/>
            <p:cNvSpPr/>
            <p:nvPr/>
          </p:nvSpPr>
          <p:spPr>
            <a:xfrm>
              <a:off x="3749350" y="2416200"/>
              <a:ext cx="80025" cy="60275"/>
            </a:xfrm>
            <a:custGeom>
              <a:avLst/>
              <a:gdLst/>
              <a:ahLst/>
              <a:cxnLst/>
              <a:rect l="l" t="t" r="r" b="b"/>
              <a:pathLst>
                <a:path w="3201" h="2411" extrusionOk="0">
                  <a:moveTo>
                    <a:pt x="452" y="0"/>
                  </a:moveTo>
                  <a:cubicBezTo>
                    <a:pt x="351" y="0"/>
                    <a:pt x="250" y="46"/>
                    <a:pt x="189" y="136"/>
                  </a:cubicBezTo>
                  <a:lnTo>
                    <a:pt x="101" y="262"/>
                  </a:lnTo>
                  <a:cubicBezTo>
                    <a:pt x="0" y="414"/>
                    <a:pt x="38" y="615"/>
                    <a:pt x="189" y="716"/>
                  </a:cubicBezTo>
                  <a:lnTo>
                    <a:pt x="2647" y="2354"/>
                  </a:lnTo>
                  <a:cubicBezTo>
                    <a:pt x="2703" y="2392"/>
                    <a:pt x="2768" y="2410"/>
                    <a:pt x="2831" y="2410"/>
                  </a:cubicBezTo>
                  <a:cubicBezTo>
                    <a:pt x="2935" y="2410"/>
                    <a:pt x="3037" y="2360"/>
                    <a:pt x="3100" y="2266"/>
                  </a:cubicBezTo>
                  <a:cubicBezTo>
                    <a:pt x="3201" y="2115"/>
                    <a:pt x="3176" y="1913"/>
                    <a:pt x="3025" y="1812"/>
                  </a:cubicBezTo>
                  <a:lnTo>
                    <a:pt x="643" y="61"/>
                  </a:lnTo>
                  <a:cubicBezTo>
                    <a:pt x="588" y="20"/>
                    <a:pt x="520" y="0"/>
                    <a:pt x="452"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9"/>
            <p:cNvSpPr/>
            <p:nvPr/>
          </p:nvSpPr>
          <p:spPr>
            <a:xfrm>
              <a:off x="4370250" y="2364375"/>
              <a:ext cx="72475" cy="68675"/>
            </a:xfrm>
            <a:custGeom>
              <a:avLst/>
              <a:gdLst/>
              <a:ahLst/>
              <a:cxnLst/>
              <a:rect l="l" t="t" r="r" b="b"/>
              <a:pathLst>
                <a:path w="2899" h="2747" extrusionOk="0">
                  <a:moveTo>
                    <a:pt x="2441" y="1"/>
                  </a:moveTo>
                  <a:cubicBezTo>
                    <a:pt x="2357" y="1"/>
                    <a:pt x="2275" y="36"/>
                    <a:pt x="2218" y="105"/>
                  </a:cubicBezTo>
                  <a:lnTo>
                    <a:pt x="127" y="2197"/>
                  </a:lnTo>
                  <a:cubicBezTo>
                    <a:pt x="1" y="2323"/>
                    <a:pt x="1" y="2524"/>
                    <a:pt x="127" y="2650"/>
                  </a:cubicBezTo>
                  <a:cubicBezTo>
                    <a:pt x="191" y="2715"/>
                    <a:pt x="273" y="2746"/>
                    <a:pt x="355" y="2746"/>
                  </a:cubicBezTo>
                  <a:cubicBezTo>
                    <a:pt x="433" y="2746"/>
                    <a:pt x="513" y="2718"/>
                    <a:pt x="580" y="2663"/>
                  </a:cubicBezTo>
                  <a:lnTo>
                    <a:pt x="2760" y="672"/>
                  </a:lnTo>
                  <a:cubicBezTo>
                    <a:pt x="2899" y="546"/>
                    <a:pt x="2899" y="344"/>
                    <a:pt x="2773" y="218"/>
                  </a:cubicBezTo>
                  <a:lnTo>
                    <a:pt x="2672" y="105"/>
                  </a:lnTo>
                  <a:cubicBezTo>
                    <a:pt x="2609" y="36"/>
                    <a:pt x="2524" y="1"/>
                    <a:pt x="244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9"/>
            <p:cNvSpPr/>
            <p:nvPr/>
          </p:nvSpPr>
          <p:spPr>
            <a:xfrm>
              <a:off x="3805100" y="2351575"/>
              <a:ext cx="70600" cy="70875"/>
            </a:xfrm>
            <a:custGeom>
              <a:avLst/>
              <a:gdLst/>
              <a:ahLst/>
              <a:cxnLst/>
              <a:rect l="l" t="t" r="r" b="b"/>
              <a:pathLst>
                <a:path w="2824" h="2835" extrusionOk="0">
                  <a:moveTo>
                    <a:pt x="462" y="1"/>
                  </a:moveTo>
                  <a:cubicBezTo>
                    <a:pt x="386" y="1"/>
                    <a:pt x="311" y="29"/>
                    <a:pt x="253" y="88"/>
                  </a:cubicBezTo>
                  <a:lnTo>
                    <a:pt x="139" y="201"/>
                  </a:lnTo>
                  <a:cubicBezTo>
                    <a:pt x="1" y="327"/>
                    <a:pt x="1" y="529"/>
                    <a:pt x="139" y="655"/>
                  </a:cubicBezTo>
                  <a:lnTo>
                    <a:pt x="2231" y="2747"/>
                  </a:lnTo>
                  <a:cubicBezTo>
                    <a:pt x="2291" y="2806"/>
                    <a:pt x="2368" y="2835"/>
                    <a:pt x="2446" y="2835"/>
                  </a:cubicBezTo>
                  <a:cubicBezTo>
                    <a:pt x="2532" y="2835"/>
                    <a:pt x="2619" y="2800"/>
                    <a:pt x="2685" y="2734"/>
                  </a:cubicBezTo>
                  <a:cubicBezTo>
                    <a:pt x="2823" y="2620"/>
                    <a:pt x="2823" y="2419"/>
                    <a:pt x="2710" y="2293"/>
                  </a:cubicBezTo>
                  <a:lnTo>
                    <a:pt x="706" y="113"/>
                  </a:lnTo>
                  <a:cubicBezTo>
                    <a:pt x="639" y="39"/>
                    <a:pt x="550" y="1"/>
                    <a:pt x="462"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9"/>
            <p:cNvSpPr/>
            <p:nvPr/>
          </p:nvSpPr>
          <p:spPr>
            <a:xfrm>
              <a:off x="4315750" y="2309200"/>
              <a:ext cx="62725" cy="77850"/>
            </a:xfrm>
            <a:custGeom>
              <a:avLst/>
              <a:gdLst/>
              <a:ahLst/>
              <a:cxnLst/>
              <a:rect l="l" t="t" r="r" b="b"/>
              <a:pathLst>
                <a:path w="2509" h="3114" extrusionOk="0">
                  <a:moveTo>
                    <a:pt x="2009" y="0"/>
                  </a:moveTo>
                  <a:cubicBezTo>
                    <a:pt x="1905" y="0"/>
                    <a:pt x="1802" y="50"/>
                    <a:pt x="1740" y="145"/>
                  </a:cubicBezTo>
                  <a:lnTo>
                    <a:pt x="102" y="2602"/>
                  </a:lnTo>
                  <a:cubicBezTo>
                    <a:pt x="1" y="2753"/>
                    <a:pt x="39" y="2942"/>
                    <a:pt x="190" y="3043"/>
                  </a:cubicBezTo>
                  <a:cubicBezTo>
                    <a:pt x="253" y="3090"/>
                    <a:pt x="325" y="3113"/>
                    <a:pt x="394" y="3113"/>
                  </a:cubicBezTo>
                  <a:cubicBezTo>
                    <a:pt x="492" y="3113"/>
                    <a:pt x="585" y="3068"/>
                    <a:pt x="643" y="2980"/>
                  </a:cubicBezTo>
                  <a:lnTo>
                    <a:pt x="2395" y="598"/>
                  </a:lnTo>
                  <a:cubicBezTo>
                    <a:pt x="2508" y="447"/>
                    <a:pt x="2470" y="245"/>
                    <a:pt x="2319" y="145"/>
                  </a:cubicBezTo>
                  <a:lnTo>
                    <a:pt x="2193" y="56"/>
                  </a:lnTo>
                  <a:cubicBezTo>
                    <a:pt x="2136" y="18"/>
                    <a:pt x="2072" y="0"/>
                    <a:pt x="200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9"/>
            <p:cNvSpPr/>
            <p:nvPr/>
          </p:nvSpPr>
          <p:spPr>
            <a:xfrm>
              <a:off x="3871575" y="2298900"/>
              <a:ext cx="60200" cy="79600"/>
            </a:xfrm>
            <a:custGeom>
              <a:avLst/>
              <a:gdLst/>
              <a:ahLst/>
              <a:cxnLst/>
              <a:rect l="l" t="t" r="r" b="b"/>
              <a:pathLst>
                <a:path w="2408" h="3184" extrusionOk="0">
                  <a:moveTo>
                    <a:pt x="498" y="1"/>
                  </a:moveTo>
                  <a:cubicBezTo>
                    <a:pt x="440" y="1"/>
                    <a:pt x="381" y="17"/>
                    <a:pt x="328" y="53"/>
                  </a:cubicBezTo>
                  <a:lnTo>
                    <a:pt x="202" y="141"/>
                  </a:lnTo>
                  <a:cubicBezTo>
                    <a:pt x="51" y="242"/>
                    <a:pt x="0" y="443"/>
                    <a:pt x="114" y="594"/>
                  </a:cubicBezTo>
                  <a:lnTo>
                    <a:pt x="1765" y="3039"/>
                  </a:lnTo>
                  <a:cubicBezTo>
                    <a:pt x="1820" y="3133"/>
                    <a:pt x="1924" y="3183"/>
                    <a:pt x="2028" y="3183"/>
                  </a:cubicBezTo>
                  <a:cubicBezTo>
                    <a:pt x="2091" y="3183"/>
                    <a:pt x="2153" y="3165"/>
                    <a:pt x="2206" y="3127"/>
                  </a:cubicBezTo>
                  <a:cubicBezTo>
                    <a:pt x="2357" y="3026"/>
                    <a:pt x="2407" y="2825"/>
                    <a:pt x="2306" y="2686"/>
                  </a:cubicBezTo>
                  <a:lnTo>
                    <a:pt x="769" y="166"/>
                  </a:lnTo>
                  <a:cubicBezTo>
                    <a:pt x="712" y="59"/>
                    <a:pt x="606" y="1"/>
                    <a:pt x="498"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9"/>
            <p:cNvSpPr/>
            <p:nvPr/>
          </p:nvSpPr>
          <p:spPr>
            <a:xfrm>
              <a:off x="4253700" y="2267350"/>
              <a:ext cx="50100" cy="84650"/>
            </a:xfrm>
            <a:custGeom>
              <a:avLst/>
              <a:gdLst/>
              <a:ahLst/>
              <a:cxnLst/>
              <a:rect l="l" t="t" r="r" b="b"/>
              <a:pathLst>
                <a:path w="2004" h="3386" extrusionOk="0">
                  <a:moveTo>
                    <a:pt x="1487" y="0"/>
                  </a:moveTo>
                  <a:cubicBezTo>
                    <a:pt x="1359" y="0"/>
                    <a:pt x="1244" y="75"/>
                    <a:pt x="1197" y="206"/>
                  </a:cubicBezTo>
                  <a:lnTo>
                    <a:pt x="76" y="2940"/>
                  </a:lnTo>
                  <a:cubicBezTo>
                    <a:pt x="0" y="3104"/>
                    <a:pt x="76" y="3293"/>
                    <a:pt x="240" y="3356"/>
                  </a:cubicBezTo>
                  <a:lnTo>
                    <a:pt x="252" y="3356"/>
                  </a:lnTo>
                  <a:cubicBezTo>
                    <a:pt x="296" y="3376"/>
                    <a:pt x="341" y="3386"/>
                    <a:pt x="385" y="3386"/>
                  </a:cubicBezTo>
                  <a:cubicBezTo>
                    <a:pt x="504" y="3386"/>
                    <a:pt x="616" y="3315"/>
                    <a:pt x="681" y="3205"/>
                  </a:cubicBezTo>
                  <a:lnTo>
                    <a:pt x="1928" y="521"/>
                  </a:lnTo>
                  <a:cubicBezTo>
                    <a:pt x="2004" y="357"/>
                    <a:pt x="1928" y="168"/>
                    <a:pt x="1764" y="92"/>
                  </a:cubicBezTo>
                  <a:lnTo>
                    <a:pt x="1626" y="29"/>
                  </a:lnTo>
                  <a:cubicBezTo>
                    <a:pt x="1580" y="10"/>
                    <a:pt x="1533" y="0"/>
                    <a:pt x="148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9"/>
            <p:cNvSpPr/>
            <p:nvPr/>
          </p:nvSpPr>
          <p:spPr>
            <a:xfrm>
              <a:off x="3947800" y="2260450"/>
              <a:ext cx="46975" cy="85825"/>
            </a:xfrm>
            <a:custGeom>
              <a:avLst/>
              <a:gdLst/>
              <a:ahLst/>
              <a:cxnLst/>
              <a:rect l="l" t="t" r="r" b="b"/>
              <a:pathLst>
                <a:path w="1879" h="3433" extrusionOk="0">
                  <a:moveTo>
                    <a:pt x="514" y="1"/>
                  </a:moveTo>
                  <a:cubicBezTo>
                    <a:pt x="473" y="1"/>
                    <a:pt x="432" y="10"/>
                    <a:pt x="392" y="28"/>
                  </a:cubicBezTo>
                  <a:lnTo>
                    <a:pt x="253" y="78"/>
                  </a:lnTo>
                  <a:cubicBezTo>
                    <a:pt x="76" y="141"/>
                    <a:pt x="1" y="330"/>
                    <a:pt x="76" y="494"/>
                  </a:cubicBezTo>
                  <a:lnTo>
                    <a:pt x="1211" y="3229"/>
                  </a:lnTo>
                  <a:cubicBezTo>
                    <a:pt x="1258" y="3352"/>
                    <a:pt x="1377" y="3432"/>
                    <a:pt x="1503" y="3432"/>
                  </a:cubicBezTo>
                  <a:cubicBezTo>
                    <a:pt x="1544" y="3432"/>
                    <a:pt x="1586" y="3424"/>
                    <a:pt x="1626" y="3405"/>
                  </a:cubicBezTo>
                  <a:cubicBezTo>
                    <a:pt x="1803" y="3342"/>
                    <a:pt x="1878" y="3153"/>
                    <a:pt x="1815" y="2989"/>
                  </a:cubicBezTo>
                  <a:lnTo>
                    <a:pt x="807" y="217"/>
                  </a:lnTo>
                  <a:cubicBezTo>
                    <a:pt x="760" y="84"/>
                    <a:pt x="640" y="1"/>
                    <a:pt x="514"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9"/>
            <p:cNvSpPr/>
            <p:nvPr/>
          </p:nvSpPr>
          <p:spPr>
            <a:xfrm>
              <a:off x="4186900" y="2241100"/>
              <a:ext cx="35325" cy="88925"/>
            </a:xfrm>
            <a:custGeom>
              <a:avLst/>
              <a:gdLst/>
              <a:ahLst/>
              <a:cxnLst/>
              <a:rect l="l" t="t" r="r" b="b"/>
              <a:pathLst>
                <a:path w="1413" h="3557" extrusionOk="0">
                  <a:moveTo>
                    <a:pt x="904" y="1"/>
                  </a:moveTo>
                  <a:cubicBezTo>
                    <a:pt x="755" y="1"/>
                    <a:pt x="626" y="108"/>
                    <a:pt x="593" y="273"/>
                  </a:cubicBezTo>
                  <a:lnTo>
                    <a:pt x="26" y="3171"/>
                  </a:lnTo>
                  <a:cubicBezTo>
                    <a:pt x="1" y="3335"/>
                    <a:pt x="102" y="3511"/>
                    <a:pt x="278" y="3549"/>
                  </a:cubicBezTo>
                  <a:cubicBezTo>
                    <a:pt x="303" y="3554"/>
                    <a:pt x="328" y="3557"/>
                    <a:pt x="352" y="3557"/>
                  </a:cubicBezTo>
                  <a:cubicBezTo>
                    <a:pt x="498" y="3557"/>
                    <a:pt x="625" y="3461"/>
                    <a:pt x="669" y="3310"/>
                  </a:cubicBezTo>
                  <a:lnTo>
                    <a:pt x="1374" y="437"/>
                  </a:lnTo>
                  <a:cubicBezTo>
                    <a:pt x="1412" y="260"/>
                    <a:pt x="1311" y="84"/>
                    <a:pt x="1135" y="46"/>
                  </a:cubicBezTo>
                  <a:lnTo>
                    <a:pt x="971" y="8"/>
                  </a:lnTo>
                  <a:cubicBezTo>
                    <a:pt x="948" y="3"/>
                    <a:pt x="926" y="1"/>
                    <a:pt x="9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9"/>
            <p:cNvSpPr/>
            <p:nvPr/>
          </p:nvSpPr>
          <p:spPr>
            <a:xfrm>
              <a:off x="4030025" y="2237750"/>
              <a:ext cx="33100" cy="89125"/>
            </a:xfrm>
            <a:custGeom>
              <a:avLst/>
              <a:gdLst/>
              <a:ahLst/>
              <a:cxnLst/>
              <a:rect l="l" t="t" r="r" b="b"/>
              <a:pathLst>
                <a:path w="1324" h="3565" extrusionOk="0">
                  <a:moveTo>
                    <a:pt x="503" y="0"/>
                  </a:moveTo>
                  <a:cubicBezTo>
                    <a:pt x="487" y="0"/>
                    <a:pt x="471" y="1"/>
                    <a:pt x="454" y="4"/>
                  </a:cubicBezTo>
                  <a:lnTo>
                    <a:pt x="303" y="41"/>
                  </a:lnTo>
                  <a:cubicBezTo>
                    <a:pt x="127" y="67"/>
                    <a:pt x="1" y="243"/>
                    <a:pt x="51" y="419"/>
                  </a:cubicBezTo>
                  <a:lnTo>
                    <a:pt x="643" y="3318"/>
                  </a:lnTo>
                  <a:cubicBezTo>
                    <a:pt x="665" y="3460"/>
                    <a:pt x="801" y="3564"/>
                    <a:pt x="953" y="3564"/>
                  </a:cubicBezTo>
                  <a:cubicBezTo>
                    <a:pt x="975" y="3564"/>
                    <a:pt x="998" y="3562"/>
                    <a:pt x="1021" y="3557"/>
                  </a:cubicBezTo>
                  <a:cubicBezTo>
                    <a:pt x="1198" y="3532"/>
                    <a:pt x="1324" y="3368"/>
                    <a:pt x="1286" y="3192"/>
                  </a:cubicBezTo>
                  <a:lnTo>
                    <a:pt x="832" y="281"/>
                  </a:lnTo>
                  <a:cubicBezTo>
                    <a:pt x="810" y="109"/>
                    <a:pt x="662" y="0"/>
                    <a:pt x="503"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9"/>
            <p:cNvSpPr/>
            <p:nvPr/>
          </p:nvSpPr>
          <p:spPr>
            <a:xfrm>
              <a:off x="4111925" y="2231525"/>
              <a:ext cx="20200" cy="90125"/>
            </a:xfrm>
            <a:custGeom>
              <a:avLst/>
              <a:gdLst/>
              <a:ahLst/>
              <a:cxnLst/>
              <a:rect l="l" t="t" r="r" b="b"/>
              <a:pathLst>
                <a:path w="808" h="3605" extrusionOk="0">
                  <a:moveTo>
                    <a:pt x="329" y="1"/>
                  </a:moveTo>
                  <a:cubicBezTo>
                    <a:pt x="152" y="1"/>
                    <a:pt x="1" y="152"/>
                    <a:pt x="14" y="328"/>
                  </a:cubicBezTo>
                  <a:lnTo>
                    <a:pt x="77" y="3289"/>
                  </a:lnTo>
                  <a:cubicBezTo>
                    <a:pt x="64" y="3466"/>
                    <a:pt x="215" y="3604"/>
                    <a:pt x="404" y="3604"/>
                  </a:cubicBezTo>
                  <a:cubicBezTo>
                    <a:pt x="581" y="3604"/>
                    <a:pt x="732" y="3466"/>
                    <a:pt x="732" y="3289"/>
                  </a:cubicBezTo>
                  <a:lnTo>
                    <a:pt x="795" y="328"/>
                  </a:lnTo>
                  <a:cubicBezTo>
                    <a:pt x="807" y="152"/>
                    <a:pt x="669" y="1"/>
                    <a:pt x="480"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9"/>
            <p:cNvSpPr/>
            <p:nvPr/>
          </p:nvSpPr>
          <p:spPr>
            <a:xfrm>
              <a:off x="4081375" y="2648975"/>
              <a:ext cx="77200" cy="73700"/>
            </a:xfrm>
            <a:custGeom>
              <a:avLst/>
              <a:gdLst/>
              <a:ahLst/>
              <a:cxnLst/>
              <a:rect l="l" t="t" r="r" b="b"/>
              <a:pathLst>
                <a:path w="3088" h="2948" extrusionOk="0">
                  <a:moveTo>
                    <a:pt x="1488" y="1"/>
                  </a:moveTo>
                  <a:cubicBezTo>
                    <a:pt x="729" y="1"/>
                    <a:pt x="1" y="595"/>
                    <a:pt x="1" y="1486"/>
                  </a:cubicBezTo>
                  <a:cubicBezTo>
                    <a:pt x="9" y="2368"/>
                    <a:pt x="732" y="2947"/>
                    <a:pt x="1483" y="2947"/>
                  </a:cubicBezTo>
                  <a:cubicBezTo>
                    <a:pt x="1848" y="2947"/>
                    <a:pt x="2220" y="2811"/>
                    <a:pt x="2521" y="2506"/>
                  </a:cubicBezTo>
                  <a:cubicBezTo>
                    <a:pt x="3088" y="1939"/>
                    <a:pt x="3088" y="1007"/>
                    <a:pt x="2508" y="427"/>
                  </a:cubicBezTo>
                  <a:cubicBezTo>
                    <a:pt x="2210" y="133"/>
                    <a:pt x="1845" y="1"/>
                    <a:pt x="148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9"/>
            <p:cNvSpPr/>
            <p:nvPr/>
          </p:nvSpPr>
          <p:spPr>
            <a:xfrm>
              <a:off x="4101850" y="2507800"/>
              <a:ext cx="192200" cy="194700"/>
            </a:xfrm>
            <a:custGeom>
              <a:avLst/>
              <a:gdLst/>
              <a:ahLst/>
              <a:cxnLst/>
              <a:rect l="l" t="t" r="r" b="b"/>
              <a:pathLst>
                <a:path w="7688" h="7788" extrusionOk="0">
                  <a:moveTo>
                    <a:pt x="7687" y="1"/>
                  </a:moveTo>
                  <a:lnTo>
                    <a:pt x="1" y="7221"/>
                  </a:lnTo>
                  <a:lnTo>
                    <a:pt x="580" y="7788"/>
                  </a:lnTo>
                  <a:lnTo>
                    <a:pt x="768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8" name="Google Shape;518;p9"/>
          <p:cNvGrpSpPr/>
          <p:nvPr/>
        </p:nvGrpSpPr>
        <p:grpSpPr>
          <a:xfrm>
            <a:off x="1076797" y="2310369"/>
            <a:ext cx="1751365" cy="974253"/>
            <a:chOff x="4811600" y="2231525"/>
            <a:chExt cx="890600" cy="495450"/>
          </a:xfrm>
        </p:grpSpPr>
        <p:sp>
          <p:nvSpPr>
            <p:cNvPr id="519" name="Google Shape;519;p9"/>
            <p:cNvSpPr/>
            <p:nvPr/>
          </p:nvSpPr>
          <p:spPr>
            <a:xfrm>
              <a:off x="5604200" y="2591000"/>
              <a:ext cx="90750" cy="31025"/>
            </a:xfrm>
            <a:custGeom>
              <a:avLst/>
              <a:gdLst/>
              <a:ahLst/>
              <a:cxnLst/>
              <a:rect l="l" t="t" r="r" b="b"/>
              <a:pathLst>
                <a:path w="3630" h="1241" extrusionOk="0">
                  <a:moveTo>
                    <a:pt x="3267" y="1"/>
                  </a:moveTo>
                  <a:cubicBezTo>
                    <a:pt x="3241" y="1"/>
                    <a:pt x="3215" y="4"/>
                    <a:pt x="3188" y="12"/>
                  </a:cubicBezTo>
                  <a:lnTo>
                    <a:pt x="290" y="591"/>
                  </a:lnTo>
                  <a:cubicBezTo>
                    <a:pt x="114" y="617"/>
                    <a:pt x="0" y="793"/>
                    <a:pt x="38" y="957"/>
                  </a:cubicBezTo>
                  <a:lnTo>
                    <a:pt x="38" y="969"/>
                  </a:lnTo>
                  <a:cubicBezTo>
                    <a:pt x="60" y="1125"/>
                    <a:pt x="190" y="1241"/>
                    <a:pt x="341" y="1241"/>
                  </a:cubicBezTo>
                  <a:cubicBezTo>
                    <a:pt x="361" y="1241"/>
                    <a:pt x="382" y="1239"/>
                    <a:pt x="404" y="1234"/>
                  </a:cubicBezTo>
                  <a:lnTo>
                    <a:pt x="3327" y="793"/>
                  </a:lnTo>
                  <a:cubicBezTo>
                    <a:pt x="3503" y="768"/>
                    <a:pt x="3629" y="591"/>
                    <a:pt x="3592" y="415"/>
                  </a:cubicBezTo>
                  <a:cubicBezTo>
                    <a:pt x="3579" y="365"/>
                    <a:pt x="3579" y="314"/>
                    <a:pt x="3566" y="264"/>
                  </a:cubicBezTo>
                  <a:cubicBezTo>
                    <a:pt x="3534" y="114"/>
                    <a:pt x="3411" y="1"/>
                    <a:pt x="3267"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9"/>
            <p:cNvSpPr/>
            <p:nvPr/>
          </p:nvSpPr>
          <p:spPr>
            <a:xfrm>
              <a:off x="4820100" y="2573450"/>
              <a:ext cx="90450" cy="34100"/>
            </a:xfrm>
            <a:custGeom>
              <a:avLst/>
              <a:gdLst/>
              <a:ahLst/>
              <a:cxnLst/>
              <a:rect l="l" t="t" r="r" b="b"/>
              <a:pathLst>
                <a:path w="3618" h="1364" extrusionOk="0">
                  <a:moveTo>
                    <a:pt x="393" y="0"/>
                  </a:moveTo>
                  <a:cubicBezTo>
                    <a:pt x="244" y="0"/>
                    <a:pt x="109" y="96"/>
                    <a:pt x="76" y="248"/>
                  </a:cubicBezTo>
                  <a:cubicBezTo>
                    <a:pt x="64" y="311"/>
                    <a:pt x="51" y="361"/>
                    <a:pt x="39" y="411"/>
                  </a:cubicBezTo>
                  <a:cubicBezTo>
                    <a:pt x="1" y="588"/>
                    <a:pt x="114" y="764"/>
                    <a:pt x="291" y="789"/>
                  </a:cubicBezTo>
                  <a:lnTo>
                    <a:pt x="3201" y="1356"/>
                  </a:lnTo>
                  <a:cubicBezTo>
                    <a:pt x="3223" y="1361"/>
                    <a:pt x="3244" y="1364"/>
                    <a:pt x="3265" y="1364"/>
                  </a:cubicBezTo>
                  <a:cubicBezTo>
                    <a:pt x="3409" y="1364"/>
                    <a:pt x="3546" y="1258"/>
                    <a:pt x="3579" y="1104"/>
                  </a:cubicBezTo>
                  <a:lnTo>
                    <a:pt x="3579" y="1092"/>
                  </a:lnTo>
                  <a:cubicBezTo>
                    <a:pt x="3617" y="928"/>
                    <a:pt x="3504" y="752"/>
                    <a:pt x="3340" y="714"/>
                  </a:cubicBezTo>
                  <a:lnTo>
                    <a:pt x="467" y="8"/>
                  </a:lnTo>
                  <a:cubicBezTo>
                    <a:pt x="442" y="3"/>
                    <a:pt x="417" y="0"/>
                    <a:pt x="393"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9"/>
            <p:cNvSpPr/>
            <p:nvPr/>
          </p:nvSpPr>
          <p:spPr>
            <a:xfrm>
              <a:off x="5584675" y="2508700"/>
              <a:ext cx="87900" cy="45000"/>
            </a:xfrm>
            <a:custGeom>
              <a:avLst/>
              <a:gdLst/>
              <a:ahLst/>
              <a:cxnLst/>
              <a:rect l="l" t="t" r="r" b="b"/>
              <a:pathLst>
                <a:path w="3516" h="1800" extrusionOk="0">
                  <a:moveTo>
                    <a:pt x="3087" y="0"/>
                  </a:moveTo>
                  <a:cubicBezTo>
                    <a:pt x="3045" y="0"/>
                    <a:pt x="3002" y="9"/>
                    <a:pt x="2961" y="28"/>
                  </a:cubicBezTo>
                  <a:lnTo>
                    <a:pt x="239" y="1174"/>
                  </a:lnTo>
                  <a:cubicBezTo>
                    <a:pt x="76" y="1237"/>
                    <a:pt x="0" y="1426"/>
                    <a:pt x="63" y="1590"/>
                  </a:cubicBezTo>
                  <a:cubicBezTo>
                    <a:pt x="112" y="1718"/>
                    <a:pt x="238" y="1799"/>
                    <a:pt x="368" y="1799"/>
                  </a:cubicBezTo>
                  <a:cubicBezTo>
                    <a:pt x="405" y="1799"/>
                    <a:pt x="443" y="1793"/>
                    <a:pt x="479" y="1779"/>
                  </a:cubicBezTo>
                  <a:lnTo>
                    <a:pt x="3251" y="771"/>
                  </a:lnTo>
                  <a:cubicBezTo>
                    <a:pt x="3427" y="708"/>
                    <a:pt x="3516" y="519"/>
                    <a:pt x="3440" y="355"/>
                  </a:cubicBezTo>
                  <a:lnTo>
                    <a:pt x="3390" y="204"/>
                  </a:lnTo>
                  <a:cubicBezTo>
                    <a:pt x="3342" y="81"/>
                    <a:pt x="3216" y="0"/>
                    <a:pt x="3087"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9"/>
            <p:cNvSpPr/>
            <p:nvPr/>
          </p:nvSpPr>
          <p:spPr>
            <a:xfrm>
              <a:off x="4845925" y="2492075"/>
              <a:ext cx="86975" cy="47975"/>
            </a:xfrm>
            <a:custGeom>
              <a:avLst/>
              <a:gdLst/>
              <a:ahLst/>
              <a:cxnLst/>
              <a:rect l="l" t="t" r="r" b="b"/>
              <a:pathLst>
                <a:path w="3479" h="1919" extrusionOk="0">
                  <a:moveTo>
                    <a:pt x="423" y="0"/>
                  </a:moveTo>
                  <a:cubicBezTo>
                    <a:pt x="305" y="0"/>
                    <a:pt x="193" y="72"/>
                    <a:pt x="140" y="189"/>
                  </a:cubicBezTo>
                  <a:cubicBezTo>
                    <a:pt x="114" y="239"/>
                    <a:pt x="102" y="289"/>
                    <a:pt x="77" y="340"/>
                  </a:cubicBezTo>
                  <a:cubicBezTo>
                    <a:pt x="1" y="504"/>
                    <a:pt x="77" y="693"/>
                    <a:pt x="253" y="756"/>
                  </a:cubicBezTo>
                  <a:lnTo>
                    <a:pt x="2987" y="1890"/>
                  </a:lnTo>
                  <a:cubicBezTo>
                    <a:pt x="3027" y="1909"/>
                    <a:pt x="3070" y="1919"/>
                    <a:pt x="3113" y="1919"/>
                  </a:cubicBezTo>
                  <a:cubicBezTo>
                    <a:pt x="3235" y="1919"/>
                    <a:pt x="3357" y="1844"/>
                    <a:pt x="3403" y="1713"/>
                  </a:cubicBezTo>
                  <a:cubicBezTo>
                    <a:pt x="3479" y="1549"/>
                    <a:pt x="3403" y="1360"/>
                    <a:pt x="3252" y="1285"/>
                  </a:cubicBezTo>
                  <a:lnTo>
                    <a:pt x="568" y="37"/>
                  </a:lnTo>
                  <a:cubicBezTo>
                    <a:pt x="521" y="12"/>
                    <a:pt x="471" y="0"/>
                    <a:pt x="423"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9"/>
            <p:cNvSpPr/>
            <p:nvPr/>
          </p:nvSpPr>
          <p:spPr>
            <a:xfrm>
              <a:off x="5552225" y="2432700"/>
              <a:ext cx="81925" cy="57850"/>
            </a:xfrm>
            <a:custGeom>
              <a:avLst/>
              <a:gdLst/>
              <a:ahLst/>
              <a:cxnLst/>
              <a:rect l="l" t="t" r="r" b="b"/>
              <a:pathLst>
                <a:path w="3277" h="2314" extrusionOk="0">
                  <a:moveTo>
                    <a:pt x="2821" y="0"/>
                  </a:moveTo>
                  <a:cubicBezTo>
                    <a:pt x="2759" y="0"/>
                    <a:pt x="2698" y="19"/>
                    <a:pt x="2646" y="56"/>
                  </a:cubicBezTo>
                  <a:lnTo>
                    <a:pt x="189" y="1707"/>
                  </a:lnTo>
                  <a:cubicBezTo>
                    <a:pt x="38" y="1807"/>
                    <a:pt x="0" y="2009"/>
                    <a:pt x="101" y="2160"/>
                  </a:cubicBezTo>
                  <a:cubicBezTo>
                    <a:pt x="158" y="2258"/>
                    <a:pt x="262" y="2314"/>
                    <a:pt x="373" y="2314"/>
                  </a:cubicBezTo>
                  <a:cubicBezTo>
                    <a:pt x="434" y="2314"/>
                    <a:pt x="497" y="2297"/>
                    <a:pt x="555" y="2261"/>
                  </a:cubicBezTo>
                  <a:lnTo>
                    <a:pt x="3075" y="724"/>
                  </a:lnTo>
                  <a:cubicBezTo>
                    <a:pt x="3226" y="636"/>
                    <a:pt x="3276" y="434"/>
                    <a:pt x="3176" y="283"/>
                  </a:cubicBezTo>
                  <a:cubicBezTo>
                    <a:pt x="3150" y="232"/>
                    <a:pt x="3125" y="195"/>
                    <a:pt x="3087" y="157"/>
                  </a:cubicBezTo>
                  <a:cubicBezTo>
                    <a:pt x="3032" y="54"/>
                    <a:pt x="2926" y="0"/>
                    <a:pt x="2821"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9"/>
            <p:cNvSpPr/>
            <p:nvPr/>
          </p:nvSpPr>
          <p:spPr>
            <a:xfrm>
              <a:off x="4887825" y="2417825"/>
              <a:ext cx="80050" cy="60225"/>
            </a:xfrm>
            <a:custGeom>
              <a:avLst/>
              <a:gdLst/>
              <a:ahLst/>
              <a:cxnLst/>
              <a:rect l="l" t="t" r="r" b="b"/>
              <a:pathLst>
                <a:path w="3202" h="2409" extrusionOk="0">
                  <a:moveTo>
                    <a:pt x="444" y="1"/>
                  </a:moveTo>
                  <a:cubicBezTo>
                    <a:pt x="346" y="1"/>
                    <a:pt x="249" y="46"/>
                    <a:pt x="190" y="134"/>
                  </a:cubicBezTo>
                  <a:lnTo>
                    <a:pt x="102" y="260"/>
                  </a:lnTo>
                  <a:cubicBezTo>
                    <a:pt x="1" y="412"/>
                    <a:pt x="39" y="613"/>
                    <a:pt x="190" y="714"/>
                  </a:cubicBezTo>
                  <a:lnTo>
                    <a:pt x="2647" y="2352"/>
                  </a:lnTo>
                  <a:cubicBezTo>
                    <a:pt x="2699" y="2390"/>
                    <a:pt x="2762" y="2408"/>
                    <a:pt x="2826" y="2408"/>
                  </a:cubicBezTo>
                  <a:cubicBezTo>
                    <a:pt x="2931" y="2408"/>
                    <a:pt x="3038" y="2358"/>
                    <a:pt x="3101" y="2264"/>
                  </a:cubicBezTo>
                  <a:cubicBezTo>
                    <a:pt x="3202" y="2125"/>
                    <a:pt x="3164" y="1924"/>
                    <a:pt x="3025" y="1823"/>
                  </a:cubicBezTo>
                  <a:lnTo>
                    <a:pt x="644" y="71"/>
                  </a:lnTo>
                  <a:cubicBezTo>
                    <a:pt x="586" y="24"/>
                    <a:pt x="515" y="1"/>
                    <a:pt x="444"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9"/>
            <p:cNvSpPr/>
            <p:nvPr/>
          </p:nvSpPr>
          <p:spPr>
            <a:xfrm>
              <a:off x="5508425" y="2365875"/>
              <a:ext cx="72800" cy="68850"/>
            </a:xfrm>
            <a:custGeom>
              <a:avLst/>
              <a:gdLst/>
              <a:ahLst/>
              <a:cxnLst/>
              <a:rect l="l" t="t" r="r" b="b"/>
              <a:pathLst>
                <a:path w="2912" h="2754" extrusionOk="0">
                  <a:moveTo>
                    <a:pt x="2445" y="1"/>
                  </a:moveTo>
                  <a:cubicBezTo>
                    <a:pt x="2363" y="1"/>
                    <a:pt x="2281" y="32"/>
                    <a:pt x="2218" y="95"/>
                  </a:cubicBezTo>
                  <a:lnTo>
                    <a:pt x="127" y="2187"/>
                  </a:lnTo>
                  <a:cubicBezTo>
                    <a:pt x="1" y="2313"/>
                    <a:pt x="1" y="2515"/>
                    <a:pt x="127" y="2641"/>
                  </a:cubicBezTo>
                  <a:cubicBezTo>
                    <a:pt x="194" y="2715"/>
                    <a:pt x="283" y="2753"/>
                    <a:pt x="371" y="2753"/>
                  </a:cubicBezTo>
                  <a:cubicBezTo>
                    <a:pt x="447" y="2753"/>
                    <a:pt x="522" y="2724"/>
                    <a:pt x="580" y="2666"/>
                  </a:cubicBezTo>
                  <a:lnTo>
                    <a:pt x="2760" y="662"/>
                  </a:lnTo>
                  <a:cubicBezTo>
                    <a:pt x="2899" y="549"/>
                    <a:pt x="2911" y="335"/>
                    <a:pt x="2785" y="209"/>
                  </a:cubicBezTo>
                  <a:lnTo>
                    <a:pt x="2672" y="95"/>
                  </a:lnTo>
                  <a:cubicBezTo>
                    <a:pt x="2609" y="32"/>
                    <a:pt x="2527" y="1"/>
                    <a:pt x="2445"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9"/>
            <p:cNvSpPr/>
            <p:nvPr/>
          </p:nvSpPr>
          <p:spPr>
            <a:xfrm>
              <a:off x="4943275" y="2353000"/>
              <a:ext cx="70600" cy="70875"/>
            </a:xfrm>
            <a:custGeom>
              <a:avLst/>
              <a:gdLst/>
              <a:ahLst/>
              <a:cxnLst/>
              <a:rect l="l" t="t" r="r" b="b"/>
              <a:pathLst>
                <a:path w="2824" h="2835" extrusionOk="0">
                  <a:moveTo>
                    <a:pt x="472" y="1"/>
                  </a:moveTo>
                  <a:cubicBezTo>
                    <a:pt x="390" y="1"/>
                    <a:pt x="308" y="32"/>
                    <a:pt x="240" y="94"/>
                  </a:cubicBezTo>
                  <a:lnTo>
                    <a:pt x="127" y="195"/>
                  </a:lnTo>
                  <a:cubicBezTo>
                    <a:pt x="1" y="321"/>
                    <a:pt x="1" y="535"/>
                    <a:pt x="127" y="661"/>
                  </a:cubicBezTo>
                  <a:lnTo>
                    <a:pt x="2231" y="2740"/>
                  </a:lnTo>
                  <a:cubicBezTo>
                    <a:pt x="2288" y="2803"/>
                    <a:pt x="2370" y="2834"/>
                    <a:pt x="2453" y="2834"/>
                  </a:cubicBezTo>
                  <a:cubicBezTo>
                    <a:pt x="2537" y="2834"/>
                    <a:pt x="2622" y="2803"/>
                    <a:pt x="2685" y="2740"/>
                  </a:cubicBezTo>
                  <a:cubicBezTo>
                    <a:pt x="2811" y="2614"/>
                    <a:pt x="2823" y="2412"/>
                    <a:pt x="2697" y="2286"/>
                  </a:cubicBezTo>
                  <a:lnTo>
                    <a:pt x="706" y="106"/>
                  </a:lnTo>
                  <a:cubicBezTo>
                    <a:pt x="642" y="35"/>
                    <a:pt x="557" y="1"/>
                    <a:pt x="472"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9"/>
            <p:cNvSpPr/>
            <p:nvPr/>
          </p:nvSpPr>
          <p:spPr>
            <a:xfrm>
              <a:off x="5454250" y="2310450"/>
              <a:ext cx="62400" cy="77925"/>
            </a:xfrm>
            <a:custGeom>
              <a:avLst/>
              <a:gdLst/>
              <a:ahLst/>
              <a:cxnLst/>
              <a:rect l="l" t="t" r="r" b="b"/>
              <a:pathLst>
                <a:path w="2496" h="3117" extrusionOk="0">
                  <a:moveTo>
                    <a:pt x="2006" y="1"/>
                  </a:moveTo>
                  <a:cubicBezTo>
                    <a:pt x="1904" y="1"/>
                    <a:pt x="1802" y="51"/>
                    <a:pt x="1739" y="145"/>
                  </a:cubicBezTo>
                  <a:lnTo>
                    <a:pt x="101" y="2602"/>
                  </a:lnTo>
                  <a:cubicBezTo>
                    <a:pt x="0" y="2753"/>
                    <a:pt x="38" y="2955"/>
                    <a:pt x="189" y="3056"/>
                  </a:cubicBezTo>
                  <a:cubicBezTo>
                    <a:pt x="245" y="3096"/>
                    <a:pt x="310" y="3116"/>
                    <a:pt x="376" y="3116"/>
                  </a:cubicBezTo>
                  <a:cubicBezTo>
                    <a:pt x="475" y="3116"/>
                    <a:pt x="575" y="3071"/>
                    <a:pt x="643" y="2980"/>
                  </a:cubicBezTo>
                  <a:lnTo>
                    <a:pt x="2382" y="599"/>
                  </a:lnTo>
                  <a:cubicBezTo>
                    <a:pt x="2495" y="460"/>
                    <a:pt x="2470" y="246"/>
                    <a:pt x="2319" y="145"/>
                  </a:cubicBezTo>
                  <a:lnTo>
                    <a:pt x="2180" y="57"/>
                  </a:lnTo>
                  <a:cubicBezTo>
                    <a:pt x="2128" y="19"/>
                    <a:pt x="2067" y="1"/>
                    <a:pt x="2006"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9"/>
            <p:cNvSpPr/>
            <p:nvPr/>
          </p:nvSpPr>
          <p:spPr>
            <a:xfrm>
              <a:off x="5010075" y="2300475"/>
              <a:ext cx="60175" cy="79300"/>
            </a:xfrm>
            <a:custGeom>
              <a:avLst/>
              <a:gdLst/>
              <a:ahLst/>
              <a:cxnLst/>
              <a:rect l="l" t="t" r="r" b="b"/>
              <a:pathLst>
                <a:path w="2407" h="3172" extrusionOk="0">
                  <a:moveTo>
                    <a:pt x="500" y="0"/>
                  </a:moveTo>
                  <a:cubicBezTo>
                    <a:pt x="441" y="0"/>
                    <a:pt x="381" y="17"/>
                    <a:pt x="328" y="53"/>
                  </a:cubicBezTo>
                  <a:lnTo>
                    <a:pt x="202" y="128"/>
                  </a:lnTo>
                  <a:cubicBezTo>
                    <a:pt x="50" y="229"/>
                    <a:pt x="0" y="431"/>
                    <a:pt x="113" y="582"/>
                  </a:cubicBezTo>
                  <a:lnTo>
                    <a:pt x="1764" y="3039"/>
                  </a:lnTo>
                  <a:cubicBezTo>
                    <a:pt x="1826" y="3124"/>
                    <a:pt x="1927" y="3172"/>
                    <a:pt x="2027" y="3172"/>
                  </a:cubicBezTo>
                  <a:cubicBezTo>
                    <a:pt x="2090" y="3172"/>
                    <a:pt x="2152" y="3153"/>
                    <a:pt x="2205" y="3115"/>
                  </a:cubicBezTo>
                  <a:cubicBezTo>
                    <a:pt x="2356" y="3026"/>
                    <a:pt x="2407" y="2825"/>
                    <a:pt x="2306" y="2674"/>
                  </a:cubicBezTo>
                  <a:lnTo>
                    <a:pt x="769" y="153"/>
                  </a:lnTo>
                  <a:cubicBezTo>
                    <a:pt x="712" y="56"/>
                    <a:pt x="607" y="0"/>
                    <a:pt x="500"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9"/>
            <p:cNvSpPr/>
            <p:nvPr/>
          </p:nvSpPr>
          <p:spPr>
            <a:xfrm>
              <a:off x="5392175" y="2268775"/>
              <a:ext cx="49800" cy="84550"/>
            </a:xfrm>
            <a:custGeom>
              <a:avLst/>
              <a:gdLst/>
              <a:ahLst/>
              <a:cxnLst/>
              <a:rect l="l" t="t" r="r" b="b"/>
              <a:pathLst>
                <a:path w="1992" h="3382" extrusionOk="0">
                  <a:moveTo>
                    <a:pt x="1495" y="1"/>
                  </a:moveTo>
                  <a:cubicBezTo>
                    <a:pt x="1367" y="1"/>
                    <a:pt x="1246" y="74"/>
                    <a:pt x="1198" y="199"/>
                  </a:cubicBezTo>
                  <a:lnTo>
                    <a:pt x="64" y="2933"/>
                  </a:lnTo>
                  <a:cubicBezTo>
                    <a:pt x="1" y="3097"/>
                    <a:pt x="76" y="3286"/>
                    <a:pt x="240" y="3349"/>
                  </a:cubicBezTo>
                  <a:cubicBezTo>
                    <a:pt x="287" y="3371"/>
                    <a:pt x="335" y="3381"/>
                    <a:pt x="383" y="3381"/>
                  </a:cubicBezTo>
                  <a:cubicBezTo>
                    <a:pt x="502" y="3381"/>
                    <a:pt x="615" y="3315"/>
                    <a:pt x="669" y="3198"/>
                  </a:cubicBezTo>
                  <a:lnTo>
                    <a:pt x="1916" y="527"/>
                  </a:lnTo>
                  <a:cubicBezTo>
                    <a:pt x="1992" y="363"/>
                    <a:pt x="1929" y="161"/>
                    <a:pt x="1765" y="98"/>
                  </a:cubicBezTo>
                  <a:lnTo>
                    <a:pt x="1614" y="23"/>
                  </a:lnTo>
                  <a:cubicBezTo>
                    <a:pt x="1575" y="8"/>
                    <a:pt x="1535" y="1"/>
                    <a:pt x="1495"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9"/>
            <p:cNvSpPr/>
            <p:nvPr/>
          </p:nvSpPr>
          <p:spPr>
            <a:xfrm>
              <a:off x="5085975" y="2261900"/>
              <a:ext cx="47275" cy="85675"/>
            </a:xfrm>
            <a:custGeom>
              <a:avLst/>
              <a:gdLst/>
              <a:ahLst/>
              <a:cxnLst/>
              <a:rect l="l" t="t" r="r" b="b"/>
              <a:pathLst>
                <a:path w="1891" h="3427" extrusionOk="0">
                  <a:moveTo>
                    <a:pt x="508" y="0"/>
                  </a:moveTo>
                  <a:cubicBezTo>
                    <a:pt x="470" y="0"/>
                    <a:pt x="430" y="7"/>
                    <a:pt x="391" y="20"/>
                  </a:cubicBezTo>
                  <a:lnTo>
                    <a:pt x="253" y="83"/>
                  </a:lnTo>
                  <a:cubicBezTo>
                    <a:pt x="89" y="146"/>
                    <a:pt x="1" y="335"/>
                    <a:pt x="76" y="499"/>
                  </a:cubicBezTo>
                  <a:lnTo>
                    <a:pt x="1211" y="3234"/>
                  </a:lnTo>
                  <a:cubicBezTo>
                    <a:pt x="1266" y="3354"/>
                    <a:pt x="1383" y="3427"/>
                    <a:pt x="1506" y="3427"/>
                  </a:cubicBezTo>
                  <a:cubicBezTo>
                    <a:pt x="1551" y="3427"/>
                    <a:pt x="1596" y="3418"/>
                    <a:pt x="1639" y="3397"/>
                  </a:cubicBezTo>
                  <a:cubicBezTo>
                    <a:pt x="1803" y="3347"/>
                    <a:pt x="1891" y="3158"/>
                    <a:pt x="1828" y="2994"/>
                  </a:cubicBezTo>
                  <a:lnTo>
                    <a:pt x="807" y="209"/>
                  </a:lnTo>
                  <a:cubicBezTo>
                    <a:pt x="768" y="82"/>
                    <a:pt x="644" y="0"/>
                    <a:pt x="508"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9"/>
            <p:cNvSpPr/>
            <p:nvPr/>
          </p:nvSpPr>
          <p:spPr>
            <a:xfrm>
              <a:off x="5324775" y="2242575"/>
              <a:ext cx="35625" cy="88725"/>
            </a:xfrm>
            <a:custGeom>
              <a:avLst/>
              <a:gdLst/>
              <a:ahLst/>
              <a:cxnLst/>
              <a:rect l="l" t="t" r="r" b="b"/>
              <a:pathLst>
                <a:path w="1425" h="3549" extrusionOk="0">
                  <a:moveTo>
                    <a:pt x="898" y="0"/>
                  </a:moveTo>
                  <a:cubicBezTo>
                    <a:pt x="754" y="0"/>
                    <a:pt x="626" y="104"/>
                    <a:pt x="605" y="252"/>
                  </a:cubicBezTo>
                  <a:lnTo>
                    <a:pt x="38" y="3162"/>
                  </a:lnTo>
                  <a:cubicBezTo>
                    <a:pt x="0" y="3326"/>
                    <a:pt x="114" y="3503"/>
                    <a:pt x="290" y="3540"/>
                  </a:cubicBezTo>
                  <a:lnTo>
                    <a:pt x="303" y="3540"/>
                  </a:lnTo>
                  <a:cubicBezTo>
                    <a:pt x="326" y="3546"/>
                    <a:pt x="349" y="3548"/>
                    <a:pt x="372" y="3548"/>
                  </a:cubicBezTo>
                  <a:cubicBezTo>
                    <a:pt x="513" y="3548"/>
                    <a:pt x="648" y="3453"/>
                    <a:pt x="681" y="3301"/>
                  </a:cubicBezTo>
                  <a:lnTo>
                    <a:pt x="1386" y="428"/>
                  </a:lnTo>
                  <a:cubicBezTo>
                    <a:pt x="1424" y="252"/>
                    <a:pt x="1323" y="75"/>
                    <a:pt x="1147" y="37"/>
                  </a:cubicBezTo>
                  <a:lnTo>
                    <a:pt x="983" y="12"/>
                  </a:lnTo>
                  <a:cubicBezTo>
                    <a:pt x="955" y="4"/>
                    <a:pt x="926" y="0"/>
                    <a:pt x="898"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9"/>
            <p:cNvSpPr/>
            <p:nvPr/>
          </p:nvSpPr>
          <p:spPr>
            <a:xfrm>
              <a:off x="5168825" y="2239225"/>
              <a:ext cx="32475" cy="89225"/>
            </a:xfrm>
            <a:custGeom>
              <a:avLst/>
              <a:gdLst/>
              <a:ahLst/>
              <a:cxnLst/>
              <a:rect l="l" t="t" r="r" b="b"/>
              <a:pathLst>
                <a:path w="1299" h="3569" extrusionOk="0">
                  <a:moveTo>
                    <a:pt x="509" y="1"/>
                  </a:moveTo>
                  <a:cubicBezTo>
                    <a:pt x="487" y="1"/>
                    <a:pt x="465" y="3"/>
                    <a:pt x="442" y="8"/>
                  </a:cubicBezTo>
                  <a:lnTo>
                    <a:pt x="291" y="33"/>
                  </a:lnTo>
                  <a:cubicBezTo>
                    <a:pt x="114" y="58"/>
                    <a:pt x="1" y="234"/>
                    <a:pt x="39" y="411"/>
                  </a:cubicBezTo>
                  <a:lnTo>
                    <a:pt x="618" y="3309"/>
                  </a:lnTo>
                  <a:cubicBezTo>
                    <a:pt x="640" y="3463"/>
                    <a:pt x="777" y="3568"/>
                    <a:pt x="928" y="3568"/>
                  </a:cubicBezTo>
                  <a:cubicBezTo>
                    <a:pt x="951" y="3568"/>
                    <a:pt x="973" y="3566"/>
                    <a:pt x="996" y="3561"/>
                  </a:cubicBezTo>
                  <a:cubicBezTo>
                    <a:pt x="1173" y="3536"/>
                    <a:pt x="1299" y="3372"/>
                    <a:pt x="1261" y="3196"/>
                  </a:cubicBezTo>
                  <a:lnTo>
                    <a:pt x="820" y="272"/>
                  </a:lnTo>
                  <a:cubicBezTo>
                    <a:pt x="798" y="117"/>
                    <a:pt x="668" y="1"/>
                    <a:pt x="509"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9"/>
            <p:cNvSpPr/>
            <p:nvPr/>
          </p:nvSpPr>
          <p:spPr>
            <a:xfrm>
              <a:off x="5252000" y="2231525"/>
              <a:ext cx="19875" cy="90125"/>
            </a:xfrm>
            <a:custGeom>
              <a:avLst/>
              <a:gdLst/>
              <a:ahLst/>
              <a:cxnLst/>
              <a:rect l="l" t="t" r="r" b="b"/>
              <a:pathLst>
                <a:path w="795" h="3605" extrusionOk="0">
                  <a:moveTo>
                    <a:pt x="316" y="1"/>
                  </a:moveTo>
                  <a:cubicBezTo>
                    <a:pt x="139" y="1"/>
                    <a:pt x="1" y="152"/>
                    <a:pt x="1" y="328"/>
                  </a:cubicBezTo>
                  <a:lnTo>
                    <a:pt x="51" y="3289"/>
                  </a:lnTo>
                  <a:cubicBezTo>
                    <a:pt x="51" y="3466"/>
                    <a:pt x="190" y="3604"/>
                    <a:pt x="379" y="3604"/>
                  </a:cubicBezTo>
                  <a:cubicBezTo>
                    <a:pt x="555" y="3604"/>
                    <a:pt x="694" y="3466"/>
                    <a:pt x="706" y="3289"/>
                  </a:cubicBezTo>
                  <a:lnTo>
                    <a:pt x="794" y="328"/>
                  </a:lnTo>
                  <a:cubicBezTo>
                    <a:pt x="794" y="152"/>
                    <a:pt x="656" y="1"/>
                    <a:pt x="479"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9"/>
            <p:cNvSpPr/>
            <p:nvPr/>
          </p:nvSpPr>
          <p:spPr>
            <a:xfrm>
              <a:off x="5218300" y="2653400"/>
              <a:ext cx="95775" cy="73575"/>
            </a:xfrm>
            <a:custGeom>
              <a:avLst/>
              <a:gdLst/>
              <a:ahLst/>
              <a:cxnLst/>
              <a:rect l="l" t="t" r="r" b="b"/>
              <a:pathLst>
                <a:path w="3831" h="2943" extrusionOk="0">
                  <a:moveTo>
                    <a:pt x="1923" y="0"/>
                  </a:moveTo>
                  <a:cubicBezTo>
                    <a:pt x="1629" y="0"/>
                    <a:pt x="1331" y="89"/>
                    <a:pt x="1071" y="275"/>
                  </a:cubicBezTo>
                  <a:cubicBezTo>
                    <a:pt x="0" y="1019"/>
                    <a:pt x="378" y="2695"/>
                    <a:pt x="1676" y="2922"/>
                  </a:cubicBezTo>
                  <a:cubicBezTo>
                    <a:pt x="1762" y="2936"/>
                    <a:pt x="1847" y="2943"/>
                    <a:pt x="1930" y="2943"/>
                  </a:cubicBezTo>
                  <a:cubicBezTo>
                    <a:pt x="3077" y="2943"/>
                    <a:pt x="3830" y="1616"/>
                    <a:pt x="3125" y="628"/>
                  </a:cubicBezTo>
                  <a:cubicBezTo>
                    <a:pt x="2840" y="220"/>
                    <a:pt x="2386" y="0"/>
                    <a:pt x="19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9"/>
            <p:cNvSpPr/>
            <p:nvPr/>
          </p:nvSpPr>
          <p:spPr>
            <a:xfrm>
              <a:off x="5122200" y="2485750"/>
              <a:ext cx="158175" cy="217850"/>
            </a:xfrm>
            <a:custGeom>
              <a:avLst/>
              <a:gdLst/>
              <a:ahLst/>
              <a:cxnLst/>
              <a:rect l="l" t="t" r="r" b="b"/>
              <a:pathLst>
                <a:path w="6327" h="8714" extrusionOk="0">
                  <a:moveTo>
                    <a:pt x="1" y="0"/>
                  </a:moveTo>
                  <a:lnTo>
                    <a:pt x="5558" y="8569"/>
                  </a:lnTo>
                  <a:cubicBezTo>
                    <a:pt x="5613" y="8663"/>
                    <a:pt x="5717" y="8714"/>
                    <a:pt x="5824" y="8714"/>
                  </a:cubicBezTo>
                  <a:cubicBezTo>
                    <a:pt x="5889" y="8714"/>
                    <a:pt x="5955" y="8695"/>
                    <a:pt x="6012" y="8657"/>
                  </a:cubicBezTo>
                  <a:lnTo>
                    <a:pt x="6138" y="8569"/>
                  </a:lnTo>
                  <a:cubicBezTo>
                    <a:pt x="6289" y="8456"/>
                    <a:pt x="6327" y="8254"/>
                    <a:pt x="6213" y="8103"/>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9"/>
            <p:cNvSpPr/>
            <p:nvPr/>
          </p:nvSpPr>
          <p:spPr>
            <a:xfrm>
              <a:off x="5612075" y="2674425"/>
              <a:ext cx="90125" cy="19575"/>
            </a:xfrm>
            <a:custGeom>
              <a:avLst/>
              <a:gdLst/>
              <a:ahLst/>
              <a:cxnLst/>
              <a:rect l="l" t="t" r="r" b="b"/>
              <a:pathLst>
                <a:path w="3605" h="783" extrusionOk="0">
                  <a:moveTo>
                    <a:pt x="3288" y="1"/>
                  </a:moveTo>
                  <a:cubicBezTo>
                    <a:pt x="3280" y="1"/>
                    <a:pt x="3272" y="1"/>
                    <a:pt x="3264" y="1"/>
                  </a:cubicBezTo>
                  <a:lnTo>
                    <a:pt x="315" y="127"/>
                  </a:lnTo>
                  <a:cubicBezTo>
                    <a:pt x="139" y="127"/>
                    <a:pt x="0" y="279"/>
                    <a:pt x="0" y="455"/>
                  </a:cubicBezTo>
                  <a:lnTo>
                    <a:pt x="0" y="468"/>
                  </a:lnTo>
                  <a:cubicBezTo>
                    <a:pt x="13" y="644"/>
                    <a:pt x="152" y="783"/>
                    <a:pt x="328" y="783"/>
                  </a:cubicBezTo>
                  <a:lnTo>
                    <a:pt x="3277" y="783"/>
                  </a:lnTo>
                  <a:cubicBezTo>
                    <a:pt x="3466" y="783"/>
                    <a:pt x="3604" y="631"/>
                    <a:pt x="3604" y="442"/>
                  </a:cubicBezTo>
                  <a:lnTo>
                    <a:pt x="3604" y="316"/>
                  </a:lnTo>
                  <a:cubicBezTo>
                    <a:pt x="3604" y="135"/>
                    <a:pt x="3465" y="1"/>
                    <a:pt x="3288"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9"/>
            <p:cNvSpPr/>
            <p:nvPr/>
          </p:nvSpPr>
          <p:spPr>
            <a:xfrm>
              <a:off x="4811600" y="2666250"/>
              <a:ext cx="90125" cy="19575"/>
            </a:xfrm>
            <a:custGeom>
              <a:avLst/>
              <a:gdLst/>
              <a:ahLst/>
              <a:cxnLst/>
              <a:rect l="l" t="t" r="r" b="b"/>
              <a:pathLst>
                <a:path w="3605" h="783" extrusionOk="0">
                  <a:moveTo>
                    <a:pt x="353" y="1"/>
                  </a:moveTo>
                  <a:cubicBezTo>
                    <a:pt x="164" y="1"/>
                    <a:pt x="13" y="139"/>
                    <a:pt x="13" y="316"/>
                  </a:cubicBezTo>
                  <a:lnTo>
                    <a:pt x="13" y="454"/>
                  </a:lnTo>
                  <a:cubicBezTo>
                    <a:pt x="0" y="643"/>
                    <a:pt x="152" y="782"/>
                    <a:pt x="328" y="782"/>
                  </a:cubicBezTo>
                  <a:lnTo>
                    <a:pt x="3277" y="782"/>
                  </a:lnTo>
                  <a:cubicBezTo>
                    <a:pt x="3453" y="782"/>
                    <a:pt x="3604" y="643"/>
                    <a:pt x="3604" y="467"/>
                  </a:cubicBezTo>
                  <a:cubicBezTo>
                    <a:pt x="3604" y="291"/>
                    <a:pt x="3466" y="139"/>
                    <a:pt x="3289" y="127"/>
                  </a:cubicBezTo>
                  <a:lnTo>
                    <a:pt x="353"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8" name="Google Shape;538;p9"/>
          <p:cNvSpPr txBox="1">
            <a:spLocks noGrp="1"/>
          </p:cNvSpPr>
          <p:nvPr>
            <p:ph type="ctrTitle" idx="2"/>
          </p:nvPr>
        </p:nvSpPr>
        <p:spPr>
          <a:xfrm>
            <a:off x="3623779" y="1723006"/>
            <a:ext cx="1881300" cy="421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sz="1600" dirty="0">
                <a:solidFill>
                  <a:schemeClr val="accent2"/>
                </a:solidFill>
              </a:rPr>
              <a:t>Similar RMSEP</a:t>
            </a:r>
            <a:endParaRPr sz="1600" dirty="0">
              <a:solidFill>
                <a:schemeClr val="accent2"/>
              </a:solidFill>
            </a:endParaRPr>
          </a:p>
        </p:txBody>
      </p:sp>
      <p:sp>
        <p:nvSpPr>
          <p:cNvPr id="539" name="Google Shape;539;p9"/>
          <p:cNvSpPr txBox="1">
            <a:spLocks noGrp="1"/>
          </p:cNvSpPr>
          <p:nvPr>
            <p:ph type="ctrTitle"/>
          </p:nvPr>
        </p:nvSpPr>
        <p:spPr>
          <a:xfrm>
            <a:off x="1011829" y="1723006"/>
            <a:ext cx="1881300" cy="421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sz="1600" dirty="0">
                <a:solidFill>
                  <a:schemeClr val="accent1"/>
                </a:solidFill>
              </a:rPr>
              <a:t>Higher RMSEP</a:t>
            </a:r>
            <a:endParaRPr sz="1600" dirty="0">
              <a:solidFill>
                <a:schemeClr val="accent1"/>
              </a:solidFill>
            </a:endParaRPr>
          </a:p>
        </p:txBody>
      </p:sp>
      <p:sp>
        <p:nvSpPr>
          <p:cNvPr id="540" name="Google Shape;540;p9"/>
          <p:cNvSpPr txBox="1">
            <a:spLocks noGrp="1"/>
          </p:cNvSpPr>
          <p:nvPr>
            <p:ph type="ctrTitle" idx="4"/>
          </p:nvPr>
        </p:nvSpPr>
        <p:spPr>
          <a:xfrm>
            <a:off x="6245202" y="1723006"/>
            <a:ext cx="1881300" cy="421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sz="1600" dirty="0">
                <a:solidFill>
                  <a:schemeClr val="accent3"/>
                </a:solidFill>
              </a:rPr>
              <a:t>Lower RMSEP</a:t>
            </a:r>
            <a:endParaRPr sz="1600" dirty="0">
              <a:solidFill>
                <a:schemeClr val="accent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10"/>
          <p:cNvSpPr txBox="1">
            <a:spLocks noGrp="1"/>
          </p:cNvSpPr>
          <p:nvPr>
            <p:ph type="ctrTitle"/>
          </p:nvPr>
        </p:nvSpPr>
        <p:spPr>
          <a:xfrm>
            <a:off x="2130460" y="2700025"/>
            <a:ext cx="2767565" cy="837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
              <a:buNone/>
            </a:pPr>
            <a:r>
              <a:rPr lang="en"/>
              <a:t>Methods &amp; Findings</a:t>
            </a:r>
            <a:endParaRPr/>
          </a:p>
        </p:txBody>
      </p:sp>
      <p:sp>
        <p:nvSpPr>
          <p:cNvPr id="546" name="Google Shape;546;p10"/>
          <p:cNvSpPr/>
          <p:nvPr/>
        </p:nvSpPr>
        <p:spPr>
          <a:xfrm>
            <a:off x="5782875" y="1868575"/>
            <a:ext cx="1085100" cy="1085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0"/>
          <p:cNvSpPr txBox="1">
            <a:spLocks noGrp="1"/>
          </p:cNvSpPr>
          <p:nvPr>
            <p:ph type="title" idx="2"/>
          </p:nvPr>
        </p:nvSpPr>
        <p:spPr>
          <a:xfrm>
            <a:off x="5834900" y="2122225"/>
            <a:ext cx="9810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 dirty="0">
                <a:solidFill>
                  <a:schemeClr val="dk2"/>
                </a:solidFill>
              </a:rPr>
              <a:t>02</a:t>
            </a:r>
            <a:endParaRPr dirty="0">
              <a:solidFill>
                <a:schemeClr val="dk2"/>
              </a:solidFill>
            </a:endParaRPr>
          </a:p>
        </p:txBody>
      </p:sp>
      <p:sp>
        <p:nvSpPr>
          <p:cNvPr id="548" name="Google Shape;548;p10"/>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bg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0"/>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50" name="Google Shape;550;p10"/>
          <p:cNvCxnSpPr>
            <a:stCxn id="546" idx="2"/>
          </p:cNvCxnSpPr>
          <p:nvPr/>
        </p:nvCxnSpPr>
        <p:spPr>
          <a:xfrm>
            <a:off x="6325425" y="2953675"/>
            <a:ext cx="0" cy="978000"/>
          </a:xfrm>
          <a:prstGeom prst="straightConnector1">
            <a:avLst/>
          </a:prstGeom>
          <a:noFill/>
          <a:ln w="19050" cap="flat" cmpd="sng">
            <a:solidFill>
              <a:schemeClr val="accent3"/>
            </a:solidFill>
            <a:prstDash val="solid"/>
            <a:round/>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11"/>
          <p:cNvSpPr/>
          <p:nvPr/>
        </p:nvSpPr>
        <p:spPr>
          <a:xfrm>
            <a:off x="3510825" y="30823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11"/>
          <p:cNvSpPr/>
          <p:nvPr/>
        </p:nvSpPr>
        <p:spPr>
          <a:xfrm>
            <a:off x="4909275" y="16739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7" name="Google Shape;557;p11" descr="Decision Tree Icons - Download Free Vector Icons | Noun Project"/>
          <p:cNvPicPr preferRelativeResize="0"/>
          <p:nvPr/>
        </p:nvPicPr>
        <p:blipFill rotWithShape="1">
          <a:blip r:embed="rId3">
            <a:alphaModFix/>
          </a:blip>
          <a:srcRect/>
          <a:stretch/>
        </p:blipFill>
        <p:spPr>
          <a:xfrm>
            <a:off x="3511023" y="3087586"/>
            <a:ext cx="723600" cy="723600"/>
          </a:xfrm>
          <a:prstGeom prst="rect">
            <a:avLst/>
          </a:prstGeom>
          <a:noFill/>
          <a:ln>
            <a:noFill/>
          </a:ln>
        </p:spPr>
      </p:pic>
      <p:sp>
        <p:nvSpPr>
          <p:cNvPr id="558" name="Google Shape;558;p11"/>
          <p:cNvSpPr txBox="1">
            <a:spLocks noGrp="1"/>
          </p:cNvSpPr>
          <p:nvPr>
            <p:ph type="ctrTitle" idx="8"/>
          </p:nvPr>
        </p:nvSpPr>
        <p:spPr>
          <a:xfrm>
            <a:off x="621630" y="411675"/>
            <a:ext cx="5888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OUR MODELS</a:t>
            </a:r>
            <a:endParaRPr sz="3000"/>
          </a:p>
        </p:txBody>
      </p:sp>
      <p:sp>
        <p:nvSpPr>
          <p:cNvPr id="559" name="Google Shape;559;p11"/>
          <p:cNvSpPr txBox="1">
            <a:spLocks noGrp="1"/>
          </p:cNvSpPr>
          <p:nvPr>
            <p:ph type="ctrTitle" idx="2"/>
          </p:nvPr>
        </p:nvSpPr>
        <p:spPr>
          <a:xfrm>
            <a:off x="1218555" y="2778795"/>
            <a:ext cx="1881300" cy="644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
              <a:t>XGBOOST</a:t>
            </a:r>
            <a:endParaRPr/>
          </a:p>
        </p:txBody>
      </p:sp>
      <p:sp>
        <p:nvSpPr>
          <p:cNvPr id="560" name="Google Shape;560;p11"/>
          <p:cNvSpPr txBox="1">
            <a:spLocks noGrp="1"/>
          </p:cNvSpPr>
          <p:nvPr>
            <p:ph type="ctrTitle" idx="4"/>
          </p:nvPr>
        </p:nvSpPr>
        <p:spPr>
          <a:xfrm>
            <a:off x="5952841" y="1619106"/>
            <a:ext cx="1881300" cy="644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 dirty="0"/>
              <a:t>MULTI-LAYER PERCEPTRON</a:t>
            </a:r>
            <a:endParaRPr dirty="0"/>
          </a:p>
        </p:txBody>
      </p:sp>
      <p:sp>
        <p:nvSpPr>
          <p:cNvPr id="561" name="Google Shape;561;p11"/>
          <p:cNvSpPr txBox="1">
            <a:spLocks noGrp="1"/>
          </p:cNvSpPr>
          <p:nvPr>
            <p:ph type="subTitle" idx="7"/>
          </p:nvPr>
        </p:nvSpPr>
        <p:spPr>
          <a:xfrm>
            <a:off x="6054555" y="3271106"/>
            <a:ext cx="1881300" cy="644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r>
              <a:rPr lang="en"/>
              <a:t>Recurrent Neural Network</a:t>
            </a:r>
            <a:endParaRPr/>
          </a:p>
        </p:txBody>
      </p:sp>
      <p:sp>
        <p:nvSpPr>
          <p:cNvPr id="562" name="Google Shape;562;p11"/>
          <p:cNvSpPr txBox="1">
            <a:spLocks noGrp="1"/>
          </p:cNvSpPr>
          <p:nvPr>
            <p:ph type="ctrTitle"/>
          </p:nvPr>
        </p:nvSpPr>
        <p:spPr>
          <a:xfrm>
            <a:off x="1218541" y="1373195"/>
            <a:ext cx="1881300" cy="644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
              <a:t>TIME SERIES</a:t>
            </a:r>
            <a:endParaRPr/>
          </a:p>
        </p:txBody>
      </p:sp>
      <p:sp>
        <p:nvSpPr>
          <p:cNvPr id="563" name="Google Shape;563;p11"/>
          <p:cNvSpPr txBox="1">
            <a:spLocks noGrp="1"/>
          </p:cNvSpPr>
          <p:nvPr>
            <p:ph type="subTitle" idx="1"/>
          </p:nvPr>
        </p:nvSpPr>
        <p:spPr>
          <a:xfrm>
            <a:off x="1218541" y="1865495"/>
            <a:ext cx="1881300" cy="644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r>
              <a:rPr lang="en"/>
              <a:t>Baseline Model</a:t>
            </a:r>
            <a:endParaRPr/>
          </a:p>
        </p:txBody>
      </p:sp>
      <p:sp>
        <p:nvSpPr>
          <p:cNvPr id="564" name="Google Shape;564;p11"/>
          <p:cNvSpPr txBox="1">
            <a:spLocks noGrp="1"/>
          </p:cNvSpPr>
          <p:nvPr>
            <p:ph type="subTitle" idx="3"/>
          </p:nvPr>
        </p:nvSpPr>
        <p:spPr>
          <a:xfrm>
            <a:off x="1218555" y="3271095"/>
            <a:ext cx="1881300" cy="644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r>
              <a:rPr lang="en" dirty="0"/>
              <a:t>Supervised Machine Learning Classification</a:t>
            </a:r>
            <a:endParaRPr dirty="0"/>
          </a:p>
          <a:p>
            <a:pPr marL="0" lvl="0" indent="0" algn="ctr" rtl="0">
              <a:lnSpc>
                <a:spcPct val="100000"/>
              </a:lnSpc>
              <a:spcBef>
                <a:spcPts val="0"/>
              </a:spcBef>
              <a:spcAft>
                <a:spcPts val="0"/>
              </a:spcAft>
              <a:buSzPts val="1000"/>
              <a:buNone/>
            </a:pPr>
            <a:endParaRPr dirty="0"/>
          </a:p>
        </p:txBody>
      </p:sp>
      <p:sp>
        <p:nvSpPr>
          <p:cNvPr id="565" name="Google Shape;565;p11"/>
          <p:cNvSpPr txBox="1">
            <a:spLocks noGrp="1"/>
          </p:cNvSpPr>
          <p:nvPr>
            <p:ph type="subTitle" idx="5"/>
          </p:nvPr>
        </p:nvSpPr>
        <p:spPr>
          <a:xfrm>
            <a:off x="5851141" y="2111406"/>
            <a:ext cx="2084700" cy="644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r>
              <a:rPr lang="en"/>
              <a:t>Neural Network</a:t>
            </a:r>
            <a:endParaRPr/>
          </a:p>
        </p:txBody>
      </p:sp>
      <p:sp>
        <p:nvSpPr>
          <p:cNvPr id="566" name="Google Shape;566;p11"/>
          <p:cNvSpPr txBox="1">
            <a:spLocks noGrp="1"/>
          </p:cNvSpPr>
          <p:nvPr>
            <p:ph type="ctrTitle" idx="6"/>
          </p:nvPr>
        </p:nvSpPr>
        <p:spPr>
          <a:xfrm>
            <a:off x="6054555" y="2778806"/>
            <a:ext cx="1881300" cy="644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
              <a:t>LSTM</a:t>
            </a:r>
            <a:endParaRPr/>
          </a:p>
        </p:txBody>
      </p:sp>
      <p:cxnSp>
        <p:nvCxnSpPr>
          <p:cNvPr id="567" name="Google Shape;567;p11"/>
          <p:cNvCxnSpPr>
            <a:stCxn id="568" idx="3"/>
            <a:endCxn id="556" idx="1"/>
          </p:cNvCxnSpPr>
          <p:nvPr/>
        </p:nvCxnSpPr>
        <p:spPr>
          <a:xfrm>
            <a:off x="4234425" y="2034443"/>
            <a:ext cx="674700" cy="1500"/>
          </a:xfrm>
          <a:prstGeom prst="bentConnector3">
            <a:avLst>
              <a:gd name="adj1" fmla="val 49967"/>
            </a:avLst>
          </a:prstGeom>
          <a:noFill/>
          <a:ln w="9525" cap="flat" cmpd="sng">
            <a:solidFill>
              <a:schemeClr val="lt2"/>
            </a:solidFill>
            <a:prstDash val="solid"/>
            <a:round/>
            <a:headEnd type="none" w="sm" len="sm"/>
            <a:tailEnd type="none" w="sm" len="sm"/>
          </a:ln>
        </p:spPr>
      </p:cxnSp>
      <p:cxnSp>
        <p:nvCxnSpPr>
          <p:cNvPr id="569" name="Google Shape;569;p11"/>
          <p:cNvCxnSpPr>
            <a:stCxn id="556" idx="2"/>
            <a:endCxn id="555" idx="0"/>
          </p:cNvCxnSpPr>
          <p:nvPr/>
        </p:nvCxnSpPr>
        <p:spPr>
          <a:xfrm rot="5400000">
            <a:off x="4229625" y="2040875"/>
            <a:ext cx="684600" cy="1398600"/>
          </a:xfrm>
          <a:prstGeom prst="bentConnector3">
            <a:avLst>
              <a:gd name="adj1" fmla="val 49993"/>
            </a:avLst>
          </a:prstGeom>
          <a:noFill/>
          <a:ln w="9525" cap="flat" cmpd="sng">
            <a:solidFill>
              <a:schemeClr val="lt2"/>
            </a:solidFill>
            <a:prstDash val="solid"/>
            <a:round/>
            <a:headEnd type="none" w="sm" len="sm"/>
            <a:tailEnd type="none" w="sm" len="sm"/>
          </a:ln>
        </p:spPr>
      </p:cxnSp>
      <p:cxnSp>
        <p:nvCxnSpPr>
          <p:cNvPr id="570" name="Google Shape;570;p11"/>
          <p:cNvCxnSpPr>
            <a:stCxn id="555" idx="3"/>
            <a:endCxn id="571" idx="1"/>
          </p:cNvCxnSpPr>
          <p:nvPr/>
        </p:nvCxnSpPr>
        <p:spPr>
          <a:xfrm>
            <a:off x="4234725" y="3444325"/>
            <a:ext cx="674700" cy="0"/>
          </a:xfrm>
          <a:prstGeom prst="straightConnector1">
            <a:avLst/>
          </a:prstGeom>
          <a:noFill/>
          <a:ln w="9525" cap="flat" cmpd="sng">
            <a:solidFill>
              <a:schemeClr val="lt2"/>
            </a:solidFill>
            <a:prstDash val="solid"/>
            <a:round/>
            <a:headEnd type="none" w="sm" len="sm"/>
            <a:tailEnd type="none" w="sm" len="sm"/>
          </a:ln>
        </p:spPr>
      </p:cxnSp>
      <p:grpSp>
        <p:nvGrpSpPr>
          <p:cNvPr id="572" name="Google Shape;572;p11"/>
          <p:cNvGrpSpPr/>
          <p:nvPr/>
        </p:nvGrpSpPr>
        <p:grpSpPr>
          <a:xfrm>
            <a:off x="3510825" y="1671011"/>
            <a:ext cx="723600" cy="726864"/>
            <a:chOff x="3510825" y="1671011"/>
            <a:chExt cx="723600" cy="726864"/>
          </a:xfrm>
        </p:grpSpPr>
        <p:sp>
          <p:nvSpPr>
            <p:cNvPr id="568" name="Google Shape;568;p11"/>
            <p:cNvSpPr/>
            <p:nvPr/>
          </p:nvSpPr>
          <p:spPr>
            <a:xfrm>
              <a:off x="3510825" y="1671011"/>
              <a:ext cx="723600" cy="726864"/>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73" name="Google Shape;573;p11"/>
            <p:cNvGrpSpPr/>
            <p:nvPr/>
          </p:nvGrpSpPr>
          <p:grpSpPr>
            <a:xfrm>
              <a:off x="3622549" y="1785055"/>
              <a:ext cx="483826" cy="491133"/>
              <a:chOff x="4874902" y="3808799"/>
              <a:chExt cx="345615" cy="350835"/>
            </a:xfrm>
          </p:grpSpPr>
          <p:sp>
            <p:nvSpPr>
              <p:cNvPr id="574" name="Google Shape;574;p11"/>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11"/>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11"/>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1"/>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1"/>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1"/>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1"/>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1"/>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11"/>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1"/>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1"/>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1"/>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11"/>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11"/>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1"/>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11"/>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11"/>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91" name="Google Shape;591;p11"/>
          <p:cNvGrpSpPr/>
          <p:nvPr/>
        </p:nvGrpSpPr>
        <p:grpSpPr>
          <a:xfrm>
            <a:off x="5018372" y="1766555"/>
            <a:ext cx="512218" cy="538744"/>
            <a:chOff x="16096032" y="-12582208"/>
            <a:chExt cx="5460750" cy="4933550"/>
          </a:xfrm>
        </p:grpSpPr>
        <p:sp>
          <p:nvSpPr>
            <p:cNvPr id="592" name="Google Shape;592;p11"/>
            <p:cNvSpPr/>
            <p:nvPr/>
          </p:nvSpPr>
          <p:spPr>
            <a:xfrm>
              <a:off x="16096032" y="-9402333"/>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000000"/>
              </a:solidFill>
              <a:prstDash val="solid"/>
              <a:miter lim="2219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11"/>
            <p:cNvSpPr/>
            <p:nvPr/>
          </p:nvSpPr>
          <p:spPr>
            <a:xfrm>
              <a:off x="16096032" y="-10140408"/>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000000"/>
              </a:solidFill>
              <a:prstDash val="solid"/>
              <a:miter lim="2219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11"/>
            <p:cNvSpPr/>
            <p:nvPr/>
          </p:nvSpPr>
          <p:spPr>
            <a:xfrm>
              <a:off x="16096032" y="-10878508"/>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000000"/>
              </a:solidFill>
              <a:prstDash val="solid"/>
              <a:miter lim="2219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11"/>
            <p:cNvSpPr/>
            <p:nvPr/>
          </p:nvSpPr>
          <p:spPr>
            <a:xfrm>
              <a:off x="16096032" y="-12582208"/>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000000"/>
              </a:solidFill>
              <a:prstDash val="solid"/>
              <a:miter lim="2219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6" name="Google Shape;596;p11"/>
          <p:cNvGrpSpPr/>
          <p:nvPr/>
        </p:nvGrpSpPr>
        <p:grpSpPr>
          <a:xfrm>
            <a:off x="4909275" y="3082375"/>
            <a:ext cx="730396" cy="725211"/>
            <a:chOff x="4909275" y="3082375"/>
            <a:chExt cx="730396" cy="725211"/>
          </a:xfrm>
          <a:solidFill>
            <a:schemeClr val="accent4"/>
          </a:solidFill>
        </p:grpSpPr>
        <p:sp>
          <p:nvSpPr>
            <p:cNvPr id="571" name="Google Shape;571;p11"/>
            <p:cNvSpPr/>
            <p:nvPr/>
          </p:nvSpPr>
          <p:spPr>
            <a:xfrm>
              <a:off x="4909275" y="3082375"/>
              <a:ext cx="723900" cy="723900"/>
            </a:xfrm>
            <a:prstGeom prst="rect">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97" name="Google Shape;597;p11" descr="Neural Network Icons - Download Free Vector Icons | Noun Project"/>
            <p:cNvPicPr preferRelativeResize="0"/>
            <p:nvPr/>
          </p:nvPicPr>
          <p:blipFill rotWithShape="1">
            <a:blip r:embed="rId4">
              <a:alphaModFix/>
            </a:blip>
            <a:srcRect/>
            <a:stretch/>
          </p:blipFill>
          <p:spPr>
            <a:xfrm>
              <a:off x="4919671" y="3087586"/>
              <a:ext cx="720000" cy="720000"/>
            </a:xfrm>
            <a:prstGeom prst="rect">
              <a:avLst/>
            </a:prstGeom>
            <a:grp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cxnSp>
        <p:nvCxnSpPr>
          <p:cNvPr id="602" name="Google Shape;602;p12"/>
          <p:cNvCxnSpPr/>
          <p:nvPr/>
        </p:nvCxnSpPr>
        <p:spPr>
          <a:xfrm>
            <a:off x="1551088" y="2404550"/>
            <a:ext cx="0" cy="455100"/>
          </a:xfrm>
          <a:prstGeom prst="straightConnector1">
            <a:avLst/>
          </a:prstGeom>
          <a:noFill/>
          <a:ln w="19050" cap="flat" cmpd="sng">
            <a:solidFill>
              <a:schemeClr val="lt2"/>
            </a:solidFill>
            <a:prstDash val="solid"/>
            <a:round/>
            <a:headEnd type="none" w="sm" len="sm"/>
            <a:tailEnd type="none" w="sm" len="sm"/>
          </a:ln>
        </p:spPr>
      </p:cxnSp>
      <p:cxnSp>
        <p:nvCxnSpPr>
          <p:cNvPr id="603" name="Google Shape;603;p12"/>
          <p:cNvCxnSpPr/>
          <p:nvPr/>
        </p:nvCxnSpPr>
        <p:spPr>
          <a:xfrm>
            <a:off x="3587838" y="2976550"/>
            <a:ext cx="0" cy="455100"/>
          </a:xfrm>
          <a:prstGeom prst="straightConnector1">
            <a:avLst/>
          </a:prstGeom>
          <a:noFill/>
          <a:ln w="19050" cap="flat" cmpd="sng">
            <a:solidFill>
              <a:schemeClr val="lt2"/>
            </a:solidFill>
            <a:prstDash val="solid"/>
            <a:round/>
            <a:headEnd type="none" w="sm" len="sm"/>
            <a:tailEnd type="none" w="sm" len="sm"/>
          </a:ln>
        </p:spPr>
      </p:cxnSp>
      <p:cxnSp>
        <p:nvCxnSpPr>
          <p:cNvPr id="604" name="Google Shape;604;p12"/>
          <p:cNvCxnSpPr/>
          <p:nvPr/>
        </p:nvCxnSpPr>
        <p:spPr>
          <a:xfrm>
            <a:off x="5624588" y="2404550"/>
            <a:ext cx="0" cy="455100"/>
          </a:xfrm>
          <a:prstGeom prst="straightConnector1">
            <a:avLst/>
          </a:prstGeom>
          <a:noFill/>
          <a:ln w="19050" cap="flat" cmpd="sng">
            <a:solidFill>
              <a:schemeClr val="lt2"/>
            </a:solidFill>
            <a:prstDash val="solid"/>
            <a:round/>
            <a:headEnd type="none" w="sm" len="sm"/>
            <a:tailEnd type="none" w="sm" len="sm"/>
          </a:ln>
        </p:spPr>
      </p:cxnSp>
      <p:cxnSp>
        <p:nvCxnSpPr>
          <p:cNvPr id="605" name="Google Shape;605;p12"/>
          <p:cNvCxnSpPr/>
          <p:nvPr/>
        </p:nvCxnSpPr>
        <p:spPr>
          <a:xfrm>
            <a:off x="7661338" y="2976550"/>
            <a:ext cx="0" cy="455100"/>
          </a:xfrm>
          <a:prstGeom prst="straightConnector1">
            <a:avLst/>
          </a:prstGeom>
          <a:noFill/>
          <a:ln w="19050" cap="flat" cmpd="sng">
            <a:solidFill>
              <a:schemeClr val="lt2"/>
            </a:solidFill>
            <a:prstDash val="solid"/>
            <a:round/>
            <a:headEnd type="none" w="sm" len="sm"/>
            <a:tailEnd type="none" w="sm" len="sm"/>
          </a:ln>
        </p:spPr>
      </p:cxnSp>
      <p:sp>
        <p:nvSpPr>
          <p:cNvPr id="606" name="Google Shape;606;p12"/>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OUR PROCESS</a:t>
            </a:r>
            <a:endParaRPr/>
          </a:p>
        </p:txBody>
      </p:sp>
      <p:cxnSp>
        <p:nvCxnSpPr>
          <p:cNvPr id="607" name="Google Shape;607;p12"/>
          <p:cNvCxnSpPr/>
          <p:nvPr/>
        </p:nvCxnSpPr>
        <p:spPr>
          <a:xfrm>
            <a:off x="1034400" y="2918100"/>
            <a:ext cx="7075200" cy="0"/>
          </a:xfrm>
          <a:prstGeom prst="straightConnector1">
            <a:avLst/>
          </a:prstGeom>
          <a:noFill/>
          <a:ln w="19050" cap="flat" cmpd="sng">
            <a:solidFill>
              <a:schemeClr val="lt2"/>
            </a:solidFill>
            <a:prstDash val="solid"/>
            <a:round/>
            <a:headEnd type="none" w="sm" len="sm"/>
            <a:tailEnd type="none" w="sm" len="sm"/>
          </a:ln>
        </p:spPr>
      </p:cxnSp>
      <p:grpSp>
        <p:nvGrpSpPr>
          <p:cNvPr id="608" name="Google Shape;608;p12"/>
          <p:cNvGrpSpPr/>
          <p:nvPr/>
        </p:nvGrpSpPr>
        <p:grpSpPr>
          <a:xfrm>
            <a:off x="1372725" y="2731350"/>
            <a:ext cx="373500" cy="373500"/>
            <a:chOff x="1372725" y="1912500"/>
            <a:chExt cx="373500" cy="373500"/>
          </a:xfrm>
        </p:grpSpPr>
        <p:sp>
          <p:nvSpPr>
            <p:cNvPr id="609" name="Google Shape;609;p12"/>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12"/>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1" name="Google Shape;611;p12"/>
          <p:cNvGrpSpPr/>
          <p:nvPr/>
        </p:nvGrpSpPr>
        <p:grpSpPr>
          <a:xfrm>
            <a:off x="3401092" y="2731350"/>
            <a:ext cx="373500" cy="373500"/>
            <a:chOff x="3212675" y="1912500"/>
            <a:chExt cx="373500" cy="373500"/>
          </a:xfrm>
        </p:grpSpPr>
        <p:sp>
          <p:nvSpPr>
            <p:cNvPr id="612" name="Google Shape;612;p12"/>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12"/>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4" name="Google Shape;614;p12"/>
          <p:cNvGrpSpPr/>
          <p:nvPr/>
        </p:nvGrpSpPr>
        <p:grpSpPr>
          <a:xfrm>
            <a:off x="5429458" y="2731350"/>
            <a:ext cx="373500" cy="373500"/>
            <a:chOff x="5557850" y="1912500"/>
            <a:chExt cx="373500" cy="373500"/>
          </a:xfrm>
        </p:grpSpPr>
        <p:sp>
          <p:nvSpPr>
            <p:cNvPr id="615" name="Google Shape;615;p12"/>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12"/>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7" name="Google Shape;617;p12"/>
          <p:cNvGrpSpPr/>
          <p:nvPr/>
        </p:nvGrpSpPr>
        <p:grpSpPr>
          <a:xfrm>
            <a:off x="7457825" y="2731350"/>
            <a:ext cx="373500" cy="373500"/>
            <a:chOff x="7457825" y="1912500"/>
            <a:chExt cx="373500" cy="373500"/>
          </a:xfrm>
        </p:grpSpPr>
        <p:sp>
          <p:nvSpPr>
            <p:cNvPr id="618" name="Google Shape;618;p12"/>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12"/>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20" name="Google Shape;620;p12"/>
          <p:cNvSpPr txBox="1">
            <a:spLocks noGrp="1"/>
          </p:cNvSpPr>
          <p:nvPr>
            <p:ph type="ctrTitle" idx="4294967295"/>
          </p:nvPr>
        </p:nvSpPr>
        <p:spPr>
          <a:xfrm>
            <a:off x="610450" y="1977263"/>
            <a:ext cx="1881300" cy="42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lt1"/>
              </a:buClr>
              <a:buSzPts val="2800"/>
              <a:buFont typeface="Share Tech"/>
              <a:buNone/>
            </a:pPr>
            <a:r>
              <a:rPr lang="en" sz="1800" b="0" i="0" u="none" strike="noStrike" cap="none">
                <a:solidFill>
                  <a:schemeClr val="lt1"/>
                </a:solidFill>
                <a:latin typeface="Share Tech"/>
                <a:ea typeface="Share Tech"/>
                <a:cs typeface="Share Tech"/>
                <a:sym typeface="Share Tech"/>
              </a:rPr>
              <a:t>DATA GATHERING</a:t>
            </a:r>
            <a:endParaRPr sz="1800" b="0" i="0" u="none" strike="noStrike" cap="none">
              <a:solidFill>
                <a:schemeClr val="lt1"/>
              </a:solidFill>
              <a:latin typeface="Share Tech"/>
              <a:ea typeface="Share Tech"/>
              <a:cs typeface="Share Tech"/>
              <a:sym typeface="Share Tech"/>
            </a:endParaRPr>
          </a:p>
        </p:txBody>
      </p:sp>
      <p:sp>
        <p:nvSpPr>
          <p:cNvPr id="621" name="Google Shape;621;p12"/>
          <p:cNvSpPr txBox="1">
            <a:spLocks noGrp="1"/>
          </p:cNvSpPr>
          <p:nvPr>
            <p:ph type="subTitle" idx="4294967295"/>
          </p:nvPr>
        </p:nvSpPr>
        <p:spPr>
          <a:xfrm>
            <a:off x="487421" y="1489956"/>
            <a:ext cx="2109899" cy="644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lt1"/>
              </a:buClr>
              <a:buSzPts val="1800"/>
              <a:buFont typeface="Maven Pro"/>
              <a:buNone/>
            </a:pPr>
            <a:r>
              <a:rPr lang="en" sz="1400" b="0" i="0" u="none" strike="noStrike" cap="none">
                <a:solidFill>
                  <a:schemeClr val="lt1"/>
                </a:solidFill>
                <a:latin typeface="Maven Pro"/>
                <a:ea typeface="Maven Pro"/>
                <a:cs typeface="Maven Pro"/>
                <a:sym typeface="Maven Pro"/>
              </a:rPr>
              <a:t>Collect and join data from different sources </a:t>
            </a:r>
            <a:endParaRPr sz="1400" b="0" i="0" u="none" strike="noStrike" cap="none">
              <a:solidFill>
                <a:schemeClr val="lt1"/>
              </a:solidFill>
              <a:latin typeface="Maven Pro"/>
              <a:ea typeface="Maven Pro"/>
              <a:cs typeface="Maven Pro"/>
              <a:sym typeface="Maven Pro"/>
            </a:endParaRPr>
          </a:p>
        </p:txBody>
      </p:sp>
      <p:sp>
        <p:nvSpPr>
          <p:cNvPr id="622" name="Google Shape;622;p12"/>
          <p:cNvSpPr txBox="1">
            <a:spLocks noGrp="1"/>
          </p:cNvSpPr>
          <p:nvPr>
            <p:ph type="ctrTitle" idx="4294967295"/>
          </p:nvPr>
        </p:nvSpPr>
        <p:spPr>
          <a:xfrm>
            <a:off x="6720390" y="3438422"/>
            <a:ext cx="1881300" cy="427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lt1"/>
              </a:buClr>
              <a:buSzPts val="2800"/>
              <a:buFont typeface="Share Tech"/>
              <a:buNone/>
            </a:pPr>
            <a:r>
              <a:rPr lang="en" sz="1800" b="0" i="0" u="none" strike="noStrike" cap="none">
                <a:solidFill>
                  <a:schemeClr val="lt1"/>
                </a:solidFill>
                <a:latin typeface="Share Tech"/>
                <a:ea typeface="Share Tech"/>
                <a:cs typeface="Share Tech"/>
                <a:sym typeface="Share Tech"/>
              </a:rPr>
              <a:t>COMPARISON</a:t>
            </a:r>
            <a:endParaRPr sz="1800" b="0" i="0" u="none" strike="noStrike" cap="none">
              <a:solidFill>
                <a:schemeClr val="lt1"/>
              </a:solidFill>
              <a:latin typeface="Share Tech"/>
              <a:ea typeface="Share Tech"/>
              <a:cs typeface="Share Tech"/>
              <a:sym typeface="Share Tech"/>
            </a:endParaRPr>
          </a:p>
        </p:txBody>
      </p:sp>
      <p:sp>
        <p:nvSpPr>
          <p:cNvPr id="623" name="Google Shape;623;p12"/>
          <p:cNvSpPr txBox="1">
            <a:spLocks noGrp="1"/>
          </p:cNvSpPr>
          <p:nvPr>
            <p:ph type="subTitle" idx="4294967295"/>
          </p:nvPr>
        </p:nvSpPr>
        <p:spPr>
          <a:xfrm>
            <a:off x="6720378" y="3660585"/>
            <a:ext cx="1881300" cy="809247"/>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lt1"/>
              </a:buClr>
              <a:buSzPts val="1800"/>
              <a:buFont typeface="Maven Pro"/>
              <a:buNone/>
            </a:pPr>
            <a:r>
              <a:rPr lang="en" sz="1400" b="0" i="0" u="none" strike="noStrike" cap="none">
                <a:solidFill>
                  <a:schemeClr val="lt1"/>
                </a:solidFill>
                <a:latin typeface="Maven Pro"/>
                <a:ea typeface="Maven Pro"/>
                <a:cs typeface="Maven Pro"/>
                <a:sym typeface="Maven Pro"/>
              </a:rPr>
              <a:t>Weighing up pros &amp; cons of different models and RMSEP</a:t>
            </a:r>
            <a:endParaRPr sz="1800" b="0" i="0" u="none" strike="noStrike" cap="none">
              <a:solidFill>
                <a:schemeClr val="lt1"/>
              </a:solidFill>
              <a:latin typeface="Maven Pro"/>
              <a:ea typeface="Maven Pro"/>
              <a:cs typeface="Maven Pro"/>
              <a:sym typeface="Maven Pro"/>
            </a:endParaRPr>
          </a:p>
          <a:p>
            <a:pPr marL="0" marR="0" lvl="0" indent="0" algn="ctr" rtl="0">
              <a:lnSpc>
                <a:spcPct val="100000"/>
              </a:lnSpc>
              <a:spcBef>
                <a:spcPts val="0"/>
              </a:spcBef>
              <a:spcAft>
                <a:spcPts val="0"/>
              </a:spcAft>
              <a:buClr>
                <a:schemeClr val="lt1"/>
              </a:buClr>
              <a:buSzPts val="1800"/>
              <a:buFont typeface="Maven Pro"/>
              <a:buNone/>
            </a:pPr>
            <a:endParaRPr sz="1400" b="0" i="0" u="none" strike="noStrike" cap="none">
              <a:solidFill>
                <a:schemeClr val="lt1"/>
              </a:solidFill>
              <a:latin typeface="Maven Pro"/>
              <a:ea typeface="Maven Pro"/>
              <a:cs typeface="Maven Pro"/>
              <a:sym typeface="Maven Pro"/>
            </a:endParaRPr>
          </a:p>
        </p:txBody>
      </p:sp>
      <p:sp>
        <p:nvSpPr>
          <p:cNvPr id="624" name="Google Shape;624;p12"/>
          <p:cNvSpPr txBox="1">
            <a:spLocks noGrp="1"/>
          </p:cNvSpPr>
          <p:nvPr>
            <p:ph type="ctrTitle" idx="4294967295"/>
          </p:nvPr>
        </p:nvSpPr>
        <p:spPr>
          <a:xfrm>
            <a:off x="2647200" y="3438422"/>
            <a:ext cx="1881300" cy="427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lt1"/>
              </a:buClr>
              <a:buSzPts val="2800"/>
              <a:buFont typeface="Share Tech"/>
              <a:buNone/>
            </a:pPr>
            <a:r>
              <a:rPr lang="en" sz="1800" b="0" i="0" u="none" strike="noStrike" cap="none">
                <a:solidFill>
                  <a:schemeClr val="lt1"/>
                </a:solidFill>
                <a:latin typeface="Share Tech"/>
                <a:ea typeface="Share Tech"/>
                <a:cs typeface="Share Tech"/>
                <a:sym typeface="Share Tech"/>
              </a:rPr>
              <a:t>DATA PREP</a:t>
            </a:r>
            <a:endParaRPr sz="1800" b="0" i="0" u="none" strike="noStrike" cap="none">
              <a:solidFill>
                <a:schemeClr val="lt1"/>
              </a:solidFill>
              <a:latin typeface="Share Tech"/>
              <a:ea typeface="Share Tech"/>
              <a:cs typeface="Share Tech"/>
              <a:sym typeface="Share Tech"/>
            </a:endParaRPr>
          </a:p>
        </p:txBody>
      </p:sp>
      <p:sp>
        <p:nvSpPr>
          <p:cNvPr id="625" name="Google Shape;625;p12"/>
          <p:cNvSpPr txBox="1">
            <a:spLocks noGrp="1"/>
          </p:cNvSpPr>
          <p:nvPr>
            <p:ph type="subTitle" idx="4294967295"/>
          </p:nvPr>
        </p:nvSpPr>
        <p:spPr>
          <a:xfrm>
            <a:off x="2532864" y="3660598"/>
            <a:ext cx="2109900" cy="644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lt1"/>
              </a:buClr>
              <a:buSzPts val="1800"/>
              <a:buFont typeface="Maven Pro"/>
              <a:buNone/>
            </a:pPr>
            <a:r>
              <a:rPr lang="en" sz="1400" b="0" i="0" u="none" strike="noStrike" cap="none">
                <a:solidFill>
                  <a:schemeClr val="lt1"/>
                </a:solidFill>
                <a:latin typeface="Maven Pro"/>
                <a:ea typeface="Maven Pro"/>
                <a:cs typeface="Maven Pro"/>
                <a:sym typeface="Maven Pro"/>
              </a:rPr>
              <a:t>Clean and transform data</a:t>
            </a:r>
            <a:endParaRPr sz="1800" b="0" i="0" u="none" strike="noStrike" cap="none">
              <a:solidFill>
                <a:schemeClr val="lt1"/>
              </a:solidFill>
              <a:latin typeface="Maven Pro"/>
              <a:ea typeface="Maven Pro"/>
              <a:cs typeface="Maven Pro"/>
              <a:sym typeface="Maven Pro"/>
            </a:endParaRPr>
          </a:p>
          <a:p>
            <a:pPr marL="0" marR="0" lvl="0" indent="0" algn="ctr" rtl="0">
              <a:lnSpc>
                <a:spcPct val="100000"/>
              </a:lnSpc>
              <a:spcBef>
                <a:spcPts val="0"/>
              </a:spcBef>
              <a:spcAft>
                <a:spcPts val="0"/>
              </a:spcAft>
              <a:buClr>
                <a:schemeClr val="lt1"/>
              </a:buClr>
              <a:buSzPts val="1800"/>
              <a:buFont typeface="Maven Pro"/>
              <a:buNone/>
            </a:pPr>
            <a:endParaRPr sz="1400" b="0" i="0" u="none" strike="noStrike" cap="none">
              <a:solidFill>
                <a:schemeClr val="lt1"/>
              </a:solidFill>
              <a:latin typeface="Maven Pro"/>
              <a:ea typeface="Maven Pro"/>
              <a:cs typeface="Maven Pro"/>
              <a:sym typeface="Maven Pro"/>
            </a:endParaRPr>
          </a:p>
        </p:txBody>
      </p:sp>
      <p:sp>
        <p:nvSpPr>
          <p:cNvPr id="626" name="Google Shape;626;p12"/>
          <p:cNvSpPr txBox="1">
            <a:spLocks noGrp="1"/>
          </p:cNvSpPr>
          <p:nvPr>
            <p:ph type="ctrTitle" idx="4294967295"/>
          </p:nvPr>
        </p:nvSpPr>
        <p:spPr>
          <a:xfrm>
            <a:off x="4683963" y="1977263"/>
            <a:ext cx="1881300" cy="427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lt1"/>
              </a:buClr>
              <a:buSzPts val="2800"/>
              <a:buFont typeface="Share Tech"/>
              <a:buNone/>
            </a:pPr>
            <a:r>
              <a:rPr lang="en" sz="1800" b="0" i="0" u="none" strike="noStrike" cap="none">
                <a:solidFill>
                  <a:schemeClr val="lt1"/>
                </a:solidFill>
                <a:latin typeface="Share Tech"/>
                <a:ea typeface="Share Tech"/>
                <a:cs typeface="Share Tech"/>
                <a:sym typeface="Share Tech"/>
              </a:rPr>
              <a:t>MODEL BUILDING</a:t>
            </a:r>
            <a:endParaRPr sz="1800" b="0" i="0" u="none" strike="noStrike" cap="none">
              <a:solidFill>
                <a:schemeClr val="lt1"/>
              </a:solidFill>
              <a:latin typeface="Share Tech"/>
              <a:ea typeface="Share Tech"/>
              <a:cs typeface="Share Tech"/>
              <a:sym typeface="Share Tech"/>
            </a:endParaRPr>
          </a:p>
        </p:txBody>
      </p:sp>
      <p:sp>
        <p:nvSpPr>
          <p:cNvPr id="627" name="Google Shape;627;p12"/>
          <p:cNvSpPr txBox="1">
            <a:spLocks noGrp="1"/>
          </p:cNvSpPr>
          <p:nvPr>
            <p:ph type="subTitle" idx="4294967295"/>
          </p:nvPr>
        </p:nvSpPr>
        <p:spPr>
          <a:xfrm>
            <a:off x="4460037" y="1489967"/>
            <a:ext cx="2323141" cy="644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lt1"/>
              </a:buClr>
              <a:buSzPts val="1800"/>
              <a:buFont typeface="Maven Pro"/>
              <a:buNone/>
            </a:pPr>
            <a:r>
              <a:rPr lang="en" sz="1400" b="0" i="0" u="none" strike="noStrike" cap="none">
                <a:solidFill>
                  <a:schemeClr val="lt1"/>
                </a:solidFill>
                <a:latin typeface="Maven Pro"/>
                <a:ea typeface="Maven Pro"/>
                <a:cs typeface="Maven Pro"/>
                <a:sym typeface="Maven Pro"/>
              </a:rPr>
              <a:t>Run different models and document performance</a:t>
            </a:r>
            <a:endParaRPr sz="1800" b="0" i="0" u="none" strike="noStrike" cap="none">
              <a:solidFill>
                <a:schemeClr val="lt1"/>
              </a:solidFill>
              <a:latin typeface="Maven Pro"/>
              <a:ea typeface="Maven Pro"/>
              <a:cs typeface="Maven Pro"/>
              <a:sym typeface="Maven Pro"/>
            </a:endParaRPr>
          </a:p>
        </p:txBody>
      </p:sp>
      <p:sp>
        <p:nvSpPr>
          <p:cNvPr id="628" name="Google Shape;628;p12"/>
          <p:cNvSpPr txBox="1">
            <a:spLocks noGrp="1"/>
          </p:cNvSpPr>
          <p:nvPr>
            <p:ph type="ctrTitle" idx="4294967295"/>
          </p:nvPr>
        </p:nvSpPr>
        <p:spPr>
          <a:xfrm>
            <a:off x="907900" y="3282474"/>
            <a:ext cx="1286400" cy="427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800"/>
              <a:buFont typeface="Share Tech"/>
              <a:buNone/>
            </a:pPr>
            <a:r>
              <a:rPr lang="en" sz="2400" b="0" i="0" u="none" strike="noStrike" cap="none">
                <a:solidFill>
                  <a:schemeClr val="accent2"/>
                </a:solidFill>
                <a:latin typeface="Share Tech"/>
                <a:ea typeface="Share Tech"/>
                <a:cs typeface="Share Tech"/>
                <a:sym typeface="Share Tech"/>
              </a:rPr>
              <a:t>STEP 01</a:t>
            </a:r>
            <a:endParaRPr sz="2400" b="0" i="0" u="none" strike="noStrike" cap="none">
              <a:solidFill>
                <a:schemeClr val="accent2"/>
              </a:solidFill>
              <a:latin typeface="Share Tech"/>
              <a:ea typeface="Share Tech"/>
              <a:cs typeface="Share Tech"/>
              <a:sym typeface="Share Tech"/>
            </a:endParaRPr>
          </a:p>
        </p:txBody>
      </p:sp>
      <p:sp>
        <p:nvSpPr>
          <p:cNvPr id="629" name="Google Shape;629;p12"/>
          <p:cNvSpPr txBox="1">
            <a:spLocks noGrp="1"/>
          </p:cNvSpPr>
          <p:nvPr>
            <p:ph type="ctrTitle" idx="4294967295"/>
          </p:nvPr>
        </p:nvSpPr>
        <p:spPr>
          <a:xfrm>
            <a:off x="2944650" y="2113408"/>
            <a:ext cx="1286400" cy="427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800"/>
              <a:buFont typeface="Share Tech"/>
              <a:buNone/>
            </a:pPr>
            <a:r>
              <a:rPr lang="en" sz="2400" b="0" i="0" u="none" strike="noStrike" cap="none">
                <a:solidFill>
                  <a:schemeClr val="accent1"/>
                </a:solidFill>
                <a:latin typeface="Share Tech"/>
                <a:ea typeface="Share Tech"/>
                <a:cs typeface="Share Tech"/>
                <a:sym typeface="Share Tech"/>
              </a:rPr>
              <a:t>STEP 02</a:t>
            </a:r>
            <a:endParaRPr sz="2400" b="0" i="0" u="none" strike="noStrike" cap="none">
              <a:solidFill>
                <a:schemeClr val="accent1"/>
              </a:solidFill>
              <a:latin typeface="Share Tech"/>
              <a:ea typeface="Share Tech"/>
              <a:cs typeface="Share Tech"/>
              <a:sym typeface="Share Tech"/>
            </a:endParaRPr>
          </a:p>
        </p:txBody>
      </p:sp>
      <p:sp>
        <p:nvSpPr>
          <p:cNvPr id="630" name="Google Shape;630;p12"/>
          <p:cNvSpPr txBox="1">
            <a:spLocks noGrp="1"/>
          </p:cNvSpPr>
          <p:nvPr>
            <p:ph type="ctrTitle" idx="4294967295"/>
          </p:nvPr>
        </p:nvSpPr>
        <p:spPr>
          <a:xfrm>
            <a:off x="4981400" y="3282474"/>
            <a:ext cx="1286400" cy="427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800"/>
              <a:buFont typeface="Share Tech"/>
              <a:buNone/>
            </a:pPr>
            <a:r>
              <a:rPr lang="en" sz="2400" b="0" i="0" u="none" strike="noStrike" cap="none">
                <a:solidFill>
                  <a:schemeClr val="accent3"/>
                </a:solidFill>
                <a:latin typeface="Share Tech"/>
                <a:ea typeface="Share Tech"/>
                <a:cs typeface="Share Tech"/>
                <a:sym typeface="Share Tech"/>
              </a:rPr>
              <a:t>STEP 03</a:t>
            </a:r>
            <a:endParaRPr sz="2400" b="0" i="0" u="none" strike="noStrike" cap="none">
              <a:solidFill>
                <a:schemeClr val="accent3"/>
              </a:solidFill>
              <a:latin typeface="Share Tech"/>
              <a:ea typeface="Share Tech"/>
              <a:cs typeface="Share Tech"/>
              <a:sym typeface="Share Tech"/>
            </a:endParaRPr>
          </a:p>
        </p:txBody>
      </p:sp>
      <p:sp>
        <p:nvSpPr>
          <p:cNvPr id="631" name="Google Shape;631;p12"/>
          <p:cNvSpPr txBox="1">
            <a:spLocks noGrp="1"/>
          </p:cNvSpPr>
          <p:nvPr>
            <p:ph type="ctrTitle" idx="4294967295"/>
          </p:nvPr>
        </p:nvSpPr>
        <p:spPr>
          <a:xfrm>
            <a:off x="7018150" y="2113408"/>
            <a:ext cx="1286400" cy="427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800"/>
              <a:buFont typeface="Share Tech"/>
              <a:buNone/>
            </a:pPr>
            <a:r>
              <a:rPr lang="en" sz="2400" b="0" i="0" u="none" strike="noStrike" cap="none">
                <a:solidFill>
                  <a:schemeClr val="accent4"/>
                </a:solidFill>
                <a:latin typeface="Share Tech"/>
                <a:ea typeface="Share Tech"/>
                <a:cs typeface="Share Tech"/>
                <a:sym typeface="Share Tech"/>
              </a:rPr>
              <a:t>STEP 04</a:t>
            </a:r>
            <a:endParaRPr sz="2400" b="0" i="0" u="none" strike="noStrike" cap="none">
              <a:solidFill>
                <a:schemeClr val="accent4"/>
              </a:solidFill>
              <a:latin typeface="Share Tech"/>
              <a:ea typeface="Share Tech"/>
              <a:cs typeface="Share Tech"/>
              <a:sym typeface="Share Tech"/>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13"/>
          <p:cNvSpPr/>
          <p:nvPr/>
        </p:nvSpPr>
        <p:spPr>
          <a:xfrm>
            <a:off x="618824" y="1238596"/>
            <a:ext cx="7926659" cy="3141896"/>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13"/>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dirty="0"/>
              <a:t>RESULTS - 2020</a:t>
            </a:r>
            <a:endParaRPr dirty="0"/>
          </a:p>
        </p:txBody>
      </p:sp>
      <p:graphicFrame>
        <p:nvGraphicFramePr>
          <p:cNvPr id="638" name="Google Shape;638;p13"/>
          <p:cNvGraphicFramePr/>
          <p:nvPr>
            <p:extLst>
              <p:ext uri="{D42A27DB-BD31-4B8C-83A1-F6EECF244321}">
                <p14:modId xmlns:p14="http://schemas.microsoft.com/office/powerpoint/2010/main" val="1650853076"/>
              </p:ext>
            </p:extLst>
          </p:nvPr>
        </p:nvGraphicFramePr>
        <p:xfrm>
          <a:off x="644970" y="1063651"/>
          <a:ext cx="7900514" cy="3324875"/>
        </p:xfrm>
        <a:graphic>
          <a:graphicData uri="http://schemas.openxmlformats.org/drawingml/2006/table">
            <a:tbl>
              <a:tblPr>
                <a:noFill/>
                <a:tableStyleId>{5FB1D86C-1153-4F75-893C-6EDBAF6C47E1}</a:tableStyleId>
              </a:tblPr>
              <a:tblGrid>
                <a:gridCol w="2124376">
                  <a:extLst>
                    <a:ext uri="{9D8B030D-6E8A-4147-A177-3AD203B41FA5}">
                      <a16:colId xmlns:a16="http://schemas.microsoft.com/office/drawing/2014/main" val="20000"/>
                    </a:ext>
                  </a:extLst>
                </a:gridCol>
                <a:gridCol w="1421476">
                  <a:extLst>
                    <a:ext uri="{9D8B030D-6E8A-4147-A177-3AD203B41FA5}">
                      <a16:colId xmlns:a16="http://schemas.microsoft.com/office/drawing/2014/main" val="20001"/>
                    </a:ext>
                  </a:extLst>
                </a:gridCol>
                <a:gridCol w="1180408">
                  <a:extLst>
                    <a:ext uri="{9D8B030D-6E8A-4147-A177-3AD203B41FA5}">
                      <a16:colId xmlns:a16="http://schemas.microsoft.com/office/drawing/2014/main" val="2811134665"/>
                    </a:ext>
                  </a:extLst>
                </a:gridCol>
                <a:gridCol w="955963">
                  <a:extLst>
                    <a:ext uri="{9D8B030D-6E8A-4147-A177-3AD203B41FA5}">
                      <a16:colId xmlns:a16="http://schemas.microsoft.com/office/drawing/2014/main" val="20002"/>
                    </a:ext>
                  </a:extLst>
                </a:gridCol>
                <a:gridCol w="2218291">
                  <a:extLst>
                    <a:ext uri="{9D8B030D-6E8A-4147-A177-3AD203B41FA5}">
                      <a16:colId xmlns:a16="http://schemas.microsoft.com/office/drawing/2014/main" val="20003"/>
                    </a:ext>
                  </a:extLst>
                </a:gridCol>
              </a:tblGrid>
              <a:tr h="66497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chemeClr val="lt1"/>
                          </a:solidFill>
                          <a:latin typeface="Maven Pro"/>
                          <a:ea typeface="Maven Pro"/>
                          <a:cs typeface="Maven Pro"/>
                          <a:sym typeface="Maven Pro"/>
                        </a:rPr>
                        <a:t>Test RMSEP</a:t>
                      </a:r>
                      <a:endParaRPr sz="1800" u="none" strike="noStrike" cap="none" dirty="0">
                        <a:solidFill>
                          <a:schemeClr val="lt1"/>
                        </a:solidFill>
                        <a:latin typeface="Maven Pro"/>
                        <a:ea typeface="Maven Pro"/>
                        <a:cs typeface="Maven Pro"/>
                        <a:sym typeface="Maven Pro"/>
                      </a:endParaRPr>
                    </a:p>
                  </a:txBody>
                  <a:tcPr marL="91425" marR="91425" marT="91425" marB="91425" anchor="b">
                    <a:lnL w="9525" cap="flat" cmpd="sng">
                      <a:solidFill>
                        <a:schemeClr val="accent2">
                          <a:alpha val="0"/>
                        </a:scheme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AU" sz="1800" b="0" i="0" u="none" strike="noStrike" kern="0" cap="none" spc="0" normalizeH="0" baseline="0" noProof="0" dirty="0">
                          <a:ln>
                            <a:noFill/>
                          </a:ln>
                          <a:solidFill>
                            <a:srgbClr val="FFFFFF"/>
                          </a:solidFill>
                          <a:effectLst/>
                          <a:uLnTx/>
                          <a:uFillTx/>
                          <a:latin typeface="Maven Pro"/>
                          <a:ea typeface="Maven Pro"/>
                          <a:cs typeface="Maven Pro"/>
                          <a:sym typeface="Maven Pro"/>
                        </a:rPr>
                        <a:t>%Diff</a:t>
                      </a:r>
                    </a:p>
                  </a:txBody>
                  <a:tcPr marL="91425" marR="91425" marT="91425" marB="91425" anchor="b">
                    <a:lnL w="9525" cap="flat" cmpd="sng">
                      <a:solidFill>
                        <a:schemeClr val="accent2">
                          <a:alpha val="0"/>
                        </a:schemeClr>
                      </a:solidFill>
                      <a:prstDash val="solid"/>
                      <a:round/>
                      <a:headEnd type="none" w="sm" len="sm"/>
                      <a:tailEnd type="none" w="sm" len="sm"/>
                    </a:lnL>
                    <a:lnR w="9525" cap="flat" cmpd="sng" algn="ctr">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lgn="ctr">
                      <a:solidFill>
                        <a:schemeClr val="accent2">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chemeClr val="lt1"/>
                          </a:solidFill>
                          <a:latin typeface="Maven Pro"/>
                          <a:ea typeface="Maven Pro"/>
                          <a:cs typeface="Maven Pro"/>
                          <a:sym typeface="Maven Pro"/>
                        </a:rPr>
                        <a:t>Goal</a:t>
                      </a:r>
                      <a:endParaRPr sz="1400" u="none" strike="noStrike" cap="none" dirty="0"/>
                    </a:p>
                  </a:txBody>
                  <a:tcPr marL="91425" marR="91425" marT="91425" marB="91425" anchor="b">
                    <a:lnL w="9525" cap="flat" cmpd="sng" algn="ctr">
                      <a:solidFill>
                        <a:schemeClr val="accent2">
                          <a:alpha val="0"/>
                        </a:scheme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lgn="ctr">
                      <a:solidFill>
                        <a:schemeClr val="accent2">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chemeClr val="lt1"/>
                          </a:solidFill>
                          <a:latin typeface="Maven Pro"/>
                          <a:ea typeface="Maven Pro"/>
                          <a:cs typeface="Maven Pro"/>
                          <a:sym typeface="Maven Pro"/>
                        </a:rPr>
                        <a:t>Notes</a:t>
                      </a:r>
                      <a:endParaRPr sz="1800" u="none" strike="noStrike" cap="none" dirty="0">
                        <a:solidFill>
                          <a:schemeClr val="lt1"/>
                        </a:solidFill>
                        <a:latin typeface="Maven Pro"/>
                        <a:ea typeface="Maven Pro"/>
                        <a:cs typeface="Maven Pro"/>
                        <a:sym typeface="Maven Pro"/>
                      </a:endParaRPr>
                    </a:p>
                  </a:txBody>
                  <a:tcPr marL="91425" marR="91425" marT="91425" marB="91425" anchor="b">
                    <a:lnL w="9525" cap="flat" cmpd="sng">
                      <a:solidFill>
                        <a:schemeClr val="accent2">
                          <a:alpha val="0"/>
                        </a:scheme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tcPr>
                </a:tc>
                <a:extLst>
                  <a:ext uri="{0D108BD9-81ED-4DB2-BD59-A6C34878D82A}">
                    <a16:rowId xmlns:a16="http://schemas.microsoft.com/office/drawing/2014/main" val="10000"/>
                  </a:ext>
                </a:extLst>
              </a:tr>
              <a:tr h="664975">
                <a:tc>
                  <a:txBody>
                    <a:bodyPr/>
                    <a:lstStyle/>
                    <a:p>
                      <a:pPr marL="0" marR="0" lvl="0" indent="0" algn="r" rtl="0">
                        <a:lnSpc>
                          <a:spcPct val="100000"/>
                        </a:lnSpc>
                        <a:spcBef>
                          <a:spcPts val="0"/>
                        </a:spcBef>
                        <a:spcAft>
                          <a:spcPts val="0"/>
                        </a:spcAft>
                        <a:buClr>
                          <a:srgbClr val="000000"/>
                        </a:buClr>
                        <a:buSzPts val="2000"/>
                        <a:buFont typeface="Arial"/>
                        <a:buNone/>
                      </a:pPr>
                      <a:r>
                        <a:rPr lang="en" sz="2000" b="0" i="0" u="none" strike="noStrike" cap="none" dirty="0">
                          <a:solidFill>
                            <a:schemeClr val="lt1"/>
                          </a:solidFill>
                          <a:latin typeface="Share Tech"/>
                          <a:ea typeface="Share Tech"/>
                          <a:cs typeface="Share Tech"/>
                          <a:sym typeface="Share Tech"/>
                        </a:rPr>
                        <a:t>Time Series</a:t>
                      </a:r>
                      <a:endParaRPr sz="2000" b="0" i="0" u="none" strike="noStrike" cap="none" dirty="0">
                        <a:solidFill>
                          <a:schemeClr val="lt1"/>
                        </a:solidFill>
                        <a:latin typeface="Share Tech"/>
                        <a:ea typeface="Share Tech"/>
                        <a:cs typeface="Share Tech"/>
                        <a:sym typeface="Share Tech"/>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Maven Pro"/>
                          <a:ea typeface="Maven Pro"/>
                          <a:cs typeface="Maven Pro"/>
                          <a:sym typeface="Maven Pro"/>
                        </a:rPr>
                        <a:t>82.48</a:t>
                      </a:r>
                      <a:endParaRPr sz="1400" u="none" strike="noStrike" cap="none" dirty="0">
                        <a:solidFill>
                          <a:schemeClr val="lt1"/>
                        </a:solidFill>
                        <a:latin typeface="Maven Pro"/>
                        <a:ea typeface="Maven Pro"/>
                        <a:cs typeface="Maven Pro"/>
                        <a:sym typeface="Maven Pr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Maven Pro"/>
                          <a:ea typeface="Maven Pro"/>
                          <a:cs typeface="Maven Pro"/>
                          <a:sym typeface="Maven Pro"/>
                        </a:rPr>
                        <a:t>+11.2%</a:t>
                      </a:r>
                      <a:endParaRPr sz="1400" u="none" strike="noStrike" cap="none" dirty="0">
                        <a:solidFill>
                          <a:schemeClr val="lt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2">
                          <a:alpha val="0"/>
                        </a:scheme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dirty="0">
                          <a:solidFill>
                            <a:schemeClr val="lt1"/>
                          </a:solidFill>
                          <a:latin typeface="Maven Pro"/>
                          <a:ea typeface="Maven Pro"/>
                          <a:cs typeface="Maven Pro"/>
                          <a:sym typeface="Maven Pro"/>
                        </a:rPr>
                        <a:t>Meet</a:t>
                      </a:r>
                      <a:endParaRPr sz="1400" u="none" strike="noStrike" cap="none" dirty="0"/>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2">
                          <a:alpha val="0"/>
                        </a:scheme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AU" sz="1400" u="none" strike="noStrike" cap="none" dirty="0">
                          <a:solidFill>
                            <a:schemeClr val="lt1"/>
                          </a:solidFill>
                          <a:latin typeface="Maven Pro"/>
                          <a:ea typeface="Maven Pro"/>
                          <a:cs typeface="Maven Pro"/>
                          <a:sym typeface="Maven Pro"/>
                        </a:rPr>
                        <a:t>Doesn’t account for other features</a:t>
                      </a:r>
                      <a:endParaRPr sz="1400" u="none" strike="noStrike" cap="none" dirty="0">
                        <a:solidFill>
                          <a:schemeClr val="lt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664975">
                <a:tc>
                  <a:txBody>
                    <a:bodyPr/>
                    <a:lstStyle/>
                    <a:p>
                      <a:pPr marL="0" marR="0" lvl="0" indent="0" algn="r" rtl="0">
                        <a:lnSpc>
                          <a:spcPct val="100000"/>
                        </a:lnSpc>
                        <a:spcBef>
                          <a:spcPts val="0"/>
                        </a:spcBef>
                        <a:spcAft>
                          <a:spcPts val="0"/>
                        </a:spcAft>
                        <a:buClr>
                          <a:srgbClr val="000000"/>
                        </a:buClr>
                        <a:buSzPts val="2000"/>
                        <a:buFont typeface="Arial"/>
                        <a:buNone/>
                      </a:pPr>
                      <a:r>
                        <a:rPr lang="en" sz="2000" b="0" i="0" u="none" strike="noStrike" cap="none" dirty="0">
                          <a:solidFill>
                            <a:schemeClr val="lt1"/>
                          </a:solidFill>
                          <a:latin typeface="Share Tech"/>
                          <a:ea typeface="Share Tech"/>
                          <a:cs typeface="Share Tech"/>
                          <a:sym typeface="Share Tech"/>
                        </a:rPr>
                        <a:t>MLP</a:t>
                      </a:r>
                      <a:endParaRPr sz="2000" b="0" i="0" u="none" strike="noStrike" cap="none" dirty="0">
                        <a:solidFill>
                          <a:schemeClr val="lt1"/>
                        </a:solidFill>
                        <a:latin typeface="Share Tech"/>
                        <a:ea typeface="Share Tech"/>
                        <a:cs typeface="Share Tech"/>
                        <a:sym typeface="Share Tech"/>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Maven Pro"/>
                          <a:ea typeface="Maven Pro"/>
                          <a:cs typeface="Maven Pro"/>
                          <a:sym typeface="Maven Pro"/>
                        </a:rPr>
                        <a:t>70.99</a:t>
                      </a:r>
                      <a:endParaRPr sz="1400" u="none" strike="noStrike" cap="none" dirty="0">
                        <a:solidFill>
                          <a:schemeClr val="lt1"/>
                        </a:solidFill>
                        <a:latin typeface="Maven Pro"/>
                        <a:ea typeface="Maven Pro"/>
                        <a:cs typeface="Maven Pro"/>
                        <a:sym typeface="Maven Pr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Maven Pro"/>
                          <a:ea typeface="Maven Pro"/>
                          <a:cs typeface="Maven Pro"/>
                          <a:sym typeface="Maven Pro"/>
                        </a:rPr>
                        <a:t>-4.3%</a:t>
                      </a:r>
                      <a:endParaRPr sz="1400" u="none" strike="noStrike" cap="none" dirty="0">
                        <a:solidFill>
                          <a:schemeClr val="lt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Maven Pro"/>
                          <a:ea typeface="Maven Pro"/>
                          <a:cs typeface="Maven Pro"/>
                          <a:sym typeface="Maven Pro"/>
                        </a:rPr>
                        <a:t>Meet</a:t>
                      </a:r>
                      <a:endParaRPr sz="1400" u="none" strike="noStrike" cap="none" dirty="0">
                        <a:solidFill>
                          <a:schemeClr val="lt1"/>
                        </a:solidFill>
                        <a:latin typeface="Maven Pro"/>
                        <a:ea typeface="Maven Pro"/>
                        <a:cs typeface="Maven Pro"/>
                        <a:sym typeface="Maven Pro"/>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noFill/>
                  </a:tcPr>
                </a:tc>
                <a:tc>
                  <a:txBody>
                    <a:bodyPr/>
                    <a:lstStyle/>
                    <a:p>
                      <a:pPr marL="0" lvl="0" indent="0" algn="l" rtl="0">
                        <a:spcBef>
                          <a:spcPts val="0"/>
                        </a:spcBef>
                        <a:spcAft>
                          <a:spcPts val="0"/>
                        </a:spcAft>
                        <a:buNone/>
                      </a:pPr>
                      <a:r>
                        <a:rPr lang="en-AU" dirty="0">
                          <a:solidFill>
                            <a:schemeClr val="bg1"/>
                          </a:solidFill>
                        </a:rPr>
                        <a:t>Similar performance</a:t>
                      </a:r>
                      <a:endParaRPr dirty="0">
                        <a:solidFill>
                          <a:schemeClr val="bg1"/>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noFill/>
                  </a:tcPr>
                </a:tc>
                <a:extLst>
                  <a:ext uri="{0D108BD9-81ED-4DB2-BD59-A6C34878D82A}">
                    <a16:rowId xmlns:a16="http://schemas.microsoft.com/office/drawing/2014/main" val="10002"/>
                  </a:ext>
                </a:extLst>
              </a:tr>
              <a:tr h="664975">
                <a:tc>
                  <a:txBody>
                    <a:bodyPr/>
                    <a:lstStyle/>
                    <a:p>
                      <a:pPr algn="r" rtl="0" fontAlgn="ctr"/>
                      <a:r>
                        <a:rPr lang="en-AU" sz="2000" b="0" i="0" u="none" strike="noStrike" dirty="0" err="1">
                          <a:solidFill>
                            <a:srgbClr val="FFFFFF"/>
                          </a:solidFill>
                          <a:effectLst/>
                          <a:latin typeface="Share Tech" pitchFamily="2" charset="77"/>
                        </a:rPr>
                        <a:t>XGBoost</a:t>
                      </a:r>
                      <a:endParaRPr lang="en-AU" sz="2000" b="0" i="0" u="none" strike="noStrike" dirty="0">
                        <a:solidFill>
                          <a:srgbClr val="FFFFFF"/>
                        </a:solidFill>
                        <a:effectLst/>
                        <a:latin typeface="Share Tech" pitchFamily="2" charset="77"/>
                      </a:endParaRPr>
                    </a:p>
                  </a:txBody>
                  <a:tcPr marL="9525" marR="9525" marT="9525" marB="0"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solidFill>
                      <a:srgbClr val="864200"/>
                    </a:solidFill>
                  </a:tcPr>
                </a:tc>
                <a:tc>
                  <a:txBody>
                    <a:bodyPr/>
                    <a:lstStyle/>
                    <a:p>
                      <a:pPr algn="ctr" rtl="0" fontAlgn="ctr"/>
                      <a:r>
                        <a:rPr lang="en-AU" sz="1400" b="0" i="0" u="none" strike="noStrike" dirty="0">
                          <a:solidFill>
                            <a:srgbClr val="FFFFFF"/>
                          </a:solidFill>
                          <a:effectLst/>
                          <a:latin typeface="Maven Pro" pitchFamily="2" charset="77"/>
                        </a:rPr>
                        <a:t>67.35</a:t>
                      </a:r>
                    </a:p>
                  </a:txBody>
                  <a:tcPr marL="9525" marR="9525" marT="9525" marB="0" anchor="ctr">
                    <a:lnL w="9525" cap="flat" cmpd="sng">
                      <a:solidFill>
                        <a:schemeClr val="accent1">
                          <a:alpha val="0"/>
                        </a:scheme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864200"/>
                    </a:solidFill>
                  </a:tcPr>
                </a:tc>
                <a:tc>
                  <a:txBody>
                    <a:bodyPr/>
                    <a:lstStyle/>
                    <a:p>
                      <a:pPr algn="ctr" rtl="0" fontAlgn="ctr"/>
                      <a:r>
                        <a:rPr lang="en-AU" sz="1400" b="0" i="0" u="none" strike="noStrike" dirty="0">
                          <a:solidFill>
                            <a:srgbClr val="FFFFFF"/>
                          </a:solidFill>
                          <a:effectLst/>
                          <a:latin typeface="Maven Pro" pitchFamily="2" charset="77"/>
                        </a:rPr>
                        <a:t>-9.20%</a:t>
                      </a:r>
                    </a:p>
                  </a:txBody>
                  <a:tcPr marL="9525" marR="9525" marT="9525" marB="0"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864200"/>
                    </a:solidFill>
                  </a:tcPr>
                </a:tc>
                <a:tc>
                  <a:txBody>
                    <a:bodyPr/>
                    <a:lstStyle/>
                    <a:p>
                      <a:pPr algn="ctr" rtl="0" fontAlgn="ctr"/>
                      <a:r>
                        <a:rPr lang="en-AU" sz="1400" b="0" i="0" u="none" strike="noStrike" dirty="0">
                          <a:solidFill>
                            <a:srgbClr val="FFFFFF"/>
                          </a:solidFill>
                          <a:effectLst/>
                          <a:latin typeface="Maven Pro" pitchFamily="2" charset="77"/>
                        </a:rPr>
                        <a:t>Exceed</a:t>
                      </a:r>
                    </a:p>
                  </a:txBody>
                  <a:tcPr marL="9525" marR="9525" marT="9525" marB="0"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864200"/>
                    </a:solidFill>
                  </a:tcPr>
                </a:tc>
                <a:tc>
                  <a:txBody>
                    <a:bodyPr/>
                    <a:lstStyle/>
                    <a:p>
                      <a:pPr algn="l" rtl="0" fontAlgn="ctr"/>
                      <a:r>
                        <a:rPr lang="en-AU" sz="1400" b="0" i="0" u="none" strike="noStrike" dirty="0">
                          <a:solidFill>
                            <a:srgbClr val="FFFFFF"/>
                          </a:solidFill>
                          <a:effectLst/>
                          <a:latin typeface="Maven Pro" pitchFamily="2" charset="77"/>
                        </a:rPr>
                        <a:t>  Least overfitting</a:t>
                      </a:r>
                    </a:p>
                  </a:txBody>
                  <a:tcPr marL="9525" marR="9525" marT="9525" marB="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864200"/>
                    </a:solidFill>
                  </a:tcPr>
                </a:tc>
                <a:extLst>
                  <a:ext uri="{0D108BD9-81ED-4DB2-BD59-A6C34878D82A}">
                    <a16:rowId xmlns:a16="http://schemas.microsoft.com/office/drawing/2014/main" val="10003"/>
                  </a:ext>
                </a:extLst>
              </a:tr>
              <a:tr h="664975">
                <a:tc>
                  <a:txBody>
                    <a:bodyPr/>
                    <a:lstStyle/>
                    <a:p>
                      <a:pPr marL="0" marR="0" lvl="0" indent="0" algn="r" rtl="0">
                        <a:lnSpc>
                          <a:spcPct val="100000"/>
                        </a:lnSpc>
                        <a:spcBef>
                          <a:spcPts val="0"/>
                        </a:spcBef>
                        <a:spcAft>
                          <a:spcPts val="0"/>
                        </a:spcAft>
                        <a:buClr>
                          <a:srgbClr val="000000"/>
                        </a:buClr>
                        <a:buSzPts val="2000"/>
                        <a:buFont typeface="Arial"/>
                        <a:buNone/>
                      </a:pPr>
                      <a:r>
                        <a:rPr lang="en" sz="2000" b="0" i="0" u="none" strike="noStrike" cap="none" dirty="0">
                          <a:solidFill>
                            <a:schemeClr val="lt1"/>
                          </a:solidFill>
                          <a:latin typeface="Share Tech"/>
                          <a:ea typeface="Share Tech"/>
                          <a:cs typeface="Share Tech"/>
                          <a:sym typeface="Share Tech"/>
                        </a:rPr>
                        <a:t>LSTM</a:t>
                      </a:r>
                      <a:endParaRPr sz="2000" b="0" i="0" u="none" strike="noStrike" cap="none" dirty="0">
                        <a:solidFill>
                          <a:schemeClr val="lt1"/>
                        </a:solidFill>
                        <a:latin typeface="Share Tech"/>
                        <a:ea typeface="Share Tech"/>
                        <a:cs typeface="Share Tech"/>
                        <a:sym typeface="Share Tech"/>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dirty="0">
                          <a:solidFill>
                            <a:schemeClr val="lt1"/>
                          </a:solidFill>
                          <a:latin typeface="Maven Pro"/>
                          <a:ea typeface="Maven Pro"/>
                          <a:cs typeface="Maven Pro"/>
                          <a:sym typeface="Maven Pro"/>
                        </a:rPr>
                        <a:t>195.59</a:t>
                      </a:r>
                      <a:endParaRPr sz="1400" u="none" strike="noStrike" cap="none" dirty="0">
                        <a:solidFill>
                          <a:schemeClr val="lt1"/>
                        </a:solidFill>
                        <a:latin typeface="Maven Pro"/>
                        <a:ea typeface="Maven Pro"/>
                        <a:cs typeface="Maven Pro"/>
                        <a:sym typeface="Maven Pr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dirty="0">
                          <a:solidFill>
                            <a:schemeClr val="lt1"/>
                          </a:solidFill>
                          <a:latin typeface="Maven Pro"/>
                          <a:ea typeface="Maven Pro"/>
                          <a:cs typeface="Maven Pro"/>
                          <a:sym typeface="Maven Pro"/>
                        </a:rPr>
                        <a:t>+163.8%</a:t>
                      </a:r>
                      <a:endParaRPr sz="1400" u="none" strike="noStrike" cap="none" dirty="0">
                        <a:solidFill>
                          <a:schemeClr val="lt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Maven Pro"/>
                          <a:ea typeface="Maven Pro"/>
                          <a:cs typeface="Maven Pro"/>
                          <a:sym typeface="Maven Pro"/>
                        </a:rPr>
                        <a:t>Below</a:t>
                      </a:r>
                      <a:endParaRPr sz="1400" u="none" strike="noStrike" cap="none" dirty="0">
                        <a:solidFill>
                          <a:schemeClr val="lt1"/>
                        </a:solidFill>
                        <a:latin typeface="Maven Pro"/>
                        <a:ea typeface="Maven Pro"/>
                        <a:cs typeface="Maven Pro"/>
                        <a:sym typeface="Maven Pro"/>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dirty="0">
                          <a:solidFill>
                            <a:schemeClr val="lt1"/>
                          </a:solidFill>
                          <a:latin typeface="Maven Pro"/>
                          <a:ea typeface="Maven Pro"/>
                          <a:cs typeface="Maven Pro"/>
                          <a:sym typeface="Maven Pro"/>
                        </a:rPr>
                        <a:t>Removed from next run</a:t>
                      </a:r>
                      <a:endParaRPr sz="1400" u="none" strike="noStrike" cap="none" dirty="0">
                        <a:solidFill>
                          <a:schemeClr val="lt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639" name="Google Shape;639;p13"/>
          <p:cNvGrpSpPr/>
          <p:nvPr/>
        </p:nvGrpSpPr>
        <p:grpSpPr>
          <a:xfrm>
            <a:off x="952334" y="1895979"/>
            <a:ext cx="360000" cy="360000"/>
            <a:chOff x="3510825" y="1671011"/>
            <a:chExt cx="723600" cy="726864"/>
          </a:xfrm>
        </p:grpSpPr>
        <p:sp>
          <p:nvSpPr>
            <p:cNvPr id="640" name="Google Shape;640;p13"/>
            <p:cNvSpPr/>
            <p:nvPr/>
          </p:nvSpPr>
          <p:spPr>
            <a:xfrm>
              <a:off x="3510825" y="1671011"/>
              <a:ext cx="723600" cy="726864"/>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1" name="Google Shape;641;p13"/>
            <p:cNvGrpSpPr/>
            <p:nvPr/>
          </p:nvGrpSpPr>
          <p:grpSpPr>
            <a:xfrm>
              <a:off x="3622549" y="1785055"/>
              <a:ext cx="483826" cy="491133"/>
              <a:chOff x="4874902" y="3808799"/>
              <a:chExt cx="345615" cy="350835"/>
            </a:xfrm>
          </p:grpSpPr>
          <p:sp>
            <p:nvSpPr>
              <p:cNvPr id="642" name="Google Shape;642;p13"/>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13"/>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13"/>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13"/>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13"/>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13"/>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13"/>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13"/>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13"/>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3"/>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3"/>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3"/>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3"/>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13"/>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13"/>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13"/>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3"/>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659" name="Google Shape;659;p13"/>
          <p:cNvGrpSpPr/>
          <p:nvPr/>
        </p:nvGrpSpPr>
        <p:grpSpPr>
          <a:xfrm>
            <a:off x="952334" y="3173385"/>
            <a:ext cx="360000" cy="360000"/>
            <a:chOff x="4904991" y="1671011"/>
            <a:chExt cx="728184" cy="726864"/>
          </a:xfrm>
        </p:grpSpPr>
        <p:sp>
          <p:nvSpPr>
            <p:cNvPr id="660" name="Google Shape;660;p13"/>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61" name="Google Shape;661;p13" descr="Decision Tree Icons - Download Free Vector Icons | Noun Project"/>
            <p:cNvPicPr preferRelativeResize="0"/>
            <p:nvPr/>
          </p:nvPicPr>
          <p:blipFill rotWithShape="1">
            <a:blip r:embed="rId3">
              <a:alphaModFix/>
            </a:blip>
            <a:srcRect/>
            <a:stretch/>
          </p:blipFill>
          <p:spPr>
            <a:xfrm>
              <a:off x="4904991" y="1671011"/>
              <a:ext cx="723600" cy="723600"/>
            </a:xfrm>
            <a:prstGeom prst="rect">
              <a:avLst/>
            </a:prstGeom>
            <a:noFill/>
            <a:ln>
              <a:noFill/>
            </a:ln>
          </p:spPr>
        </p:pic>
      </p:grpSp>
      <p:grpSp>
        <p:nvGrpSpPr>
          <p:cNvPr id="662" name="Google Shape;662;p13"/>
          <p:cNvGrpSpPr/>
          <p:nvPr/>
        </p:nvGrpSpPr>
        <p:grpSpPr>
          <a:xfrm>
            <a:off x="954896" y="2534682"/>
            <a:ext cx="360000" cy="360000"/>
            <a:chOff x="3510825" y="3082375"/>
            <a:chExt cx="723900" cy="723900"/>
          </a:xfrm>
        </p:grpSpPr>
        <p:sp>
          <p:nvSpPr>
            <p:cNvPr id="663" name="Google Shape;663;p13"/>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64" name="Google Shape;664;p13"/>
            <p:cNvGrpSpPr/>
            <p:nvPr/>
          </p:nvGrpSpPr>
          <p:grpSpPr>
            <a:xfrm>
              <a:off x="3597876" y="3175016"/>
              <a:ext cx="549799" cy="538717"/>
              <a:chOff x="951975" y="315800"/>
              <a:chExt cx="5860325" cy="4933550"/>
            </a:xfrm>
          </p:grpSpPr>
          <p:sp>
            <p:nvSpPr>
              <p:cNvPr id="665" name="Google Shape;665;p13"/>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13"/>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13"/>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13"/>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000000"/>
                </a:solidFill>
                <a:prstDash val="solid"/>
                <a:miter lim="2219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13"/>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000000"/>
                </a:solidFill>
                <a:prstDash val="solid"/>
                <a:miter lim="2219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13"/>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000000"/>
                </a:solidFill>
                <a:prstDash val="solid"/>
                <a:miter lim="2219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13"/>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000000"/>
                </a:solidFill>
                <a:prstDash val="solid"/>
                <a:miter lim="2219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13"/>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673" name="Google Shape;673;p13"/>
          <p:cNvGrpSpPr/>
          <p:nvPr/>
        </p:nvGrpSpPr>
        <p:grpSpPr>
          <a:xfrm>
            <a:off x="952334" y="3844192"/>
            <a:ext cx="360000" cy="360000"/>
            <a:chOff x="4909275" y="3082375"/>
            <a:chExt cx="730396" cy="725211"/>
          </a:xfrm>
          <a:solidFill>
            <a:schemeClr val="accent4"/>
          </a:solidFill>
        </p:grpSpPr>
        <p:sp>
          <p:nvSpPr>
            <p:cNvPr id="674" name="Google Shape;674;p13"/>
            <p:cNvSpPr/>
            <p:nvPr/>
          </p:nvSpPr>
          <p:spPr>
            <a:xfrm>
              <a:off x="4909275" y="3082375"/>
              <a:ext cx="723900" cy="723900"/>
            </a:xfrm>
            <a:prstGeom prst="rect">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75" name="Google Shape;675;p13" descr="Neural Network Icons - Download Free Vector Icons | Noun Project"/>
            <p:cNvPicPr preferRelativeResize="0"/>
            <p:nvPr/>
          </p:nvPicPr>
          <p:blipFill rotWithShape="1">
            <a:blip r:embed="rId4">
              <a:alphaModFix/>
            </a:blip>
            <a:srcRect/>
            <a:stretch/>
          </p:blipFill>
          <p:spPr>
            <a:xfrm>
              <a:off x="4919671" y="3087586"/>
              <a:ext cx="720000" cy="720000"/>
            </a:xfrm>
            <a:prstGeom prst="rect">
              <a:avLst/>
            </a:prstGeom>
            <a:grp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13"/>
          <p:cNvSpPr/>
          <p:nvPr/>
        </p:nvSpPr>
        <p:spPr>
          <a:xfrm>
            <a:off x="618824" y="1238596"/>
            <a:ext cx="7926659" cy="3141896"/>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13"/>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dirty="0"/>
              <a:t>RESULTS - OUTLIERS</a:t>
            </a:r>
            <a:endParaRPr dirty="0"/>
          </a:p>
        </p:txBody>
      </p:sp>
      <p:graphicFrame>
        <p:nvGraphicFramePr>
          <p:cNvPr id="638" name="Google Shape;638;p13"/>
          <p:cNvGraphicFramePr/>
          <p:nvPr>
            <p:extLst>
              <p:ext uri="{D42A27DB-BD31-4B8C-83A1-F6EECF244321}">
                <p14:modId xmlns:p14="http://schemas.microsoft.com/office/powerpoint/2010/main" val="2534815318"/>
              </p:ext>
            </p:extLst>
          </p:nvPr>
        </p:nvGraphicFramePr>
        <p:xfrm>
          <a:off x="636657" y="1063651"/>
          <a:ext cx="7900514" cy="3324875"/>
        </p:xfrm>
        <a:graphic>
          <a:graphicData uri="http://schemas.openxmlformats.org/drawingml/2006/table">
            <a:tbl>
              <a:tblPr>
                <a:noFill/>
                <a:tableStyleId>{5FB1D86C-1153-4F75-893C-6EDBAF6C47E1}</a:tableStyleId>
              </a:tblPr>
              <a:tblGrid>
                <a:gridCol w="2124376">
                  <a:extLst>
                    <a:ext uri="{9D8B030D-6E8A-4147-A177-3AD203B41FA5}">
                      <a16:colId xmlns:a16="http://schemas.microsoft.com/office/drawing/2014/main" val="20000"/>
                    </a:ext>
                  </a:extLst>
                </a:gridCol>
                <a:gridCol w="1421476">
                  <a:extLst>
                    <a:ext uri="{9D8B030D-6E8A-4147-A177-3AD203B41FA5}">
                      <a16:colId xmlns:a16="http://schemas.microsoft.com/office/drawing/2014/main" val="20001"/>
                    </a:ext>
                  </a:extLst>
                </a:gridCol>
                <a:gridCol w="1180408">
                  <a:extLst>
                    <a:ext uri="{9D8B030D-6E8A-4147-A177-3AD203B41FA5}">
                      <a16:colId xmlns:a16="http://schemas.microsoft.com/office/drawing/2014/main" val="2811134665"/>
                    </a:ext>
                  </a:extLst>
                </a:gridCol>
                <a:gridCol w="955963">
                  <a:extLst>
                    <a:ext uri="{9D8B030D-6E8A-4147-A177-3AD203B41FA5}">
                      <a16:colId xmlns:a16="http://schemas.microsoft.com/office/drawing/2014/main" val="20002"/>
                    </a:ext>
                  </a:extLst>
                </a:gridCol>
                <a:gridCol w="2218291">
                  <a:extLst>
                    <a:ext uri="{9D8B030D-6E8A-4147-A177-3AD203B41FA5}">
                      <a16:colId xmlns:a16="http://schemas.microsoft.com/office/drawing/2014/main" val="20003"/>
                    </a:ext>
                  </a:extLst>
                </a:gridCol>
              </a:tblGrid>
              <a:tr h="66497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nchor="b">
                    <a:lnL w="9525" cap="flat" cmpd="sng">
                      <a:solidFill>
                        <a:srgbClr val="9E9E9E">
                          <a:alpha val="0"/>
                        </a:srgb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chemeClr val="lt1"/>
                          </a:solidFill>
                          <a:latin typeface="Maven Pro"/>
                          <a:ea typeface="Maven Pro"/>
                          <a:cs typeface="Maven Pro"/>
                          <a:sym typeface="Maven Pro"/>
                        </a:rPr>
                        <a:t>Test RMSEP</a:t>
                      </a:r>
                      <a:endParaRPr sz="1800" u="none" strike="noStrike" cap="none" dirty="0">
                        <a:solidFill>
                          <a:schemeClr val="lt1"/>
                        </a:solidFill>
                        <a:latin typeface="Maven Pro"/>
                        <a:ea typeface="Maven Pro"/>
                        <a:cs typeface="Maven Pro"/>
                        <a:sym typeface="Maven Pro"/>
                      </a:endParaRPr>
                    </a:p>
                  </a:txBody>
                  <a:tcPr marL="91425" marR="91425" marT="91425" marB="91425" anchor="b">
                    <a:lnL w="9525" cap="flat" cmpd="sng">
                      <a:solidFill>
                        <a:schemeClr val="accent2">
                          <a:alpha val="0"/>
                        </a:scheme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lgn="ctr">
                      <a:solidFill>
                        <a:schemeClr val="accent2">
                          <a:alpha val="0"/>
                        </a:schemeClr>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AU" sz="1800" b="0" i="0" u="none" strike="noStrike" kern="0" cap="none" spc="0" normalizeH="0" baseline="0" noProof="0" dirty="0">
                          <a:ln>
                            <a:noFill/>
                          </a:ln>
                          <a:solidFill>
                            <a:srgbClr val="FFFFFF"/>
                          </a:solidFill>
                          <a:effectLst/>
                          <a:uLnTx/>
                          <a:uFillTx/>
                          <a:latin typeface="Maven Pro"/>
                          <a:ea typeface="Maven Pro"/>
                          <a:cs typeface="Maven Pro"/>
                          <a:sym typeface="Maven Pro"/>
                        </a:rPr>
                        <a:t>%Diff</a:t>
                      </a:r>
                    </a:p>
                  </a:txBody>
                  <a:tcPr marL="91425" marR="91425" marT="91425" marB="91425" anchor="b">
                    <a:lnL w="9525" cap="flat" cmpd="sng">
                      <a:solidFill>
                        <a:schemeClr val="accent2">
                          <a:alpha val="0"/>
                        </a:schemeClr>
                      </a:solidFill>
                      <a:prstDash val="solid"/>
                      <a:round/>
                      <a:headEnd type="none" w="sm" len="sm"/>
                      <a:tailEnd type="none" w="sm" len="sm"/>
                    </a:lnL>
                    <a:lnR w="9525" cap="flat" cmpd="sng" algn="ctr">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lgn="ctr">
                      <a:solidFill>
                        <a:schemeClr val="accent2">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chemeClr val="lt1"/>
                          </a:solidFill>
                          <a:latin typeface="Maven Pro"/>
                          <a:ea typeface="Maven Pro"/>
                          <a:cs typeface="Maven Pro"/>
                          <a:sym typeface="Maven Pro"/>
                        </a:rPr>
                        <a:t>Goal</a:t>
                      </a:r>
                      <a:endParaRPr sz="1400" u="none" strike="noStrike" cap="none" dirty="0"/>
                    </a:p>
                  </a:txBody>
                  <a:tcPr marL="91425" marR="91425" marT="91425" marB="91425" anchor="b">
                    <a:lnL w="9525" cap="flat" cmpd="sng" algn="ctr">
                      <a:solidFill>
                        <a:schemeClr val="accent2">
                          <a:alpha val="0"/>
                        </a:scheme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lgn="ctr">
                      <a:solidFill>
                        <a:schemeClr val="accent2">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chemeClr val="lt1"/>
                          </a:solidFill>
                          <a:latin typeface="Maven Pro"/>
                          <a:ea typeface="Maven Pro"/>
                          <a:cs typeface="Maven Pro"/>
                          <a:sym typeface="Maven Pro"/>
                        </a:rPr>
                        <a:t>Notes</a:t>
                      </a:r>
                      <a:endParaRPr sz="1800" u="none" strike="noStrike" cap="none" dirty="0">
                        <a:solidFill>
                          <a:schemeClr val="lt1"/>
                        </a:solidFill>
                        <a:latin typeface="Maven Pro"/>
                        <a:ea typeface="Maven Pro"/>
                        <a:cs typeface="Maven Pro"/>
                        <a:sym typeface="Maven Pro"/>
                      </a:endParaRPr>
                    </a:p>
                  </a:txBody>
                  <a:tcPr marL="91425" marR="91425" marT="91425" marB="91425" anchor="b">
                    <a:lnL w="9525" cap="flat" cmpd="sng">
                      <a:solidFill>
                        <a:schemeClr val="accent2">
                          <a:alpha val="0"/>
                        </a:scheme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tcPr>
                </a:tc>
                <a:extLst>
                  <a:ext uri="{0D108BD9-81ED-4DB2-BD59-A6C34878D82A}">
                    <a16:rowId xmlns:a16="http://schemas.microsoft.com/office/drawing/2014/main" val="10000"/>
                  </a:ext>
                </a:extLst>
              </a:tr>
              <a:tr h="664975">
                <a:tc>
                  <a:txBody>
                    <a:bodyPr/>
                    <a:lstStyle/>
                    <a:p>
                      <a:pPr marL="0" marR="0" lvl="0" indent="0" algn="r" rtl="0">
                        <a:lnSpc>
                          <a:spcPct val="100000"/>
                        </a:lnSpc>
                        <a:spcBef>
                          <a:spcPts val="0"/>
                        </a:spcBef>
                        <a:spcAft>
                          <a:spcPts val="0"/>
                        </a:spcAft>
                        <a:buClr>
                          <a:srgbClr val="000000"/>
                        </a:buClr>
                        <a:buSzPts val="2000"/>
                        <a:buFont typeface="Arial"/>
                        <a:buNone/>
                      </a:pPr>
                      <a:r>
                        <a:rPr lang="en" sz="2000" b="0" i="0" u="none" strike="noStrike" cap="none" dirty="0">
                          <a:solidFill>
                            <a:schemeClr val="lt1"/>
                          </a:solidFill>
                          <a:latin typeface="Share Tech"/>
                          <a:ea typeface="Share Tech"/>
                          <a:cs typeface="Share Tech"/>
                          <a:sym typeface="Share Tech"/>
                        </a:rPr>
                        <a:t>Time Series</a:t>
                      </a:r>
                      <a:endParaRPr sz="2000" b="0" i="0" u="none" strike="noStrike" cap="none" dirty="0">
                        <a:solidFill>
                          <a:schemeClr val="lt1"/>
                        </a:solidFill>
                        <a:latin typeface="Share Tech"/>
                        <a:ea typeface="Share Tech"/>
                        <a:cs typeface="Share Tech"/>
                        <a:sym typeface="Share Tech"/>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lgn="ctr">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rgbClr val="864200"/>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Maven Pro"/>
                          <a:ea typeface="Maven Pro"/>
                          <a:cs typeface="Maven Pro"/>
                          <a:sym typeface="Maven Pro"/>
                        </a:rPr>
                        <a:t>244.41</a:t>
                      </a:r>
                      <a:endParaRPr sz="1400" u="none" strike="noStrike" cap="none" dirty="0">
                        <a:solidFill>
                          <a:schemeClr val="lt1"/>
                        </a:solidFill>
                        <a:latin typeface="Maven Pro"/>
                        <a:ea typeface="Maven Pro"/>
                        <a:cs typeface="Maven Pro"/>
                        <a:sym typeface="Maven Pr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864200"/>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Maven Pro"/>
                          <a:ea typeface="Maven Pro"/>
                          <a:cs typeface="Maven Pro"/>
                          <a:sym typeface="Maven Pro"/>
                        </a:rPr>
                        <a:t>-65.8%</a:t>
                      </a:r>
                      <a:endParaRPr sz="1400" u="none" strike="noStrike" cap="none" dirty="0">
                        <a:solidFill>
                          <a:schemeClr val="lt1"/>
                        </a:solidFill>
                        <a:latin typeface="Maven Pro"/>
                        <a:ea typeface="Maven Pro"/>
                        <a:cs typeface="Maven Pro"/>
                        <a:sym typeface="Maven Pro"/>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2">
                          <a:alpha val="0"/>
                        </a:scheme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864200"/>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Maven Pro"/>
                          <a:ea typeface="Maven Pro"/>
                          <a:cs typeface="Maven Pro"/>
                          <a:sym typeface="Maven Pro"/>
                        </a:rPr>
                        <a:t>Exceed</a:t>
                      </a:r>
                      <a:endParaRPr sz="1400" u="none" strike="noStrike" cap="none" dirty="0"/>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2">
                          <a:alpha val="0"/>
                        </a:scheme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864200"/>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dirty="0">
                          <a:solidFill>
                            <a:schemeClr val="lt1"/>
                          </a:solidFill>
                          <a:latin typeface="Maven Pro"/>
                          <a:ea typeface="Maven Pro"/>
                          <a:cs typeface="Maven Pro"/>
                          <a:sym typeface="Maven Pro"/>
                        </a:rPr>
                        <a:t>Relied more recent past  observations</a:t>
                      </a:r>
                      <a:endParaRPr sz="1400" u="none" strike="noStrike" cap="none" dirty="0">
                        <a:solidFill>
                          <a:schemeClr val="lt1"/>
                        </a:solidFill>
                        <a:latin typeface="Maven Pro"/>
                        <a:ea typeface="Maven Pro"/>
                        <a:cs typeface="Maven Pro"/>
                        <a:sym typeface="Maven Pro"/>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864200"/>
                    </a:solidFill>
                  </a:tcPr>
                </a:tc>
                <a:extLst>
                  <a:ext uri="{0D108BD9-81ED-4DB2-BD59-A6C34878D82A}">
                    <a16:rowId xmlns:a16="http://schemas.microsoft.com/office/drawing/2014/main" val="10001"/>
                  </a:ext>
                </a:extLst>
              </a:tr>
              <a:tr h="664975">
                <a:tc>
                  <a:txBody>
                    <a:bodyPr/>
                    <a:lstStyle/>
                    <a:p>
                      <a:pPr marL="0" marR="0" lvl="0" indent="0" algn="r" rtl="0">
                        <a:lnSpc>
                          <a:spcPct val="100000"/>
                        </a:lnSpc>
                        <a:spcBef>
                          <a:spcPts val="0"/>
                        </a:spcBef>
                        <a:spcAft>
                          <a:spcPts val="0"/>
                        </a:spcAft>
                        <a:buClr>
                          <a:srgbClr val="000000"/>
                        </a:buClr>
                        <a:buSzPts val="2000"/>
                        <a:buFont typeface="Arial"/>
                        <a:buNone/>
                      </a:pPr>
                      <a:r>
                        <a:rPr lang="en" sz="2000" b="0" i="0" u="none" strike="noStrike" cap="none" dirty="0">
                          <a:solidFill>
                            <a:schemeClr val="lt1"/>
                          </a:solidFill>
                          <a:latin typeface="Share Tech"/>
                          <a:ea typeface="Share Tech"/>
                          <a:cs typeface="Share Tech"/>
                          <a:sym typeface="Share Tech"/>
                        </a:rPr>
                        <a:t>MLP</a:t>
                      </a:r>
                      <a:endParaRPr sz="2000" b="0" i="0" u="none" strike="noStrike" cap="none" dirty="0">
                        <a:solidFill>
                          <a:schemeClr val="lt1"/>
                        </a:solidFill>
                        <a:latin typeface="Share Tech"/>
                        <a:ea typeface="Share Tech"/>
                        <a:cs typeface="Share Tech"/>
                        <a:sym typeface="Share Tech"/>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lgn="ctr">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Maven Pro"/>
                          <a:ea typeface="Maven Pro"/>
                          <a:cs typeface="Maven Pro"/>
                          <a:sym typeface="Maven Pro"/>
                        </a:rPr>
                        <a:t>710.96</a:t>
                      </a:r>
                      <a:endParaRPr sz="1400" u="none" strike="noStrike" cap="none" dirty="0">
                        <a:solidFill>
                          <a:schemeClr val="lt1"/>
                        </a:solidFill>
                        <a:latin typeface="Maven Pro"/>
                        <a:ea typeface="Maven Pro"/>
                        <a:cs typeface="Maven Pro"/>
                        <a:sym typeface="Maven Pr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Maven Pro"/>
                          <a:ea typeface="Maven Pro"/>
                          <a:cs typeface="Maven Pro"/>
                          <a:sym typeface="Maven Pro"/>
                        </a:rPr>
                        <a:t>+0.5%</a:t>
                      </a:r>
                      <a:endParaRPr sz="1400" u="none" strike="noStrike" cap="none" dirty="0">
                        <a:solidFill>
                          <a:schemeClr val="lt1"/>
                        </a:solidFill>
                        <a:latin typeface="Maven Pro"/>
                        <a:ea typeface="Maven Pro"/>
                        <a:cs typeface="Maven Pro"/>
                        <a:sym typeface="Maven Pro"/>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Maven Pro"/>
                          <a:ea typeface="Maven Pro"/>
                          <a:cs typeface="Maven Pro"/>
                          <a:sym typeface="Maven Pro"/>
                        </a:rPr>
                        <a:t>Below</a:t>
                      </a:r>
                      <a:endParaRPr sz="1400" u="none" strike="noStrike" cap="none" dirty="0">
                        <a:solidFill>
                          <a:schemeClr val="lt1"/>
                        </a:solidFill>
                        <a:latin typeface="Maven Pro"/>
                        <a:ea typeface="Maven Pro"/>
                        <a:cs typeface="Maven Pro"/>
                        <a:sym typeface="Maven Pro"/>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AU" dirty="0">
                          <a:solidFill>
                            <a:schemeClr val="bg1"/>
                          </a:solidFill>
                        </a:rPr>
                        <a:t>Similar performance</a:t>
                      </a: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noFill/>
                  </a:tcPr>
                </a:tc>
                <a:extLst>
                  <a:ext uri="{0D108BD9-81ED-4DB2-BD59-A6C34878D82A}">
                    <a16:rowId xmlns:a16="http://schemas.microsoft.com/office/drawing/2014/main" val="10002"/>
                  </a:ext>
                </a:extLst>
              </a:tr>
              <a:tr h="664975">
                <a:tc>
                  <a:txBody>
                    <a:bodyPr/>
                    <a:lstStyle/>
                    <a:p>
                      <a:pPr algn="r" rtl="0" fontAlgn="ctr"/>
                      <a:r>
                        <a:rPr lang="en-AU" sz="2000" b="0" i="0" u="none" strike="noStrike" dirty="0" err="1">
                          <a:solidFill>
                            <a:srgbClr val="FFFFFF"/>
                          </a:solidFill>
                          <a:effectLst/>
                          <a:latin typeface="Share Tech" pitchFamily="2" charset="77"/>
                        </a:rPr>
                        <a:t>XGBoost</a:t>
                      </a:r>
                      <a:endParaRPr lang="en-AU" sz="2000" b="0" i="0" u="none" strike="noStrike" dirty="0">
                        <a:solidFill>
                          <a:srgbClr val="FFFFFF"/>
                        </a:solidFill>
                        <a:effectLst/>
                        <a:latin typeface="Share Tech" pitchFamily="2" charset="77"/>
                      </a:endParaRPr>
                    </a:p>
                  </a:txBody>
                  <a:tcPr marL="9525" marR="9525" marT="9525" marB="0" anchor="ctr">
                    <a:lnL w="9525" cap="flat" cmpd="sng">
                      <a:solidFill>
                        <a:schemeClr val="accent1">
                          <a:alpha val="0"/>
                        </a:schemeClr>
                      </a:solidFill>
                      <a:prstDash val="solid"/>
                      <a:round/>
                      <a:headEnd type="none" w="sm" len="sm"/>
                      <a:tailEnd type="none" w="sm" len="sm"/>
                    </a:lnL>
                    <a:lnR w="9525" cap="flat" cmpd="sng" algn="ctr">
                      <a:solidFill>
                        <a:schemeClr val="accent1">
                          <a:alpha val="0"/>
                        </a:schemeClr>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algn="ctr" rtl="0" fontAlgn="ctr"/>
                      <a:r>
                        <a:rPr lang="en-AU" sz="1400" b="0" i="0" u="none" strike="noStrike" dirty="0">
                          <a:solidFill>
                            <a:srgbClr val="FFFFFF"/>
                          </a:solidFill>
                          <a:effectLst/>
                          <a:latin typeface="Maven Pro" pitchFamily="2" charset="77"/>
                        </a:rPr>
                        <a:t>741.26</a:t>
                      </a:r>
                    </a:p>
                  </a:txBody>
                  <a:tcPr marL="9525" marR="9525" marT="9525" marB="0" anchor="ctr">
                    <a:lnL w="9525" cap="flat" cmpd="sng">
                      <a:solidFill>
                        <a:schemeClr val="accent1">
                          <a:alpha val="0"/>
                        </a:scheme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algn="ctr" rtl="0" fontAlgn="ctr"/>
                      <a:r>
                        <a:rPr lang="en-AU" sz="1400" b="0" i="0" u="none" strike="noStrike" dirty="0">
                          <a:solidFill>
                            <a:srgbClr val="FFFFFF"/>
                          </a:solidFill>
                          <a:effectLst/>
                          <a:latin typeface="Maven Pro" pitchFamily="2" charset="77"/>
                        </a:rPr>
                        <a:t>3.80%</a:t>
                      </a:r>
                    </a:p>
                  </a:txBody>
                  <a:tcPr marL="9525" marR="9525" marT="9525" marB="0"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algn="ctr" rtl="0" fontAlgn="ctr"/>
                      <a:r>
                        <a:rPr lang="en-AU" sz="1400" b="0" i="0" u="none" strike="noStrike" dirty="0">
                          <a:solidFill>
                            <a:srgbClr val="FFFFFF"/>
                          </a:solidFill>
                          <a:effectLst/>
                          <a:latin typeface="Maven Pro" pitchFamily="2" charset="77"/>
                        </a:rPr>
                        <a:t>Below</a:t>
                      </a:r>
                    </a:p>
                  </a:txBody>
                  <a:tcPr marL="9525" marR="9525" marT="9525" marB="0"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AU" dirty="0">
                          <a:solidFill>
                            <a:schemeClr val="bg1"/>
                          </a:solidFill>
                        </a:rPr>
                        <a:t> Similar performance</a:t>
                      </a:r>
                    </a:p>
                  </a:txBody>
                  <a:tcPr marL="9525" marR="9525" marT="9525" marB="0"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664975">
                <a:tc>
                  <a:txBody>
                    <a:bodyPr/>
                    <a:lstStyle/>
                    <a:p>
                      <a:pPr marL="0" marR="0" lvl="0" indent="0" algn="r" rtl="0">
                        <a:lnSpc>
                          <a:spcPct val="100000"/>
                        </a:lnSpc>
                        <a:spcBef>
                          <a:spcPts val="0"/>
                        </a:spcBef>
                        <a:spcAft>
                          <a:spcPts val="0"/>
                        </a:spcAft>
                        <a:buClr>
                          <a:srgbClr val="000000"/>
                        </a:buClr>
                        <a:buSzPts val="2000"/>
                        <a:buFont typeface="Arial"/>
                        <a:buNone/>
                      </a:pPr>
                      <a:r>
                        <a:rPr lang="en" sz="2000" b="0" i="0" u="none" strike="noStrike" cap="none" dirty="0">
                          <a:solidFill>
                            <a:schemeClr val="lt1"/>
                          </a:solidFill>
                          <a:latin typeface="Share Tech"/>
                          <a:ea typeface="Share Tech"/>
                          <a:cs typeface="Share Tech"/>
                          <a:sym typeface="Share Tech"/>
                        </a:rPr>
                        <a:t>LSTM</a:t>
                      </a:r>
                      <a:endParaRPr sz="2000" b="0" i="0" u="none" strike="noStrike" cap="none" dirty="0">
                        <a:solidFill>
                          <a:schemeClr val="lt1"/>
                        </a:solidFill>
                        <a:latin typeface="Share Tech"/>
                        <a:ea typeface="Share Tech"/>
                        <a:cs typeface="Share Tech"/>
                        <a:sym typeface="Share Tech"/>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dirty="0">
                          <a:solidFill>
                            <a:schemeClr val="lt1"/>
                          </a:solidFill>
                          <a:latin typeface="Maven Pro"/>
                          <a:ea typeface="Maven Pro"/>
                          <a:cs typeface="Maven Pro"/>
                          <a:sym typeface="Maven Pro"/>
                        </a:rPr>
                        <a:t>-</a:t>
                      </a:r>
                      <a:endParaRPr sz="1400" u="none" strike="noStrike" cap="none" dirty="0">
                        <a:solidFill>
                          <a:schemeClr val="lt1"/>
                        </a:solidFill>
                        <a:latin typeface="Maven Pro"/>
                        <a:ea typeface="Maven Pro"/>
                        <a:cs typeface="Maven Pro"/>
                        <a:sym typeface="Maven Pr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Maven Pro"/>
                          <a:ea typeface="Maven Pro"/>
                          <a:cs typeface="Maven Pro"/>
                          <a:sym typeface="Maven Pro"/>
                        </a:rPr>
                        <a:t>-</a:t>
                      </a:r>
                      <a:endParaRPr sz="1400" u="none" strike="noStrike" cap="none" dirty="0">
                        <a:solidFill>
                          <a:schemeClr val="lt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Maven Pro"/>
                          <a:ea typeface="Maven Pro"/>
                          <a:cs typeface="Maven Pro"/>
                          <a:sym typeface="Maven Pro"/>
                        </a:rPr>
                        <a:t>-</a:t>
                      </a:r>
                      <a:endParaRPr sz="1400" u="none" strike="noStrike" cap="none" dirty="0">
                        <a:solidFill>
                          <a:schemeClr val="lt1"/>
                        </a:solidFill>
                        <a:latin typeface="Maven Pro"/>
                        <a:ea typeface="Maven Pro"/>
                        <a:cs typeface="Maven Pro"/>
                        <a:sym typeface="Maven Pro"/>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AU" dirty="0">
                          <a:solidFill>
                            <a:schemeClr val="lt1"/>
                          </a:solidFill>
                          <a:latin typeface="Maven Pro"/>
                          <a:ea typeface="Maven Pro"/>
                          <a:cs typeface="Maven Pro"/>
                          <a:sym typeface="Maven Pro"/>
                        </a:rPr>
                        <a:t>Excluded due to poor performance</a:t>
                      </a:r>
                      <a:endParaRPr lang="en-AU" sz="1400" u="none" strike="noStrike" cap="none" dirty="0">
                        <a:solidFill>
                          <a:schemeClr val="lt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79" name="Google Shape;639;p13">
            <a:extLst>
              <a:ext uri="{FF2B5EF4-FFF2-40B4-BE49-F238E27FC236}">
                <a16:creationId xmlns:a16="http://schemas.microsoft.com/office/drawing/2014/main" id="{1DA8ACFA-3FE9-094D-A2F3-A3F7ECE3DD5B}"/>
              </a:ext>
            </a:extLst>
          </p:cNvPr>
          <p:cNvGrpSpPr/>
          <p:nvPr/>
        </p:nvGrpSpPr>
        <p:grpSpPr>
          <a:xfrm>
            <a:off x="952334" y="1895979"/>
            <a:ext cx="360000" cy="360000"/>
            <a:chOff x="3510825" y="1671011"/>
            <a:chExt cx="723600" cy="726864"/>
          </a:xfrm>
        </p:grpSpPr>
        <p:sp>
          <p:nvSpPr>
            <p:cNvPr id="80" name="Google Shape;640;p13">
              <a:extLst>
                <a:ext uri="{FF2B5EF4-FFF2-40B4-BE49-F238E27FC236}">
                  <a16:creationId xmlns:a16="http://schemas.microsoft.com/office/drawing/2014/main" id="{79C83CA6-B4FA-2746-B17E-0CA1933572BF}"/>
                </a:ext>
              </a:extLst>
            </p:cNvPr>
            <p:cNvSpPr/>
            <p:nvPr/>
          </p:nvSpPr>
          <p:spPr>
            <a:xfrm>
              <a:off x="3510825" y="1671011"/>
              <a:ext cx="723600" cy="726864"/>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1" name="Google Shape;641;p13">
              <a:extLst>
                <a:ext uri="{FF2B5EF4-FFF2-40B4-BE49-F238E27FC236}">
                  <a16:creationId xmlns:a16="http://schemas.microsoft.com/office/drawing/2014/main" id="{CCAAF5F0-709F-E441-BAF3-F6459920AF38}"/>
                </a:ext>
              </a:extLst>
            </p:cNvPr>
            <p:cNvGrpSpPr/>
            <p:nvPr/>
          </p:nvGrpSpPr>
          <p:grpSpPr>
            <a:xfrm>
              <a:off x="3622549" y="1785055"/>
              <a:ext cx="483826" cy="491133"/>
              <a:chOff x="4874902" y="3808799"/>
              <a:chExt cx="345615" cy="350835"/>
            </a:xfrm>
          </p:grpSpPr>
          <p:sp>
            <p:nvSpPr>
              <p:cNvPr id="82" name="Google Shape;642;p13">
                <a:extLst>
                  <a:ext uri="{FF2B5EF4-FFF2-40B4-BE49-F238E27FC236}">
                    <a16:creationId xmlns:a16="http://schemas.microsoft.com/office/drawing/2014/main" id="{52CA58EA-313E-124D-BEB8-A38AC9F237E7}"/>
                  </a:ext>
                </a:extLst>
              </p:cNvPr>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643;p13">
                <a:extLst>
                  <a:ext uri="{FF2B5EF4-FFF2-40B4-BE49-F238E27FC236}">
                    <a16:creationId xmlns:a16="http://schemas.microsoft.com/office/drawing/2014/main" id="{A7B19E86-8DAF-E549-8C31-9E2D1636B372}"/>
                  </a:ext>
                </a:extLst>
              </p:cNvPr>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644;p13">
                <a:extLst>
                  <a:ext uri="{FF2B5EF4-FFF2-40B4-BE49-F238E27FC236}">
                    <a16:creationId xmlns:a16="http://schemas.microsoft.com/office/drawing/2014/main" id="{D3E7CAF6-243A-154A-B43A-5A6AB19DC567}"/>
                  </a:ext>
                </a:extLst>
              </p:cNvPr>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645;p13">
                <a:extLst>
                  <a:ext uri="{FF2B5EF4-FFF2-40B4-BE49-F238E27FC236}">
                    <a16:creationId xmlns:a16="http://schemas.microsoft.com/office/drawing/2014/main" id="{77B9EAB3-C3D0-0B46-B295-75644D1317F2}"/>
                  </a:ext>
                </a:extLst>
              </p:cNvPr>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646;p13">
                <a:extLst>
                  <a:ext uri="{FF2B5EF4-FFF2-40B4-BE49-F238E27FC236}">
                    <a16:creationId xmlns:a16="http://schemas.microsoft.com/office/drawing/2014/main" id="{35F5E97D-96A6-BA4C-8019-424A0E33E2E0}"/>
                  </a:ext>
                </a:extLst>
              </p:cNvPr>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647;p13">
                <a:extLst>
                  <a:ext uri="{FF2B5EF4-FFF2-40B4-BE49-F238E27FC236}">
                    <a16:creationId xmlns:a16="http://schemas.microsoft.com/office/drawing/2014/main" id="{533D526C-F9C5-7745-99CC-7DDC6ED024CD}"/>
                  </a:ext>
                </a:extLst>
              </p:cNvPr>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648;p13">
                <a:extLst>
                  <a:ext uri="{FF2B5EF4-FFF2-40B4-BE49-F238E27FC236}">
                    <a16:creationId xmlns:a16="http://schemas.microsoft.com/office/drawing/2014/main" id="{ADD66FA3-40D6-2A48-8487-B4CB2F7595D0}"/>
                  </a:ext>
                </a:extLst>
              </p:cNvPr>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649;p13">
                <a:extLst>
                  <a:ext uri="{FF2B5EF4-FFF2-40B4-BE49-F238E27FC236}">
                    <a16:creationId xmlns:a16="http://schemas.microsoft.com/office/drawing/2014/main" id="{B061977D-1F24-3347-939E-733B644E0FBB}"/>
                  </a:ext>
                </a:extLst>
              </p:cNvPr>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650;p13">
                <a:extLst>
                  <a:ext uri="{FF2B5EF4-FFF2-40B4-BE49-F238E27FC236}">
                    <a16:creationId xmlns:a16="http://schemas.microsoft.com/office/drawing/2014/main" id="{505039FE-9898-AF4F-8886-81030F62EF8E}"/>
                  </a:ext>
                </a:extLst>
              </p:cNvPr>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651;p13">
                <a:extLst>
                  <a:ext uri="{FF2B5EF4-FFF2-40B4-BE49-F238E27FC236}">
                    <a16:creationId xmlns:a16="http://schemas.microsoft.com/office/drawing/2014/main" id="{B952A4AA-CB93-6848-8934-1ED0BB5DBD5A}"/>
                  </a:ext>
                </a:extLst>
              </p:cNvPr>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652;p13">
                <a:extLst>
                  <a:ext uri="{FF2B5EF4-FFF2-40B4-BE49-F238E27FC236}">
                    <a16:creationId xmlns:a16="http://schemas.microsoft.com/office/drawing/2014/main" id="{BF1669F6-3C11-2243-8AA5-E7C530E39C8A}"/>
                  </a:ext>
                </a:extLst>
              </p:cNvPr>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653;p13">
                <a:extLst>
                  <a:ext uri="{FF2B5EF4-FFF2-40B4-BE49-F238E27FC236}">
                    <a16:creationId xmlns:a16="http://schemas.microsoft.com/office/drawing/2014/main" id="{3FC94EE1-532C-A240-9C3E-826F83F32846}"/>
                  </a:ext>
                </a:extLst>
              </p:cNvPr>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654;p13">
                <a:extLst>
                  <a:ext uri="{FF2B5EF4-FFF2-40B4-BE49-F238E27FC236}">
                    <a16:creationId xmlns:a16="http://schemas.microsoft.com/office/drawing/2014/main" id="{F6E74248-5FC0-A94A-AA6F-AE4BA8464A95}"/>
                  </a:ext>
                </a:extLst>
              </p:cNvPr>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655;p13">
                <a:extLst>
                  <a:ext uri="{FF2B5EF4-FFF2-40B4-BE49-F238E27FC236}">
                    <a16:creationId xmlns:a16="http://schemas.microsoft.com/office/drawing/2014/main" id="{36B9D68D-FE93-924D-92E8-6A4CD3403A03}"/>
                  </a:ext>
                </a:extLst>
              </p:cNvPr>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656;p13">
                <a:extLst>
                  <a:ext uri="{FF2B5EF4-FFF2-40B4-BE49-F238E27FC236}">
                    <a16:creationId xmlns:a16="http://schemas.microsoft.com/office/drawing/2014/main" id="{0CEBFA01-695B-9E4D-900F-ED07FF4E7B46}"/>
                  </a:ext>
                </a:extLst>
              </p:cNvPr>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657;p13">
                <a:extLst>
                  <a:ext uri="{FF2B5EF4-FFF2-40B4-BE49-F238E27FC236}">
                    <a16:creationId xmlns:a16="http://schemas.microsoft.com/office/drawing/2014/main" id="{2BC2304E-FA5D-0F48-ADDF-32031BC58669}"/>
                  </a:ext>
                </a:extLst>
              </p:cNvPr>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658;p13">
                <a:extLst>
                  <a:ext uri="{FF2B5EF4-FFF2-40B4-BE49-F238E27FC236}">
                    <a16:creationId xmlns:a16="http://schemas.microsoft.com/office/drawing/2014/main" id="{A31A9484-F567-1046-BE88-0BB0B99A47A6}"/>
                  </a:ext>
                </a:extLst>
              </p:cNvPr>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9" name="Google Shape;659;p13">
            <a:extLst>
              <a:ext uri="{FF2B5EF4-FFF2-40B4-BE49-F238E27FC236}">
                <a16:creationId xmlns:a16="http://schemas.microsoft.com/office/drawing/2014/main" id="{FDC71B16-1015-7849-A45A-F8BF12C59BF5}"/>
              </a:ext>
            </a:extLst>
          </p:cNvPr>
          <p:cNvGrpSpPr/>
          <p:nvPr/>
        </p:nvGrpSpPr>
        <p:grpSpPr>
          <a:xfrm>
            <a:off x="952334" y="3173385"/>
            <a:ext cx="360000" cy="360000"/>
            <a:chOff x="4904991" y="1671011"/>
            <a:chExt cx="728184" cy="726864"/>
          </a:xfrm>
        </p:grpSpPr>
        <p:sp>
          <p:nvSpPr>
            <p:cNvPr id="100" name="Google Shape;660;p13">
              <a:extLst>
                <a:ext uri="{FF2B5EF4-FFF2-40B4-BE49-F238E27FC236}">
                  <a16:creationId xmlns:a16="http://schemas.microsoft.com/office/drawing/2014/main" id="{5FFEDBD7-BDEC-3A49-8D64-54B17FBBA217}"/>
                </a:ext>
              </a:extLst>
            </p:cNvPr>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1" name="Google Shape;661;p13" descr="Decision Tree Icons - Download Free Vector Icons | Noun Project">
              <a:extLst>
                <a:ext uri="{FF2B5EF4-FFF2-40B4-BE49-F238E27FC236}">
                  <a16:creationId xmlns:a16="http://schemas.microsoft.com/office/drawing/2014/main" id="{3C74D39E-815B-AB40-962F-035AFE15CA7A}"/>
                </a:ext>
              </a:extLst>
            </p:cNvPr>
            <p:cNvPicPr preferRelativeResize="0"/>
            <p:nvPr/>
          </p:nvPicPr>
          <p:blipFill rotWithShape="1">
            <a:blip r:embed="rId3">
              <a:alphaModFix/>
            </a:blip>
            <a:srcRect/>
            <a:stretch/>
          </p:blipFill>
          <p:spPr>
            <a:xfrm>
              <a:off x="4904991" y="1671011"/>
              <a:ext cx="723600" cy="723600"/>
            </a:xfrm>
            <a:prstGeom prst="rect">
              <a:avLst/>
            </a:prstGeom>
            <a:noFill/>
            <a:ln>
              <a:noFill/>
            </a:ln>
          </p:spPr>
        </p:pic>
      </p:grpSp>
      <p:grpSp>
        <p:nvGrpSpPr>
          <p:cNvPr id="102" name="Google Shape;662;p13">
            <a:extLst>
              <a:ext uri="{FF2B5EF4-FFF2-40B4-BE49-F238E27FC236}">
                <a16:creationId xmlns:a16="http://schemas.microsoft.com/office/drawing/2014/main" id="{74B94FA6-CC7D-154E-ABA2-A9E2D484BD02}"/>
              </a:ext>
            </a:extLst>
          </p:cNvPr>
          <p:cNvGrpSpPr/>
          <p:nvPr/>
        </p:nvGrpSpPr>
        <p:grpSpPr>
          <a:xfrm>
            <a:off x="954896" y="2534682"/>
            <a:ext cx="360000" cy="360000"/>
            <a:chOff x="3510825" y="3082375"/>
            <a:chExt cx="723900" cy="723900"/>
          </a:xfrm>
        </p:grpSpPr>
        <p:sp>
          <p:nvSpPr>
            <p:cNvPr id="103" name="Google Shape;663;p13">
              <a:extLst>
                <a:ext uri="{FF2B5EF4-FFF2-40B4-BE49-F238E27FC236}">
                  <a16:creationId xmlns:a16="http://schemas.microsoft.com/office/drawing/2014/main" id="{08A6EC4E-9FF2-4B4E-A0E8-F3813BF11A16}"/>
                </a:ext>
              </a:extLst>
            </p:cNvPr>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4" name="Google Shape;664;p13">
              <a:extLst>
                <a:ext uri="{FF2B5EF4-FFF2-40B4-BE49-F238E27FC236}">
                  <a16:creationId xmlns:a16="http://schemas.microsoft.com/office/drawing/2014/main" id="{514BFD7C-8D7A-C342-B3CA-470873A1E111}"/>
                </a:ext>
              </a:extLst>
            </p:cNvPr>
            <p:cNvGrpSpPr/>
            <p:nvPr/>
          </p:nvGrpSpPr>
          <p:grpSpPr>
            <a:xfrm>
              <a:off x="3597876" y="3175016"/>
              <a:ext cx="549799" cy="538717"/>
              <a:chOff x="951975" y="315800"/>
              <a:chExt cx="5860325" cy="4933550"/>
            </a:xfrm>
          </p:grpSpPr>
          <p:sp>
            <p:nvSpPr>
              <p:cNvPr id="105" name="Google Shape;665;p13">
                <a:extLst>
                  <a:ext uri="{FF2B5EF4-FFF2-40B4-BE49-F238E27FC236}">
                    <a16:creationId xmlns:a16="http://schemas.microsoft.com/office/drawing/2014/main" id="{FF7A06E6-C034-BD48-87C1-A6D63BE8DEA8}"/>
                  </a:ext>
                </a:extLst>
              </p:cNvPr>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666;p13">
                <a:extLst>
                  <a:ext uri="{FF2B5EF4-FFF2-40B4-BE49-F238E27FC236}">
                    <a16:creationId xmlns:a16="http://schemas.microsoft.com/office/drawing/2014/main" id="{7493CACD-22B4-B045-9B61-2CD3964210EE}"/>
                  </a:ext>
                </a:extLst>
              </p:cNvPr>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667;p13">
                <a:extLst>
                  <a:ext uri="{FF2B5EF4-FFF2-40B4-BE49-F238E27FC236}">
                    <a16:creationId xmlns:a16="http://schemas.microsoft.com/office/drawing/2014/main" id="{EA833CA0-26D7-1244-BFB0-A932D03E8AD0}"/>
                  </a:ext>
                </a:extLst>
              </p:cNvPr>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668;p13">
                <a:extLst>
                  <a:ext uri="{FF2B5EF4-FFF2-40B4-BE49-F238E27FC236}">
                    <a16:creationId xmlns:a16="http://schemas.microsoft.com/office/drawing/2014/main" id="{D8C0F98E-7BA0-E848-BE30-F1531CB3A29C}"/>
                  </a:ext>
                </a:extLst>
              </p:cNvPr>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000000"/>
                </a:solidFill>
                <a:prstDash val="solid"/>
                <a:miter lim="2219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669;p13">
                <a:extLst>
                  <a:ext uri="{FF2B5EF4-FFF2-40B4-BE49-F238E27FC236}">
                    <a16:creationId xmlns:a16="http://schemas.microsoft.com/office/drawing/2014/main" id="{DDA089B4-E41A-784E-8376-654D96E3BB12}"/>
                  </a:ext>
                </a:extLst>
              </p:cNvPr>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000000"/>
                </a:solidFill>
                <a:prstDash val="solid"/>
                <a:miter lim="2219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670;p13">
                <a:extLst>
                  <a:ext uri="{FF2B5EF4-FFF2-40B4-BE49-F238E27FC236}">
                    <a16:creationId xmlns:a16="http://schemas.microsoft.com/office/drawing/2014/main" id="{564641EC-8A4C-124E-9710-C16C58F749FD}"/>
                  </a:ext>
                </a:extLst>
              </p:cNvPr>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000000"/>
                </a:solidFill>
                <a:prstDash val="solid"/>
                <a:miter lim="2219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671;p13">
                <a:extLst>
                  <a:ext uri="{FF2B5EF4-FFF2-40B4-BE49-F238E27FC236}">
                    <a16:creationId xmlns:a16="http://schemas.microsoft.com/office/drawing/2014/main" id="{78627A75-45AF-384C-A86E-55AB3C1455A4}"/>
                  </a:ext>
                </a:extLst>
              </p:cNvPr>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000000"/>
                </a:solidFill>
                <a:prstDash val="solid"/>
                <a:miter lim="2219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672;p13">
                <a:extLst>
                  <a:ext uri="{FF2B5EF4-FFF2-40B4-BE49-F238E27FC236}">
                    <a16:creationId xmlns:a16="http://schemas.microsoft.com/office/drawing/2014/main" id="{360C7458-7C81-F342-B44B-57D76F6B6D8D}"/>
                  </a:ext>
                </a:extLst>
              </p:cNvPr>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13" name="Google Shape;673;p13">
            <a:extLst>
              <a:ext uri="{FF2B5EF4-FFF2-40B4-BE49-F238E27FC236}">
                <a16:creationId xmlns:a16="http://schemas.microsoft.com/office/drawing/2014/main" id="{392269E6-0E2D-8B4E-8DC8-85874E6961ED}"/>
              </a:ext>
            </a:extLst>
          </p:cNvPr>
          <p:cNvGrpSpPr/>
          <p:nvPr/>
        </p:nvGrpSpPr>
        <p:grpSpPr>
          <a:xfrm>
            <a:off x="952334" y="3844192"/>
            <a:ext cx="360000" cy="360000"/>
            <a:chOff x="4909275" y="3082375"/>
            <a:chExt cx="730396" cy="725211"/>
          </a:xfrm>
          <a:solidFill>
            <a:schemeClr val="accent4"/>
          </a:solidFill>
        </p:grpSpPr>
        <p:sp>
          <p:nvSpPr>
            <p:cNvPr id="114" name="Google Shape;674;p13">
              <a:extLst>
                <a:ext uri="{FF2B5EF4-FFF2-40B4-BE49-F238E27FC236}">
                  <a16:creationId xmlns:a16="http://schemas.microsoft.com/office/drawing/2014/main" id="{17E9727E-00E8-E547-98E1-AA5796A9C4D2}"/>
                </a:ext>
              </a:extLst>
            </p:cNvPr>
            <p:cNvSpPr/>
            <p:nvPr/>
          </p:nvSpPr>
          <p:spPr>
            <a:xfrm>
              <a:off x="4909275" y="3082375"/>
              <a:ext cx="723900" cy="723900"/>
            </a:xfrm>
            <a:prstGeom prst="rect">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5" name="Google Shape;675;p13" descr="Neural Network Icons - Download Free Vector Icons | Noun Project">
              <a:extLst>
                <a:ext uri="{FF2B5EF4-FFF2-40B4-BE49-F238E27FC236}">
                  <a16:creationId xmlns:a16="http://schemas.microsoft.com/office/drawing/2014/main" id="{721E7A14-7163-F54E-A87A-B451C73A6062}"/>
                </a:ext>
              </a:extLst>
            </p:cNvPr>
            <p:cNvPicPr preferRelativeResize="0"/>
            <p:nvPr/>
          </p:nvPicPr>
          <p:blipFill rotWithShape="1">
            <a:blip r:embed="rId4">
              <a:alphaModFix/>
            </a:blip>
            <a:srcRect/>
            <a:stretch/>
          </p:blipFill>
          <p:spPr>
            <a:xfrm>
              <a:off x="4919671" y="3087586"/>
              <a:ext cx="720000" cy="720000"/>
            </a:xfrm>
            <a:prstGeom prst="rect">
              <a:avLst/>
            </a:prstGeom>
            <a:grpFill/>
            <a:ln>
              <a:noFill/>
            </a:ln>
          </p:spPr>
        </p:pic>
      </p:grpSp>
    </p:spTree>
    <p:extLst>
      <p:ext uri="{BB962C8B-B14F-4D97-AF65-F5344CB8AC3E}">
        <p14:creationId xmlns:p14="http://schemas.microsoft.com/office/powerpoint/2010/main" val="3681811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2" name="Google Shape;842;gdf7886a990_1_42"/>
          <p:cNvSpPr txBox="1">
            <a:spLocks noGrp="1"/>
          </p:cNvSpPr>
          <p:nvPr>
            <p:ph type="ctrTitle" idx="2"/>
          </p:nvPr>
        </p:nvSpPr>
        <p:spPr>
          <a:xfrm>
            <a:off x="3623778" y="1687242"/>
            <a:ext cx="1881300" cy="644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
              <a:t>MEET EXPECTATIONS</a:t>
            </a:r>
            <a:endParaRPr/>
          </a:p>
        </p:txBody>
      </p:sp>
      <p:sp>
        <p:nvSpPr>
          <p:cNvPr id="843" name="Google Shape;843;gdf7886a990_1_42"/>
          <p:cNvSpPr txBox="1">
            <a:spLocks noGrp="1"/>
          </p:cNvSpPr>
          <p:nvPr>
            <p:ph type="ctrTitle"/>
          </p:nvPr>
        </p:nvSpPr>
        <p:spPr>
          <a:xfrm>
            <a:off x="1011830" y="1687242"/>
            <a:ext cx="1881300" cy="644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 dirty="0"/>
              <a:t>BELOW EXPECTATIONS</a:t>
            </a:r>
            <a:endParaRPr dirty="0"/>
          </a:p>
        </p:txBody>
      </p:sp>
      <p:sp>
        <p:nvSpPr>
          <p:cNvPr id="844" name="Google Shape;844;gdf7886a990_1_42"/>
          <p:cNvSpPr txBox="1">
            <a:spLocks noGrp="1"/>
          </p:cNvSpPr>
          <p:nvPr>
            <p:ph type="subTitle" idx="1"/>
          </p:nvPr>
        </p:nvSpPr>
        <p:spPr>
          <a:xfrm>
            <a:off x="1011829" y="2889932"/>
            <a:ext cx="1881300" cy="1112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r>
              <a:rPr lang="en" dirty="0"/>
              <a:t>LSTM</a:t>
            </a:r>
            <a:endParaRPr dirty="0"/>
          </a:p>
        </p:txBody>
      </p:sp>
      <p:sp>
        <p:nvSpPr>
          <p:cNvPr id="845" name="Google Shape;845;gdf7886a990_1_42"/>
          <p:cNvSpPr txBox="1">
            <a:spLocks noGrp="1"/>
          </p:cNvSpPr>
          <p:nvPr>
            <p:ph type="subTitle" idx="3"/>
          </p:nvPr>
        </p:nvSpPr>
        <p:spPr>
          <a:xfrm>
            <a:off x="3623778" y="2887036"/>
            <a:ext cx="1881300" cy="2059036"/>
          </a:xfrm>
          <a:prstGeom prst="rect">
            <a:avLst/>
          </a:prstGeom>
          <a:noFill/>
          <a:ln>
            <a:noFill/>
          </a:ln>
        </p:spPr>
        <p:txBody>
          <a:bodyPr spcFirstLastPara="1" wrap="square" lIns="91425" tIns="91425" rIns="91425" bIns="91425" anchor="t" anchorCtr="0">
            <a:noAutofit/>
          </a:bodyPr>
          <a:lstStyle/>
          <a:p>
            <a:pPr marL="0" lvl="0" indent="0">
              <a:buSzPts val="1800"/>
            </a:pPr>
            <a:r>
              <a:rPr lang="en-AU" dirty="0"/>
              <a:t>MULTI-LAYER PERCEPTRON</a:t>
            </a:r>
          </a:p>
        </p:txBody>
      </p:sp>
      <p:sp>
        <p:nvSpPr>
          <p:cNvPr id="846" name="Google Shape;846;gdf7886a990_1_42"/>
          <p:cNvSpPr txBox="1">
            <a:spLocks noGrp="1"/>
          </p:cNvSpPr>
          <p:nvPr>
            <p:ph type="ctrTitle" idx="4"/>
          </p:nvPr>
        </p:nvSpPr>
        <p:spPr>
          <a:xfrm>
            <a:off x="6245198" y="1687242"/>
            <a:ext cx="1881300" cy="644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 dirty="0"/>
              <a:t>EXCEED EXPECTATIONS</a:t>
            </a:r>
            <a:endParaRPr dirty="0"/>
          </a:p>
        </p:txBody>
      </p:sp>
      <p:sp>
        <p:nvSpPr>
          <p:cNvPr id="908" name="Google Shape;908;gdf7886a990_1_42"/>
          <p:cNvSpPr txBox="1">
            <a:spLocks noGrp="1"/>
          </p:cNvSpPr>
          <p:nvPr>
            <p:ph type="ctrTitle" idx="2"/>
          </p:nvPr>
        </p:nvSpPr>
        <p:spPr>
          <a:xfrm>
            <a:off x="3623779" y="2221769"/>
            <a:ext cx="1881300" cy="421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sz="1600" dirty="0">
                <a:solidFill>
                  <a:schemeClr val="accent2"/>
                </a:solidFill>
              </a:rPr>
              <a:t>Similar RMSEP</a:t>
            </a:r>
            <a:endParaRPr sz="1600" dirty="0">
              <a:solidFill>
                <a:schemeClr val="accent2"/>
              </a:solidFill>
            </a:endParaRPr>
          </a:p>
        </p:txBody>
      </p:sp>
      <p:sp>
        <p:nvSpPr>
          <p:cNvPr id="909" name="Google Shape;909;gdf7886a990_1_42"/>
          <p:cNvSpPr txBox="1">
            <a:spLocks noGrp="1"/>
          </p:cNvSpPr>
          <p:nvPr>
            <p:ph type="ctrTitle"/>
          </p:nvPr>
        </p:nvSpPr>
        <p:spPr>
          <a:xfrm>
            <a:off x="1011829" y="2221769"/>
            <a:ext cx="1881300" cy="421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sz="1600" dirty="0">
                <a:solidFill>
                  <a:schemeClr val="accent1"/>
                </a:solidFill>
              </a:rPr>
              <a:t>Higher RMSEP</a:t>
            </a:r>
            <a:endParaRPr sz="1600" dirty="0">
              <a:solidFill>
                <a:schemeClr val="accent1"/>
              </a:solidFill>
            </a:endParaRPr>
          </a:p>
        </p:txBody>
      </p:sp>
      <p:sp>
        <p:nvSpPr>
          <p:cNvPr id="910" name="Google Shape;910;gdf7886a990_1_42"/>
          <p:cNvSpPr txBox="1">
            <a:spLocks noGrp="1"/>
          </p:cNvSpPr>
          <p:nvPr>
            <p:ph type="ctrTitle" idx="4"/>
          </p:nvPr>
        </p:nvSpPr>
        <p:spPr>
          <a:xfrm>
            <a:off x="6245202" y="2221769"/>
            <a:ext cx="1881300" cy="421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sz="1600" dirty="0">
                <a:solidFill>
                  <a:schemeClr val="accent3"/>
                </a:solidFill>
              </a:rPr>
              <a:t>Lower RMSEP</a:t>
            </a:r>
            <a:endParaRPr sz="1600" dirty="0">
              <a:solidFill>
                <a:schemeClr val="accent3"/>
              </a:solidFill>
            </a:endParaRPr>
          </a:p>
        </p:txBody>
      </p:sp>
      <p:sp>
        <p:nvSpPr>
          <p:cNvPr id="84" name="Google Shape;845;gdf7886a990_1_42">
            <a:extLst>
              <a:ext uri="{FF2B5EF4-FFF2-40B4-BE49-F238E27FC236}">
                <a16:creationId xmlns:a16="http://schemas.microsoft.com/office/drawing/2014/main" id="{C39B3CF1-51BD-F448-A8EE-B08186414C98}"/>
              </a:ext>
            </a:extLst>
          </p:cNvPr>
          <p:cNvSpPr txBox="1">
            <a:spLocks/>
          </p:cNvSpPr>
          <p:nvPr/>
        </p:nvSpPr>
        <p:spPr>
          <a:xfrm>
            <a:off x="6235727" y="2887036"/>
            <a:ext cx="2101938" cy="20590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buSzPts val="1800"/>
            </a:pPr>
            <a:r>
              <a:rPr lang="en-AU" dirty="0"/>
              <a:t>TIME SERIES (outliers)</a:t>
            </a:r>
          </a:p>
          <a:p>
            <a:pPr marL="0" indent="0">
              <a:buSzPts val="1800"/>
            </a:pPr>
            <a:endParaRPr lang="en-AU" dirty="0"/>
          </a:p>
          <a:p>
            <a:pPr marL="0" indent="0">
              <a:buSzPts val="1800"/>
            </a:pPr>
            <a:endParaRPr lang="en-AU" dirty="0"/>
          </a:p>
          <a:p>
            <a:pPr marL="0" indent="0">
              <a:buSzPts val="1800"/>
            </a:pPr>
            <a:r>
              <a:rPr lang="en-AU" dirty="0"/>
              <a:t>XGBOOST (overall)</a:t>
            </a:r>
          </a:p>
        </p:txBody>
      </p:sp>
      <p:grpSp>
        <p:nvGrpSpPr>
          <p:cNvPr id="87" name="Google Shape;673;p13">
            <a:extLst>
              <a:ext uri="{FF2B5EF4-FFF2-40B4-BE49-F238E27FC236}">
                <a16:creationId xmlns:a16="http://schemas.microsoft.com/office/drawing/2014/main" id="{438860CB-65E7-F442-BB43-6309B92C9D50}"/>
              </a:ext>
            </a:extLst>
          </p:cNvPr>
          <p:cNvGrpSpPr/>
          <p:nvPr/>
        </p:nvGrpSpPr>
        <p:grpSpPr>
          <a:xfrm>
            <a:off x="1218341" y="2909236"/>
            <a:ext cx="360000" cy="360000"/>
            <a:chOff x="4909275" y="3082375"/>
            <a:chExt cx="730396" cy="725211"/>
          </a:xfrm>
          <a:solidFill>
            <a:schemeClr val="accent4"/>
          </a:solidFill>
        </p:grpSpPr>
        <p:sp>
          <p:nvSpPr>
            <p:cNvPr id="88" name="Google Shape;674;p13">
              <a:extLst>
                <a:ext uri="{FF2B5EF4-FFF2-40B4-BE49-F238E27FC236}">
                  <a16:creationId xmlns:a16="http://schemas.microsoft.com/office/drawing/2014/main" id="{6B8B01B0-D2FC-B046-A511-E2EEA27EACC8}"/>
                </a:ext>
              </a:extLst>
            </p:cNvPr>
            <p:cNvSpPr/>
            <p:nvPr/>
          </p:nvSpPr>
          <p:spPr>
            <a:xfrm>
              <a:off x="4909275" y="3082375"/>
              <a:ext cx="723900" cy="723900"/>
            </a:xfrm>
            <a:prstGeom prst="rect">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9" name="Google Shape;675;p13" descr="Neural Network Icons - Download Free Vector Icons | Noun Project">
              <a:extLst>
                <a:ext uri="{FF2B5EF4-FFF2-40B4-BE49-F238E27FC236}">
                  <a16:creationId xmlns:a16="http://schemas.microsoft.com/office/drawing/2014/main" id="{E895618D-9D10-634C-8670-C0EF73525067}"/>
                </a:ext>
              </a:extLst>
            </p:cNvPr>
            <p:cNvPicPr preferRelativeResize="0"/>
            <p:nvPr/>
          </p:nvPicPr>
          <p:blipFill rotWithShape="1">
            <a:blip r:embed="rId3">
              <a:alphaModFix/>
            </a:blip>
            <a:srcRect/>
            <a:stretch/>
          </p:blipFill>
          <p:spPr>
            <a:xfrm>
              <a:off x="4919671" y="3087586"/>
              <a:ext cx="720000" cy="720000"/>
            </a:xfrm>
            <a:prstGeom prst="rect">
              <a:avLst/>
            </a:prstGeom>
            <a:grpFill/>
            <a:ln>
              <a:noFill/>
            </a:ln>
          </p:spPr>
        </p:pic>
      </p:grpSp>
      <p:grpSp>
        <p:nvGrpSpPr>
          <p:cNvPr id="90" name="Google Shape;662;p13">
            <a:extLst>
              <a:ext uri="{FF2B5EF4-FFF2-40B4-BE49-F238E27FC236}">
                <a16:creationId xmlns:a16="http://schemas.microsoft.com/office/drawing/2014/main" id="{5B94A24B-C83D-8B46-AE6D-10B839562EDA}"/>
              </a:ext>
            </a:extLst>
          </p:cNvPr>
          <p:cNvGrpSpPr/>
          <p:nvPr/>
        </p:nvGrpSpPr>
        <p:grpSpPr>
          <a:xfrm>
            <a:off x="3443778" y="2951582"/>
            <a:ext cx="360000" cy="360000"/>
            <a:chOff x="3510825" y="3082375"/>
            <a:chExt cx="723900" cy="723900"/>
          </a:xfrm>
        </p:grpSpPr>
        <p:sp>
          <p:nvSpPr>
            <p:cNvPr id="91" name="Google Shape;663;p13">
              <a:extLst>
                <a:ext uri="{FF2B5EF4-FFF2-40B4-BE49-F238E27FC236}">
                  <a16:creationId xmlns:a16="http://schemas.microsoft.com/office/drawing/2014/main" id="{BA1E6E81-9622-9B4E-B0CA-2E137303CC9E}"/>
                </a:ext>
              </a:extLst>
            </p:cNvPr>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2" name="Google Shape;664;p13">
              <a:extLst>
                <a:ext uri="{FF2B5EF4-FFF2-40B4-BE49-F238E27FC236}">
                  <a16:creationId xmlns:a16="http://schemas.microsoft.com/office/drawing/2014/main" id="{11B07F0E-045E-284A-B874-253AA8C58BC3}"/>
                </a:ext>
              </a:extLst>
            </p:cNvPr>
            <p:cNvGrpSpPr/>
            <p:nvPr/>
          </p:nvGrpSpPr>
          <p:grpSpPr>
            <a:xfrm>
              <a:off x="3597876" y="3175016"/>
              <a:ext cx="549799" cy="538717"/>
              <a:chOff x="951975" y="315800"/>
              <a:chExt cx="5860325" cy="4933550"/>
            </a:xfrm>
          </p:grpSpPr>
          <p:sp>
            <p:nvSpPr>
              <p:cNvPr id="93" name="Google Shape;665;p13">
                <a:extLst>
                  <a:ext uri="{FF2B5EF4-FFF2-40B4-BE49-F238E27FC236}">
                    <a16:creationId xmlns:a16="http://schemas.microsoft.com/office/drawing/2014/main" id="{37C19CA0-49B7-FF4B-A50D-23D841AE2512}"/>
                  </a:ext>
                </a:extLst>
              </p:cNvPr>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666;p13">
                <a:extLst>
                  <a:ext uri="{FF2B5EF4-FFF2-40B4-BE49-F238E27FC236}">
                    <a16:creationId xmlns:a16="http://schemas.microsoft.com/office/drawing/2014/main" id="{3C5466F1-C969-844E-802F-A3FA78D330DE}"/>
                  </a:ext>
                </a:extLst>
              </p:cNvPr>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667;p13">
                <a:extLst>
                  <a:ext uri="{FF2B5EF4-FFF2-40B4-BE49-F238E27FC236}">
                    <a16:creationId xmlns:a16="http://schemas.microsoft.com/office/drawing/2014/main" id="{A6C74736-29ED-F84E-8AA7-847D31B65A59}"/>
                  </a:ext>
                </a:extLst>
              </p:cNvPr>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668;p13">
                <a:extLst>
                  <a:ext uri="{FF2B5EF4-FFF2-40B4-BE49-F238E27FC236}">
                    <a16:creationId xmlns:a16="http://schemas.microsoft.com/office/drawing/2014/main" id="{ADC84FA2-0C0A-5449-A252-4D441959BD2B}"/>
                  </a:ext>
                </a:extLst>
              </p:cNvPr>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000000"/>
                </a:solidFill>
                <a:prstDash val="solid"/>
                <a:miter lim="2219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669;p13">
                <a:extLst>
                  <a:ext uri="{FF2B5EF4-FFF2-40B4-BE49-F238E27FC236}">
                    <a16:creationId xmlns:a16="http://schemas.microsoft.com/office/drawing/2014/main" id="{DEDD9A01-A80D-1E44-960B-2397D144E054}"/>
                  </a:ext>
                </a:extLst>
              </p:cNvPr>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000000"/>
                </a:solidFill>
                <a:prstDash val="solid"/>
                <a:miter lim="2219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670;p13">
                <a:extLst>
                  <a:ext uri="{FF2B5EF4-FFF2-40B4-BE49-F238E27FC236}">
                    <a16:creationId xmlns:a16="http://schemas.microsoft.com/office/drawing/2014/main" id="{84BD8972-97AA-4E40-99ED-174016DFD80A}"/>
                  </a:ext>
                </a:extLst>
              </p:cNvPr>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000000"/>
                </a:solidFill>
                <a:prstDash val="solid"/>
                <a:miter lim="2219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671;p13">
                <a:extLst>
                  <a:ext uri="{FF2B5EF4-FFF2-40B4-BE49-F238E27FC236}">
                    <a16:creationId xmlns:a16="http://schemas.microsoft.com/office/drawing/2014/main" id="{08BF9513-91C7-C147-8171-F33287E6F2F6}"/>
                  </a:ext>
                </a:extLst>
              </p:cNvPr>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000000"/>
                </a:solidFill>
                <a:prstDash val="solid"/>
                <a:miter lim="2219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672;p13">
                <a:extLst>
                  <a:ext uri="{FF2B5EF4-FFF2-40B4-BE49-F238E27FC236}">
                    <a16:creationId xmlns:a16="http://schemas.microsoft.com/office/drawing/2014/main" id="{1D7C7FAE-9A66-2648-AB7D-CC816D3D6752}"/>
                  </a:ext>
                </a:extLst>
              </p:cNvPr>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01" name="Google Shape;639;p13">
            <a:extLst>
              <a:ext uri="{FF2B5EF4-FFF2-40B4-BE49-F238E27FC236}">
                <a16:creationId xmlns:a16="http://schemas.microsoft.com/office/drawing/2014/main" id="{8ABC155E-EA9D-4243-80DD-B561208D421F}"/>
              </a:ext>
            </a:extLst>
          </p:cNvPr>
          <p:cNvGrpSpPr/>
          <p:nvPr/>
        </p:nvGrpSpPr>
        <p:grpSpPr>
          <a:xfrm>
            <a:off x="5875727" y="2927145"/>
            <a:ext cx="360000" cy="360000"/>
            <a:chOff x="3510825" y="1671011"/>
            <a:chExt cx="723600" cy="726864"/>
          </a:xfrm>
        </p:grpSpPr>
        <p:sp>
          <p:nvSpPr>
            <p:cNvPr id="102" name="Google Shape;640;p13">
              <a:extLst>
                <a:ext uri="{FF2B5EF4-FFF2-40B4-BE49-F238E27FC236}">
                  <a16:creationId xmlns:a16="http://schemas.microsoft.com/office/drawing/2014/main" id="{0FC6D895-BA65-0B43-9B64-B8DD7262DCDA}"/>
                </a:ext>
              </a:extLst>
            </p:cNvPr>
            <p:cNvSpPr/>
            <p:nvPr/>
          </p:nvSpPr>
          <p:spPr>
            <a:xfrm>
              <a:off x="3510825" y="1671011"/>
              <a:ext cx="723600" cy="726864"/>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3" name="Google Shape;641;p13">
              <a:extLst>
                <a:ext uri="{FF2B5EF4-FFF2-40B4-BE49-F238E27FC236}">
                  <a16:creationId xmlns:a16="http://schemas.microsoft.com/office/drawing/2014/main" id="{A100DFE1-A15F-114B-8839-A7D1BE84FC95}"/>
                </a:ext>
              </a:extLst>
            </p:cNvPr>
            <p:cNvGrpSpPr/>
            <p:nvPr/>
          </p:nvGrpSpPr>
          <p:grpSpPr>
            <a:xfrm>
              <a:off x="3622549" y="1785055"/>
              <a:ext cx="483826" cy="491133"/>
              <a:chOff x="4874902" y="3808799"/>
              <a:chExt cx="345615" cy="350835"/>
            </a:xfrm>
          </p:grpSpPr>
          <p:sp>
            <p:nvSpPr>
              <p:cNvPr id="104" name="Google Shape;642;p13">
                <a:extLst>
                  <a:ext uri="{FF2B5EF4-FFF2-40B4-BE49-F238E27FC236}">
                    <a16:creationId xmlns:a16="http://schemas.microsoft.com/office/drawing/2014/main" id="{E80F9745-07F3-C244-8E31-F69952559B0F}"/>
                  </a:ext>
                </a:extLst>
              </p:cNvPr>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643;p13">
                <a:extLst>
                  <a:ext uri="{FF2B5EF4-FFF2-40B4-BE49-F238E27FC236}">
                    <a16:creationId xmlns:a16="http://schemas.microsoft.com/office/drawing/2014/main" id="{AD49EACD-A9CE-8947-B815-B5522923A845}"/>
                  </a:ext>
                </a:extLst>
              </p:cNvPr>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644;p13">
                <a:extLst>
                  <a:ext uri="{FF2B5EF4-FFF2-40B4-BE49-F238E27FC236}">
                    <a16:creationId xmlns:a16="http://schemas.microsoft.com/office/drawing/2014/main" id="{30EEF95E-900A-DF47-A916-E72A14A259D8}"/>
                  </a:ext>
                </a:extLst>
              </p:cNvPr>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645;p13">
                <a:extLst>
                  <a:ext uri="{FF2B5EF4-FFF2-40B4-BE49-F238E27FC236}">
                    <a16:creationId xmlns:a16="http://schemas.microsoft.com/office/drawing/2014/main" id="{2B448664-E51B-5749-8478-B946B0C7CB9C}"/>
                  </a:ext>
                </a:extLst>
              </p:cNvPr>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646;p13">
                <a:extLst>
                  <a:ext uri="{FF2B5EF4-FFF2-40B4-BE49-F238E27FC236}">
                    <a16:creationId xmlns:a16="http://schemas.microsoft.com/office/drawing/2014/main" id="{99DCCFF6-303E-0943-9029-6D82A43506E5}"/>
                  </a:ext>
                </a:extLst>
              </p:cNvPr>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647;p13">
                <a:extLst>
                  <a:ext uri="{FF2B5EF4-FFF2-40B4-BE49-F238E27FC236}">
                    <a16:creationId xmlns:a16="http://schemas.microsoft.com/office/drawing/2014/main" id="{73C0C990-3C0C-6E4E-B720-F64D0A5964B7}"/>
                  </a:ext>
                </a:extLst>
              </p:cNvPr>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648;p13">
                <a:extLst>
                  <a:ext uri="{FF2B5EF4-FFF2-40B4-BE49-F238E27FC236}">
                    <a16:creationId xmlns:a16="http://schemas.microsoft.com/office/drawing/2014/main" id="{98E1D85F-4C49-D845-8F2E-2C893172DD78}"/>
                  </a:ext>
                </a:extLst>
              </p:cNvPr>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649;p13">
                <a:extLst>
                  <a:ext uri="{FF2B5EF4-FFF2-40B4-BE49-F238E27FC236}">
                    <a16:creationId xmlns:a16="http://schemas.microsoft.com/office/drawing/2014/main" id="{5C9763A9-09AE-434A-BE86-D27861128F3C}"/>
                  </a:ext>
                </a:extLst>
              </p:cNvPr>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650;p13">
                <a:extLst>
                  <a:ext uri="{FF2B5EF4-FFF2-40B4-BE49-F238E27FC236}">
                    <a16:creationId xmlns:a16="http://schemas.microsoft.com/office/drawing/2014/main" id="{A7F0B4BF-0409-EE45-89A2-5E5AE32564AD}"/>
                  </a:ext>
                </a:extLst>
              </p:cNvPr>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651;p13">
                <a:extLst>
                  <a:ext uri="{FF2B5EF4-FFF2-40B4-BE49-F238E27FC236}">
                    <a16:creationId xmlns:a16="http://schemas.microsoft.com/office/drawing/2014/main" id="{BD84E104-75DB-DE4A-BF60-B7734E1E3707}"/>
                  </a:ext>
                </a:extLst>
              </p:cNvPr>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652;p13">
                <a:extLst>
                  <a:ext uri="{FF2B5EF4-FFF2-40B4-BE49-F238E27FC236}">
                    <a16:creationId xmlns:a16="http://schemas.microsoft.com/office/drawing/2014/main" id="{771B6C38-7E4B-A34A-9808-D62535D286F3}"/>
                  </a:ext>
                </a:extLst>
              </p:cNvPr>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653;p13">
                <a:extLst>
                  <a:ext uri="{FF2B5EF4-FFF2-40B4-BE49-F238E27FC236}">
                    <a16:creationId xmlns:a16="http://schemas.microsoft.com/office/drawing/2014/main" id="{AD416219-228C-444C-9E70-F7E414D30D06}"/>
                  </a:ext>
                </a:extLst>
              </p:cNvPr>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654;p13">
                <a:extLst>
                  <a:ext uri="{FF2B5EF4-FFF2-40B4-BE49-F238E27FC236}">
                    <a16:creationId xmlns:a16="http://schemas.microsoft.com/office/drawing/2014/main" id="{B53D5A70-9EB6-EF42-99AF-78163341142B}"/>
                  </a:ext>
                </a:extLst>
              </p:cNvPr>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655;p13">
                <a:extLst>
                  <a:ext uri="{FF2B5EF4-FFF2-40B4-BE49-F238E27FC236}">
                    <a16:creationId xmlns:a16="http://schemas.microsoft.com/office/drawing/2014/main" id="{57860270-B737-4047-8562-A3C98CC1E8C3}"/>
                  </a:ext>
                </a:extLst>
              </p:cNvPr>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656;p13">
                <a:extLst>
                  <a:ext uri="{FF2B5EF4-FFF2-40B4-BE49-F238E27FC236}">
                    <a16:creationId xmlns:a16="http://schemas.microsoft.com/office/drawing/2014/main" id="{80B3C201-AB2E-7C40-93F3-4ED197D6B6CF}"/>
                  </a:ext>
                </a:extLst>
              </p:cNvPr>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657;p13">
                <a:extLst>
                  <a:ext uri="{FF2B5EF4-FFF2-40B4-BE49-F238E27FC236}">
                    <a16:creationId xmlns:a16="http://schemas.microsoft.com/office/drawing/2014/main" id="{32248A40-A154-2449-B529-7CD9CE102F58}"/>
                  </a:ext>
                </a:extLst>
              </p:cNvPr>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658;p13">
                <a:extLst>
                  <a:ext uri="{FF2B5EF4-FFF2-40B4-BE49-F238E27FC236}">
                    <a16:creationId xmlns:a16="http://schemas.microsoft.com/office/drawing/2014/main" id="{ED3C71A5-4831-9E43-854C-83B4CB47F9F3}"/>
                  </a:ext>
                </a:extLst>
              </p:cNvPr>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21" name="Google Shape;659;p13">
            <a:extLst>
              <a:ext uri="{FF2B5EF4-FFF2-40B4-BE49-F238E27FC236}">
                <a16:creationId xmlns:a16="http://schemas.microsoft.com/office/drawing/2014/main" id="{EE5CDC2C-1917-3C49-B2C1-BDEEFF30E10B}"/>
              </a:ext>
            </a:extLst>
          </p:cNvPr>
          <p:cNvGrpSpPr/>
          <p:nvPr/>
        </p:nvGrpSpPr>
        <p:grpSpPr>
          <a:xfrm>
            <a:off x="5869681" y="3556554"/>
            <a:ext cx="360000" cy="360000"/>
            <a:chOff x="4904991" y="1671011"/>
            <a:chExt cx="728184" cy="726864"/>
          </a:xfrm>
        </p:grpSpPr>
        <p:sp>
          <p:nvSpPr>
            <p:cNvPr id="122" name="Google Shape;660;p13">
              <a:extLst>
                <a:ext uri="{FF2B5EF4-FFF2-40B4-BE49-F238E27FC236}">
                  <a16:creationId xmlns:a16="http://schemas.microsoft.com/office/drawing/2014/main" id="{2FC249ED-E0BD-DE4F-A6E7-1AAF67081E7B}"/>
                </a:ext>
              </a:extLst>
            </p:cNvPr>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3" name="Google Shape;661;p13" descr="Decision Tree Icons - Download Free Vector Icons | Noun Project">
              <a:extLst>
                <a:ext uri="{FF2B5EF4-FFF2-40B4-BE49-F238E27FC236}">
                  <a16:creationId xmlns:a16="http://schemas.microsoft.com/office/drawing/2014/main" id="{FA9A8774-B69D-384D-9706-562B33162562}"/>
                </a:ext>
              </a:extLst>
            </p:cNvPr>
            <p:cNvPicPr preferRelativeResize="0"/>
            <p:nvPr/>
          </p:nvPicPr>
          <p:blipFill rotWithShape="1">
            <a:blip r:embed="rId4">
              <a:alphaModFix/>
            </a:blip>
            <a:srcRect/>
            <a:stretch/>
          </p:blipFill>
          <p:spPr>
            <a:xfrm>
              <a:off x="4904991" y="1671011"/>
              <a:ext cx="723600" cy="723600"/>
            </a:xfrm>
            <a:prstGeom prst="rect">
              <a:avLst/>
            </a:prstGeom>
            <a:noFill/>
            <a:ln>
              <a:noFill/>
            </a:ln>
          </p:spPr>
        </p:pic>
      </p:grpSp>
      <p:sp>
        <p:nvSpPr>
          <p:cNvPr id="17" name="Title 16">
            <a:extLst>
              <a:ext uri="{FF2B5EF4-FFF2-40B4-BE49-F238E27FC236}">
                <a16:creationId xmlns:a16="http://schemas.microsoft.com/office/drawing/2014/main" id="{BBC25775-0B08-D744-887D-1A808775A8EA}"/>
              </a:ext>
            </a:extLst>
          </p:cNvPr>
          <p:cNvSpPr>
            <a:spLocks noGrp="1"/>
          </p:cNvSpPr>
          <p:nvPr>
            <p:ph type="ctrTitle" idx="6"/>
          </p:nvPr>
        </p:nvSpPr>
        <p:spPr/>
        <p:txBody>
          <a:bodyPr/>
          <a:lstStyle/>
          <a:p>
            <a:r>
              <a:rPr lang="en-US" dirty="0"/>
              <a:t>PERFORMANCE AGAINST GOALS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15"/>
          <p:cNvSpPr txBox="1">
            <a:spLocks noGrp="1"/>
          </p:cNvSpPr>
          <p:nvPr>
            <p:ph type="ctrTitle"/>
          </p:nvPr>
        </p:nvSpPr>
        <p:spPr>
          <a:xfrm>
            <a:off x="1184873" y="2607690"/>
            <a:ext cx="4571990" cy="837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
              <a:buNone/>
            </a:pPr>
            <a:r>
              <a:rPr lang="en" dirty="0"/>
              <a:t>Solution &amp; Improvements</a:t>
            </a:r>
            <a:endParaRPr dirty="0"/>
          </a:p>
        </p:txBody>
      </p:sp>
      <p:sp>
        <p:nvSpPr>
          <p:cNvPr id="916" name="Google Shape;916;p15"/>
          <p:cNvSpPr/>
          <p:nvPr/>
        </p:nvSpPr>
        <p:spPr>
          <a:xfrm>
            <a:off x="5782875" y="1868575"/>
            <a:ext cx="1085100" cy="1085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15"/>
          <p:cNvSpPr txBox="1">
            <a:spLocks noGrp="1"/>
          </p:cNvSpPr>
          <p:nvPr>
            <p:ph type="title" idx="2"/>
          </p:nvPr>
        </p:nvSpPr>
        <p:spPr>
          <a:xfrm>
            <a:off x="5834900" y="2122225"/>
            <a:ext cx="9810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 dirty="0">
                <a:solidFill>
                  <a:schemeClr val="dk2"/>
                </a:solidFill>
              </a:rPr>
              <a:t>03</a:t>
            </a:r>
            <a:endParaRPr dirty="0">
              <a:solidFill>
                <a:schemeClr val="dk2"/>
              </a:solidFill>
            </a:endParaRPr>
          </a:p>
        </p:txBody>
      </p:sp>
      <p:sp>
        <p:nvSpPr>
          <p:cNvPr id="918" name="Google Shape;918;p15"/>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bg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15"/>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920" name="Google Shape;920;p15"/>
          <p:cNvCxnSpPr>
            <a:stCxn id="916" idx="2"/>
          </p:cNvCxnSpPr>
          <p:nvPr/>
        </p:nvCxnSpPr>
        <p:spPr>
          <a:xfrm>
            <a:off x="6325425" y="2953675"/>
            <a:ext cx="0" cy="9780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32" name="Google Shape;932;p16"/>
          <p:cNvSpPr/>
          <p:nvPr/>
        </p:nvSpPr>
        <p:spPr>
          <a:xfrm>
            <a:off x="763901" y="3277003"/>
            <a:ext cx="3205644" cy="476100"/>
          </a:xfrm>
          <a:prstGeom prst="roundRect">
            <a:avLst>
              <a:gd name="adj" fmla="val 16667"/>
            </a:avLst>
          </a:prstGeom>
          <a:solidFill>
            <a:schemeClr val="tx2"/>
          </a:solidFill>
          <a:ln w="9525"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t>Total Demand </a:t>
            </a:r>
            <a:br>
              <a:rPr lang="en" sz="1300" dirty="0"/>
            </a:br>
            <a:r>
              <a:rPr lang="en" sz="1300" dirty="0"/>
              <a:t>(past observed data)</a:t>
            </a:r>
            <a:endParaRPr sz="1300" dirty="0"/>
          </a:p>
        </p:txBody>
      </p:sp>
      <p:sp>
        <p:nvSpPr>
          <p:cNvPr id="933" name="Google Shape;933;p16"/>
          <p:cNvSpPr/>
          <p:nvPr/>
        </p:nvSpPr>
        <p:spPr>
          <a:xfrm>
            <a:off x="5086513" y="1880591"/>
            <a:ext cx="1306475" cy="476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t>XGBoost</a:t>
            </a:r>
            <a:endParaRPr dirty="0"/>
          </a:p>
        </p:txBody>
      </p:sp>
      <p:sp>
        <p:nvSpPr>
          <p:cNvPr id="934" name="Google Shape;934;p16"/>
          <p:cNvSpPr/>
          <p:nvPr/>
        </p:nvSpPr>
        <p:spPr>
          <a:xfrm>
            <a:off x="5076588" y="3277003"/>
            <a:ext cx="1316400" cy="476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Time Series</a:t>
            </a:r>
            <a:endParaRPr dirty="0"/>
          </a:p>
        </p:txBody>
      </p:sp>
      <p:sp>
        <p:nvSpPr>
          <p:cNvPr id="942" name="Google Shape;942;p16"/>
          <p:cNvSpPr/>
          <p:nvPr/>
        </p:nvSpPr>
        <p:spPr>
          <a:xfrm>
            <a:off x="4209321" y="1880591"/>
            <a:ext cx="627490" cy="476211"/>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6" name="Google Shape;946;p16"/>
          <p:cNvSpPr/>
          <p:nvPr/>
        </p:nvSpPr>
        <p:spPr>
          <a:xfrm>
            <a:off x="6665062" y="2629433"/>
            <a:ext cx="1462200" cy="476100"/>
          </a:xfrm>
          <a:prstGeom prst="roundRect">
            <a:avLst>
              <a:gd name="adj" fmla="val 16667"/>
            </a:avLst>
          </a:prstGeom>
          <a:solidFill>
            <a:schemeClr val="tx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t>Predicted Total Demand</a:t>
            </a:r>
            <a:endParaRPr sz="1300" dirty="0"/>
          </a:p>
        </p:txBody>
      </p:sp>
      <p:sp>
        <p:nvSpPr>
          <p:cNvPr id="5" name="Title 4">
            <a:extLst>
              <a:ext uri="{FF2B5EF4-FFF2-40B4-BE49-F238E27FC236}">
                <a16:creationId xmlns:a16="http://schemas.microsoft.com/office/drawing/2014/main" id="{6C9C4314-CB9A-7649-8D54-208C239BC9DE}"/>
              </a:ext>
            </a:extLst>
          </p:cNvPr>
          <p:cNvSpPr>
            <a:spLocks noGrp="1"/>
          </p:cNvSpPr>
          <p:nvPr>
            <p:ph type="ctrTitle"/>
          </p:nvPr>
        </p:nvSpPr>
        <p:spPr/>
        <p:txBody>
          <a:bodyPr/>
          <a:lstStyle/>
          <a:p>
            <a:r>
              <a:rPr lang="en-US" dirty="0"/>
              <a:t>Solution</a:t>
            </a:r>
          </a:p>
        </p:txBody>
      </p:sp>
      <p:sp>
        <p:nvSpPr>
          <p:cNvPr id="7" name="Title 6">
            <a:extLst>
              <a:ext uri="{FF2B5EF4-FFF2-40B4-BE49-F238E27FC236}">
                <a16:creationId xmlns:a16="http://schemas.microsoft.com/office/drawing/2014/main" id="{D7FAAFF8-E6F0-514C-BDA1-451C6D1D7A83}"/>
              </a:ext>
            </a:extLst>
          </p:cNvPr>
          <p:cNvSpPr>
            <a:spLocks noGrp="1"/>
          </p:cNvSpPr>
          <p:nvPr>
            <p:ph type="ctrTitle"/>
          </p:nvPr>
        </p:nvSpPr>
        <p:spPr/>
        <p:txBody>
          <a:bodyPr/>
          <a:lstStyle/>
          <a:p>
            <a:r>
              <a:rPr lang="en-US" dirty="0"/>
              <a:t>Solution</a:t>
            </a:r>
          </a:p>
        </p:txBody>
      </p:sp>
      <p:grpSp>
        <p:nvGrpSpPr>
          <p:cNvPr id="14" name="Group 13">
            <a:extLst>
              <a:ext uri="{FF2B5EF4-FFF2-40B4-BE49-F238E27FC236}">
                <a16:creationId xmlns:a16="http://schemas.microsoft.com/office/drawing/2014/main" id="{5F5E378A-48B4-2A42-89D4-72E7ADCB2391}"/>
              </a:ext>
            </a:extLst>
          </p:cNvPr>
          <p:cNvGrpSpPr/>
          <p:nvPr/>
        </p:nvGrpSpPr>
        <p:grpSpPr>
          <a:xfrm>
            <a:off x="763900" y="1041798"/>
            <a:ext cx="3195539" cy="1961804"/>
            <a:chOff x="525413" y="1442198"/>
            <a:chExt cx="3195539" cy="1961804"/>
          </a:xfrm>
        </p:grpSpPr>
        <p:sp>
          <p:nvSpPr>
            <p:cNvPr id="928" name="Google Shape;928;p16"/>
            <p:cNvSpPr/>
            <p:nvPr/>
          </p:nvSpPr>
          <p:spPr>
            <a:xfrm>
              <a:off x="607587" y="2146793"/>
              <a:ext cx="968700" cy="476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AEMO Forecast</a:t>
              </a:r>
              <a:endParaRPr/>
            </a:p>
          </p:txBody>
        </p:sp>
        <p:sp>
          <p:nvSpPr>
            <p:cNvPr id="929" name="Google Shape;929;p16"/>
            <p:cNvSpPr/>
            <p:nvPr/>
          </p:nvSpPr>
          <p:spPr>
            <a:xfrm>
              <a:off x="2164775" y="1566182"/>
              <a:ext cx="1306475" cy="476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Temp</a:t>
              </a:r>
              <a:endParaRPr dirty="0"/>
            </a:p>
          </p:txBody>
        </p:sp>
        <p:sp>
          <p:nvSpPr>
            <p:cNvPr id="930" name="Google Shape;930;p16"/>
            <p:cNvSpPr/>
            <p:nvPr/>
          </p:nvSpPr>
          <p:spPr>
            <a:xfrm>
              <a:off x="2190998" y="2185050"/>
              <a:ext cx="1280252" cy="437843"/>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PV</a:t>
              </a:r>
              <a:endParaRPr/>
            </a:p>
          </p:txBody>
        </p:sp>
        <p:sp>
          <p:nvSpPr>
            <p:cNvPr id="931" name="Google Shape;931;p16"/>
            <p:cNvSpPr/>
            <p:nvPr/>
          </p:nvSpPr>
          <p:spPr>
            <a:xfrm>
              <a:off x="2190997" y="2791783"/>
              <a:ext cx="1280252" cy="476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Public Holiday</a:t>
              </a:r>
              <a:endParaRPr dirty="0"/>
            </a:p>
          </p:txBody>
        </p:sp>
        <p:sp>
          <p:nvSpPr>
            <p:cNvPr id="26" name="Google Shape;636;p13">
              <a:extLst>
                <a:ext uri="{FF2B5EF4-FFF2-40B4-BE49-F238E27FC236}">
                  <a16:creationId xmlns:a16="http://schemas.microsoft.com/office/drawing/2014/main" id="{B6BBF715-F08D-474F-8A65-9EE219433428}"/>
                </a:ext>
              </a:extLst>
            </p:cNvPr>
            <p:cNvSpPr/>
            <p:nvPr/>
          </p:nvSpPr>
          <p:spPr>
            <a:xfrm>
              <a:off x="525413" y="1442198"/>
              <a:ext cx="3195539" cy="1961804"/>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 name="Graphic 10" descr="Add with solid fill">
              <a:extLst>
                <a:ext uri="{FF2B5EF4-FFF2-40B4-BE49-F238E27FC236}">
                  <a16:creationId xmlns:a16="http://schemas.microsoft.com/office/drawing/2014/main" id="{E13F6FE3-A7B9-AD4A-89C1-099F791AEB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85667" y="2223971"/>
              <a:ext cx="360000" cy="360000"/>
            </a:xfrm>
            <a:prstGeom prst="rect">
              <a:avLst/>
            </a:prstGeom>
          </p:spPr>
        </p:pic>
      </p:grpSp>
      <p:sp>
        <p:nvSpPr>
          <p:cNvPr id="41" name="Google Shape;942;p16">
            <a:extLst>
              <a:ext uri="{FF2B5EF4-FFF2-40B4-BE49-F238E27FC236}">
                <a16:creationId xmlns:a16="http://schemas.microsoft.com/office/drawing/2014/main" id="{D674E121-0184-7146-9FD1-28B5954882D8}"/>
              </a:ext>
            </a:extLst>
          </p:cNvPr>
          <p:cNvSpPr/>
          <p:nvPr/>
        </p:nvSpPr>
        <p:spPr>
          <a:xfrm>
            <a:off x="4209321" y="3277003"/>
            <a:ext cx="627490" cy="476211"/>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8" name="Graphic 17" descr="Arrow: Anti-clockwise curve with solid fill">
            <a:extLst>
              <a:ext uri="{FF2B5EF4-FFF2-40B4-BE49-F238E27FC236}">
                <a16:creationId xmlns:a16="http://schemas.microsoft.com/office/drawing/2014/main" id="{16430B7F-F15A-E245-96EE-CC47856F656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219808">
            <a:off x="6458436" y="3009947"/>
            <a:ext cx="914400" cy="914400"/>
          </a:xfrm>
          <a:prstGeom prst="rect">
            <a:avLst/>
          </a:prstGeom>
        </p:spPr>
      </p:pic>
      <p:pic>
        <p:nvPicPr>
          <p:cNvPr id="49" name="Graphic 48" descr="Arrow: Anti-clockwise curve with solid fill">
            <a:extLst>
              <a:ext uri="{FF2B5EF4-FFF2-40B4-BE49-F238E27FC236}">
                <a16:creationId xmlns:a16="http://schemas.microsoft.com/office/drawing/2014/main" id="{257D8F8F-6515-F146-910E-BF9361E612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380192" flipV="1">
            <a:off x="6416314" y="1765292"/>
            <a:ext cx="914400" cy="9144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17"/>
          <p:cNvSpPr txBox="1">
            <a:spLocks noGrp="1"/>
          </p:cNvSpPr>
          <p:nvPr>
            <p:ph type="body" idx="1"/>
          </p:nvPr>
        </p:nvSpPr>
        <p:spPr>
          <a:xfrm>
            <a:off x="347344" y="1114641"/>
            <a:ext cx="5440885" cy="2800654"/>
          </a:xfrm>
          <a:prstGeom prst="rect">
            <a:avLst/>
          </a:prstGeom>
          <a:noFill/>
          <a:ln>
            <a:noFill/>
          </a:ln>
        </p:spPr>
        <p:txBody>
          <a:bodyPr spcFirstLastPara="1" wrap="square" lIns="91425" tIns="91425" rIns="91425" bIns="91425" anchor="t" anchorCtr="0">
            <a:noAutofit/>
          </a:bodyPr>
          <a:lstStyle/>
          <a:p>
            <a:pPr marL="228600" lvl="0" indent="0" algn="l" rtl="0">
              <a:lnSpc>
                <a:spcPct val="100000"/>
              </a:lnSpc>
              <a:spcBef>
                <a:spcPts val="0"/>
              </a:spcBef>
              <a:spcAft>
                <a:spcPts val="0"/>
              </a:spcAft>
              <a:buSzPts val="1800"/>
              <a:buNone/>
            </a:pPr>
            <a:r>
              <a:rPr lang="en" dirty="0"/>
              <a:t>Currently AEMO is already receiving the Temperature, Public Holiday data. We use more granular binning of data such as date, time, temperature to build a more robust model.</a:t>
            </a:r>
            <a:endParaRPr dirty="0"/>
          </a:p>
          <a:p>
            <a:pPr marL="228600" lvl="0" indent="0" algn="l" rtl="0">
              <a:lnSpc>
                <a:spcPct val="100000"/>
              </a:lnSpc>
              <a:spcBef>
                <a:spcPts val="0"/>
              </a:spcBef>
              <a:spcAft>
                <a:spcPts val="0"/>
              </a:spcAft>
              <a:buSzPts val="1800"/>
              <a:buNone/>
            </a:pPr>
            <a:endParaRPr dirty="0"/>
          </a:p>
          <a:p>
            <a:pPr marL="228600" lvl="0" indent="0" algn="l" rtl="0">
              <a:lnSpc>
                <a:spcPct val="100000"/>
              </a:lnSpc>
              <a:spcBef>
                <a:spcPts val="0"/>
              </a:spcBef>
              <a:spcAft>
                <a:spcPts val="0"/>
              </a:spcAft>
              <a:buSzPts val="1800"/>
              <a:buNone/>
            </a:pPr>
            <a:r>
              <a:rPr lang="en" dirty="0"/>
              <a:t>We need to provide Solar PV sample data for forecasting events. This can be done either theoretically, or by modelling of the PV Data and rollout</a:t>
            </a:r>
            <a:endParaRPr dirty="0"/>
          </a:p>
        </p:txBody>
      </p:sp>
      <p:sp>
        <p:nvSpPr>
          <p:cNvPr id="953" name="Google Shape;953;p17"/>
          <p:cNvSpPr txBox="1">
            <a:spLocks noGrp="1"/>
          </p:cNvSpPr>
          <p:nvPr>
            <p:ph type="ctrTitle"/>
          </p:nvPr>
        </p:nvSpPr>
        <p:spPr>
          <a:xfrm>
            <a:off x="618825" y="411675"/>
            <a:ext cx="26865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3600"/>
              <a:buNone/>
            </a:pPr>
            <a:r>
              <a:rPr lang="en"/>
              <a:t>Implementation</a:t>
            </a:r>
            <a:endParaRPr/>
          </a:p>
        </p:txBody>
      </p:sp>
      <p:grpSp>
        <p:nvGrpSpPr>
          <p:cNvPr id="954" name="Google Shape;954;p17"/>
          <p:cNvGrpSpPr/>
          <p:nvPr/>
        </p:nvGrpSpPr>
        <p:grpSpPr>
          <a:xfrm>
            <a:off x="6029517" y="1846183"/>
            <a:ext cx="2767139" cy="955206"/>
            <a:chOff x="5176626" y="1941750"/>
            <a:chExt cx="3776871" cy="1260000"/>
          </a:xfrm>
        </p:grpSpPr>
        <p:grpSp>
          <p:nvGrpSpPr>
            <p:cNvPr id="955" name="Google Shape;955;p17"/>
            <p:cNvGrpSpPr/>
            <p:nvPr/>
          </p:nvGrpSpPr>
          <p:grpSpPr>
            <a:xfrm>
              <a:off x="5176626" y="1941750"/>
              <a:ext cx="1260000" cy="1260000"/>
              <a:chOff x="3936511" y="2290091"/>
              <a:chExt cx="1275737" cy="1275471"/>
            </a:xfrm>
          </p:grpSpPr>
          <p:grpSp>
            <p:nvGrpSpPr>
              <p:cNvPr id="956" name="Google Shape;956;p17"/>
              <p:cNvGrpSpPr/>
              <p:nvPr/>
            </p:nvGrpSpPr>
            <p:grpSpPr>
              <a:xfrm>
                <a:off x="4338728" y="2640165"/>
                <a:ext cx="458336" cy="546483"/>
                <a:chOff x="1768821" y="3361108"/>
                <a:chExt cx="278739" cy="339074"/>
              </a:xfrm>
            </p:grpSpPr>
            <p:sp>
              <p:nvSpPr>
                <p:cNvPr id="957" name="Google Shape;957;p17"/>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17"/>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17"/>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17"/>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17"/>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17"/>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17"/>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17"/>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17"/>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17"/>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17"/>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68" name="Google Shape;968;p17"/>
              <p:cNvGrpSpPr/>
              <p:nvPr/>
            </p:nvGrpSpPr>
            <p:grpSpPr>
              <a:xfrm>
                <a:off x="3936511" y="2290091"/>
                <a:ext cx="1275737" cy="1275471"/>
                <a:chOff x="238125" y="3745825"/>
                <a:chExt cx="1319000" cy="1318725"/>
              </a:xfrm>
            </p:grpSpPr>
            <p:sp>
              <p:nvSpPr>
                <p:cNvPr id="969" name="Google Shape;969;p17"/>
                <p:cNvSpPr/>
                <p:nvPr/>
              </p:nvSpPr>
              <p:spPr>
                <a:xfrm>
                  <a:off x="403175" y="3947200"/>
                  <a:ext cx="952350" cy="916050"/>
                </a:xfrm>
                <a:custGeom>
                  <a:avLst/>
                  <a:gdLst/>
                  <a:ahLst/>
                  <a:cxnLst/>
                  <a:rect l="l" t="t" r="r" b="b"/>
                  <a:pathLst>
                    <a:path w="38094" h="36642" extrusionOk="0">
                      <a:moveTo>
                        <a:pt x="19772" y="767"/>
                      </a:moveTo>
                      <a:cubicBezTo>
                        <a:pt x="29462" y="779"/>
                        <a:pt x="37312" y="8629"/>
                        <a:pt x="37325" y="18320"/>
                      </a:cubicBezTo>
                      <a:cubicBezTo>
                        <a:pt x="37325" y="25426"/>
                        <a:pt x="33040" y="31828"/>
                        <a:pt x="26488" y="34537"/>
                      </a:cubicBezTo>
                      <a:cubicBezTo>
                        <a:pt x="24312" y="35439"/>
                        <a:pt x="22029" y="35877"/>
                        <a:pt x="19765" y="35877"/>
                      </a:cubicBezTo>
                      <a:cubicBezTo>
                        <a:pt x="15198" y="35877"/>
                        <a:pt x="10713" y="34093"/>
                        <a:pt x="7360" y="30731"/>
                      </a:cubicBezTo>
                      <a:cubicBezTo>
                        <a:pt x="2332" y="25716"/>
                        <a:pt x="833" y="18168"/>
                        <a:pt x="3554" y="11603"/>
                      </a:cubicBezTo>
                      <a:cubicBezTo>
                        <a:pt x="6263" y="5051"/>
                        <a:pt x="12665" y="767"/>
                        <a:pt x="19772" y="767"/>
                      </a:cubicBezTo>
                      <a:close/>
                      <a:moveTo>
                        <a:pt x="19767" y="1"/>
                      </a:moveTo>
                      <a:cubicBezTo>
                        <a:pt x="15000" y="1"/>
                        <a:pt x="10315" y="1861"/>
                        <a:pt x="6818" y="5366"/>
                      </a:cubicBezTo>
                      <a:cubicBezTo>
                        <a:pt x="1576" y="10608"/>
                        <a:pt x="1" y="18483"/>
                        <a:pt x="2836" y="25338"/>
                      </a:cubicBezTo>
                      <a:cubicBezTo>
                        <a:pt x="5671" y="32181"/>
                        <a:pt x="12362" y="36641"/>
                        <a:pt x="19772" y="36641"/>
                      </a:cubicBezTo>
                      <a:cubicBezTo>
                        <a:pt x="29878" y="36629"/>
                        <a:pt x="38081" y="28438"/>
                        <a:pt x="38093" y="18320"/>
                      </a:cubicBezTo>
                      <a:cubicBezTo>
                        <a:pt x="38081" y="10910"/>
                        <a:pt x="33620" y="4232"/>
                        <a:pt x="26778" y="1397"/>
                      </a:cubicBezTo>
                      <a:cubicBezTo>
                        <a:pt x="24511" y="457"/>
                        <a:pt x="22129" y="1"/>
                        <a:pt x="19767"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17"/>
                <p:cNvSpPr/>
                <p:nvPr/>
              </p:nvSpPr>
              <p:spPr>
                <a:xfrm>
                  <a:off x="883275" y="4935050"/>
                  <a:ext cx="28700" cy="28675"/>
                </a:xfrm>
                <a:custGeom>
                  <a:avLst/>
                  <a:gdLst/>
                  <a:ahLst/>
                  <a:cxnLst/>
                  <a:rect l="l" t="t" r="r" b="b"/>
                  <a:pathLst>
                    <a:path w="1148" h="1147" extrusionOk="0">
                      <a:moveTo>
                        <a:pt x="580" y="0"/>
                      </a:moveTo>
                      <a:cubicBezTo>
                        <a:pt x="253" y="0"/>
                        <a:pt x="1" y="265"/>
                        <a:pt x="1" y="580"/>
                      </a:cubicBezTo>
                      <a:cubicBezTo>
                        <a:pt x="1" y="895"/>
                        <a:pt x="253" y="1147"/>
                        <a:pt x="580" y="1147"/>
                      </a:cubicBezTo>
                      <a:cubicBezTo>
                        <a:pt x="895" y="1147"/>
                        <a:pt x="1147" y="895"/>
                        <a:pt x="1147" y="580"/>
                      </a:cubicBezTo>
                      <a:cubicBezTo>
                        <a:pt x="1147" y="265"/>
                        <a:pt x="895" y="0"/>
                        <a:pt x="580"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17"/>
                <p:cNvSpPr/>
                <p:nvPr/>
              </p:nvSpPr>
              <p:spPr>
                <a:xfrm>
                  <a:off x="1018725" y="4917600"/>
                  <a:ext cx="31850" cy="28800"/>
                </a:xfrm>
                <a:custGeom>
                  <a:avLst/>
                  <a:gdLst/>
                  <a:ahLst/>
                  <a:cxnLst/>
                  <a:rect l="l" t="t" r="r" b="b"/>
                  <a:pathLst>
                    <a:path w="1274" h="1152" extrusionOk="0">
                      <a:moveTo>
                        <a:pt x="638" y="0"/>
                      </a:moveTo>
                      <a:cubicBezTo>
                        <a:pt x="590" y="0"/>
                        <a:pt x="541" y="6"/>
                        <a:pt x="492" y="18"/>
                      </a:cubicBezTo>
                      <a:cubicBezTo>
                        <a:pt x="190" y="93"/>
                        <a:pt x="1" y="421"/>
                        <a:pt x="89" y="723"/>
                      </a:cubicBezTo>
                      <a:cubicBezTo>
                        <a:pt x="152" y="975"/>
                        <a:pt x="379" y="1152"/>
                        <a:pt x="644" y="1152"/>
                      </a:cubicBezTo>
                      <a:cubicBezTo>
                        <a:pt x="694" y="1152"/>
                        <a:pt x="732" y="1152"/>
                        <a:pt x="782" y="1139"/>
                      </a:cubicBezTo>
                      <a:cubicBezTo>
                        <a:pt x="1085" y="1051"/>
                        <a:pt x="1274" y="736"/>
                        <a:pt x="1198" y="434"/>
                      </a:cubicBezTo>
                      <a:cubicBezTo>
                        <a:pt x="1134" y="168"/>
                        <a:pt x="900" y="0"/>
                        <a:pt x="638"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17"/>
                <p:cNvSpPr/>
                <p:nvPr/>
              </p:nvSpPr>
              <p:spPr>
                <a:xfrm>
                  <a:off x="711600" y="4907975"/>
                  <a:ext cx="32475" cy="28975"/>
                </a:xfrm>
                <a:custGeom>
                  <a:avLst/>
                  <a:gdLst/>
                  <a:ahLst/>
                  <a:cxnLst/>
                  <a:rect l="l" t="t" r="r" b="b"/>
                  <a:pathLst>
                    <a:path w="1299" h="1159" extrusionOk="0">
                      <a:moveTo>
                        <a:pt x="665" y="1"/>
                      </a:moveTo>
                      <a:cubicBezTo>
                        <a:pt x="417" y="1"/>
                        <a:pt x="183" y="156"/>
                        <a:pt x="101" y="403"/>
                      </a:cubicBezTo>
                      <a:cubicBezTo>
                        <a:pt x="0" y="705"/>
                        <a:pt x="164" y="1033"/>
                        <a:pt x="466" y="1134"/>
                      </a:cubicBezTo>
                      <a:cubicBezTo>
                        <a:pt x="529" y="1146"/>
                        <a:pt x="592" y="1159"/>
                        <a:pt x="643" y="1159"/>
                      </a:cubicBezTo>
                      <a:cubicBezTo>
                        <a:pt x="895" y="1159"/>
                        <a:pt x="1109" y="995"/>
                        <a:pt x="1197" y="756"/>
                      </a:cubicBezTo>
                      <a:cubicBezTo>
                        <a:pt x="1298" y="453"/>
                        <a:pt x="1134" y="126"/>
                        <a:pt x="832" y="25"/>
                      </a:cubicBezTo>
                      <a:cubicBezTo>
                        <a:pt x="777" y="9"/>
                        <a:pt x="721" y="1"/>
                        <a:pt x="665"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17"/>
                <p:cNvSpPr/>
                <p:nvPr/>
              </p:nvSpPr>
              <p:spPr>
                <a:xfrm>
                  <a:off x="1175625" y="4848450"/>
                  <a:ext cx="32775" cy="28650"/>
                </a:xfrm>
                <a:custGeom>
                  <a:avLst/>
                  <a:gdLst/>
                  <a:ahLst/>
                  <a:cxnLst/>
                  <a:rect l="l" t="t" r="r" b="b"/>
                  <a:pathLst>
                    <a:path w="1311" h="1146" extrusionOk="0">
                      <a:moveTo>
                        <a:pt x="657" y="1"/>
                      </a:moveTo>
                      <a:cubicBezTo>
                        <a:pt x="552" y="1"/>
                        <a:pt x="447" y="29"/>
                        <a:pt x="353" y="87"/>
                      </a:cubicBezTo>
                      <a:cubicBezTo>
                        <a:pt x="76" y="264"/>
                        <a:pt x="0" y="616"/>
                        <a:pt x="177" y="881"/>
                      </a:cubicBezTo>
                      <a:cubicBezTo>
                        <a:pt x="290" y="1045"/>
                        <a:pt x="466" y="1146"/>
                        <a:pt x="655" y="1146"/>
                      </a:cubicBezTo>
                      <a:cubicBezTo>
                        <a:pt x="769" y="1146"/>
                        <a:pt x="882" y="1120"/>
                        <a:pt x="970" y="1057"/>
                      </a:cubicBezTo>
                      <a:cubicBezTo>
                        <a:pt x="1235" y="881"/>
                        <a:pt x="1311" y="528"/>
                        <a:pt x="1147" y="264"/>
                      </a:cubicBezTo>
                      <a:cubicBezTo>
                        <a:pt x="1033" y="93"/>
                        <a:pt x="846" y="1"/>
                        <a:pt x="657"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17"/>
                <p:cNvSpPr/>
                <p:nvPr/>
              </p:nvSpPr>
              <p:spPr>
                <a:xfrm>
                  <a:off x="558800" y="4828875"/>
                  <a:ext cx="32475" cy="29000"/>
                </a:xfrm>
                <a:custGeom>
                  <a:avLst/>
                  <a:gdLst/>
                  <a:ahLst/>
                  <a:cxnLst/>
                  <a:rect l="l" t="t" r="r" b="b"/>
                  <a:pathLst>
                    <a:path w="1299" h="1160" extrusionOk="0">
                      <a:moveTo>
                        <a:pt x="646" y="1"/>
                      </a:moveTo>
                      <a:cubicBezTo>
                        <a:pt x="468" y="1"/>
                        <a:pt x="295" y="82"/>
                        <a:pt x="190" y="240"/>
                      </a:cubicBezTo>
                      <a:cubicBezTo>
                        <a:pt x="1" y="492"/>
                        <a:pt x="51" y="858"/>
                        <a:pt x="303" y="1047"/>
                      </a:cubicBezTo>
                      <a:cubicBezTo>
                        <a:pt x="404" y="1122"/>
                        <a:pt x="530" y="1160"/>
                        <a:pt x="643" y="1160"/>
                      </a:cubicBezTo>
                      <a:cubicBezTo>
                        <a:pt x="832" y="1160"/>
                        <a:pt x="996" y="1072"/>
                        <a:pt x="1110" y="921"/>
                      </a:cubicBezTo>
                      <a:cubicBezTo>
                        <a:pt x="1299" y="669"/>
                        <a:pt x="1248" y="303"/>
                        <a:pt x="996" y="114"/>
                      </a:cubicBezTo>
                      <a:cubicBezTo>
                        <a:pt x="889" y="38"/>
                        <a:pt x="766" y="1"/>
                        <a:pt x="646"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17"/>
                <p:cNvSpPr/>
                <p:nvPr/>
              </p:nvSpPr>
              <p:spPr>
                <a:xfrm>
                  <a:off x="1303825" y="4733350"/>
                  <a:ext cx="32475" cy="28775"/>
                </a:xfrm>
                <a:custGeom>
                  <a:avLst/>
                  <a:gdLst/>
                  <a:ahLst/>
                  <a:cxnLst/>
                  <a:rect l="l" t="t" r="r" b="b"/>
                  <a:pathLst>
                    <a:path w="1299" h="1151" extrusionOk="0">
                      <a:moveTo>
                        <a:pt x="655" y="0"/>
                      </a:moveTo>
                      <a:cubicBezTo>
                        <a:pt x="485" y="0"/>
                        <a:pt x="317" y="74"/>
                        <a:pt x="202" y="218"/>
                      </a:cubicBezTo>
                      <a:cubicBezTo>
                        <a:pt x="1" y="457"/>
                        <a:pt x="51" y="823"/>
                        <a:pt x="291" y="1024"/>
                      </a:cubicBezTo>
                      <a:cubicBezTo>
                        <a:pt x="391" y="1113"/>
                        <a:pt x="517" y="1150"/>
                        <a:pt x="656" y="1150"/>
                      </a:cubicBezTo>
                      <a:cubicBezTo>
                        <a:pt x="832" y="1150"/>
                        <a:pt x="996" y="1075"/>
                        <a:pt x="1097" y="949"/>
                      </a:cubicBezTo>
                      <a:cubicBezTo>
                        <a:pt x="1299" y="697"/>
                        <a:pt x="1261" y="331"/>
                        <a:pt x="1021" y="130"/>
                      </a:cubicBezTo>
                      <a:cubicBezTo>
                        <a:pt x="913" y="43"/>
                        <a:pt x="783" y="0"/>
                        <a:pt x="655"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17"/>
                <p:cNvSpPr/>
                <p:nvPr/>
              </p:nvSpPr>
              <p:spPr>
                <a:xfrm>
                  <a:off x="438150" y="4706450"/>
                  <a:ext cx="32475" cy="28900"/>
                </a:xfrm>
                <a:custGeom>
                  <a:avLst/>
                  <a:gdLst/>
                  <a:ahLst/>
                  <a:cxnLst/>
                  <a:rect l="l" t="t" r="r" b="b"/>
                  <a:pathLst>
                    <a:path w="1299" h="1156" extrusionOk="0">
                      <a:moveTo>
                        <a:pt x="644" y="0"/>
                      </a:moveTo>
                      <a:cubicBezTo>
                        <a:pt x="530" y="0"/>
                        <a:pt x="414" y="36"/>
                        <a:pt x="316" y="109"/>
                      </a:cubicBezTo>
                      <a:cubicBezTo>
                        <a:pt x="51" y="286"/>
                        <a:pt x="1" y="651"/>
                        <a:pt x="177" y="916"/>
                      </a:cubicBezTo>
                      <a:cubicBezTo>
                        <a:pt x="290" y="1067"/>
                        <a:pt x="467" y="1155"/>
                        <a:pt x="643" y="1155"/>
                      </a:cubicBezTo>
                      <a:cubicBezTo>
                        <a:pt x="769" y="1155"/>
                        <a:pt x="883" y="1117"/>
                        <a:pt x="983" y="1042"/>
                      </a:cubicBezTo>
                      <a:cubicBezTo>
                        <a:pt x="1235" y="865"/>
                        <a:pt x="1298" y="500"/>
                        <a:pt x="1109" y="248"/>
                      </a:cubicBezTo>
                      <a:cubicBezTo>
                        <a:pt x="1002" y="87"/>
                        <a:pt x="824" y="0"/>
                        <a:pt x="644"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17"/>
                <p:cNvSpPr/>
                <p:nvPr/>
              </p:nvSpPr>
              <p:spPr>
                <a:xfrm>
                  <a:off x="1390150" y="4584700"/>
                  <a:ext cx="32775" cy="28725"/>
                </a:xfrm>
                <a:custGeom>
                  <a:avLst/>
                  <a:gdLst/>
                  <a:ahLst/>
                  <a:cxnLst/>
                  <a:rect l="l" t="t" r="r" b="b"/>
                  <a:pathLst>
                    <a:path w="1311" h="1149" extrusionOk="0">
                      <a:moveTo>
                        <a:pt x="643" y="1"/>
                      </a:moveTo>
                      <a:cubicBezTo>
                        <a:pt x="413" y="1"/>
                        <a:pt x="201" y="136"/>
                        <a:pt x="114" y="367"/>
                      </a:cubicBezTo>
                      <a:cubicBezTo>
                        <a:pt x="0" y="670"/>
                        <a:pt x="139" y="998"/>
                        <a:pt x="441" y="1111"/>
                      </a:cubicBezTo>
                      <a:cubicBezTo>
                        <a:pt x="504" y="1136"/>
                        <a:pt x="580" y="1149"/>
                        <a:pt x="656" y="1149"/>
                      </a:cubicBezTo>
                      <a:cubicBezTo>
                        <a:pt x="895" y="1149"/>
                        <a:pt x="1109" y="1010"/>
                        <a:pt x="1197" y="783"/>
                      </a:cubicBezTo>
                      <a:cubicBezTo>
                        <a:pt x="1311" y="481"/>
                        <a:pt x="1160" y="153"/>
                        <a:pt x="857" y="40"/>
                      </a:cubicBezTo>
                      <a:cubicBezTo>
                        <a:pt x="786" y="13"/>
                        <a:pt x="714" y="1"/>
                        <a:pt x="643"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17"/>
                <p:cNvSpPr/>
                <p:nvPr/>
              </p:nvSpPr>
              <p:spPr>
                <a:xfrm>
                  <a:off x="361925" y="4552350"/>
                  <a:ext cx="32150" cy="28950"/>
                </a:xfrm>
                <a:custGeom>
                  <a:avLst/>
                  <a:gdLst/>
                  <a:ahLst/>
                  <a:cxnLst/>
                  <a:rect l="l" t="t" r="r" b="b"/>
                  <a:pathLst>
                    <a:path w="1286" h="1158" extrusionOk="0">
                      <a:moveTo>
                        <a:pt x="626" y="1"/>
                      </a:moveTo>
                      <a:cubicBezTo>
                        <a:pt x="573" y="1"/>
                        <a:pt x="519" y="8"/>
                        <a:pt x="466" y="23"/>
                      </a:cubicBezTo>
                      <a:cubicBezTo>
                        <a:pt x="164" y="124"/>
                        <a:pt x="0" y="452"/>
                        <a:pt x="88" y="754"/>
                      </a:cubicBezTo>
                      <a:cubicBezTo>
                        <a:pt x="164" y="994"/>
                        <a:pt x="391" y="1157"/>
                        <a:pt x="643" y="1157"/>
                      </a:cubicBezTo>
                      <a:cubicBezTo>
                        <a:pt x="693" y="1157"/>
                        <a:pt x="756" y="1145"/>
                        <a:pt x="807" y="1132"/>
                      </a:cubicBezTo>
                      <a:cubicBezTo>
                        <a:pt x="1109" y="1031"/>
                        <a:pt x="1285" y="716"/>
                        <a:pt x="1197" y="414"/>
                      </a:cubicBezTo>
                      <a:cubicBezTo>
                        <a:pt x="1114" y="164"/>
                        <a:pt x="876" y="1"/>
                        <a:pt x="626"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17"/>
                <p:cNvSpPr/>
                <p:nvPr/>
              </p:nvSpPr>
              <p:spPr>
                <a:xfrm>
                  <a:off x="1426700" y="4416200"/>
                  <a:ext cx="29625" cy="29000"/>
                </a:xfrm>
                <a:custGeom>
                  <a:avLst/>
                  <a:gdLst/>
                  <a:ahLst/>
                  <a:cxnLst/>
                  <a:rect l="l" t="t" r="r" b="b"/>
                  <a:pathLst>
                    <a:path w="1185" h="1160" extrusionOk="0">
                      <a:moveTo>
                        <a:pt x="595" y="0"/>
                      </a:moveTo>
                      <a:cubicBezTo>
                        <a:pt x="289" y="0"/>
                        <a:pt x="25" y="248"/>
                        <a:pt x="13" y="555"/>
                      </a:cubicBezTo>
                      <a:cubicBezTo>
                        <a:pt x="0" y="870"/>
                        <a:pt x="240" y="1135"/>
                        <a:pt x="567" y="1160"/>
                      </a:cubicBezTo>
                      <a:lnTo>
                        <a:pt x="592" y="1160"/>
                      </a:lnTo>
                      <a:cubicBezTo>
                        <a:pt x="895" y="1160"/>
                        <a:pt x="1147" y="920"/>
                        <a:pt x="1159" y="605"/>
                      </a:cubicBezTo>
                      <a:cubicBezTo>
                        <a:pt x="1185" y="290"/>
                        <a:pt x="933" y="26"/>
                        <a:pt x="618" y="1"/>
                      </a:cubicBezTo>
                      <a:cubicBezTo>
                        <a:pt x="610" y="0"/>
                        <a:pt x="602" y="0"/>
                        <a:pt x="595"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17"/>
                <p:cNvSpPr/>
                <p:nvPr/>
              </p:nvSpPr>
              <p:spPr>
                <a:xfrm>
                  <a:off x="338925" y="4382175"/>
                  <a:ext cx="29000" cy="29000"/>
                </a:xfrm>
                <a:custGeom>
                  <a:avLst/>
                  <a:gdLst/>
                  <a:ahLst/>
                  <a:cxnLst/>
                  <a:rect l="l" t="t" r="r" b="b"/>
                  <a:pathLst>
                    <a:path w="1160" h="1160" extrusionOk="0">
                      <a:moveTo>
                        <a:pt x="580" y="1"/>
                      </a:moveTo>
                      <a:cubicBezTo>
                        <a:pt x="265" y="1"/>
                        <a:pt x="0" y="253"/>
                        <a:pt x="0" y="568"/>
                      </a:cubicBezTo>
                      <a:cubicBezTo>
                        <a:pt x="0" y="883"/>
                        <a:pt x="252" y="1147"/>
                        <a:pt x="567" y="1160"/>
                      </a:cubicBezTo>
                      <a:lnTo>
                        <a:pt x="580" y="1160"/>
                      </a:lnTo>
                      <a:cubicBezTo>
                        <a:pt x="895" y="1160"/>
                        <a:pt x="1147" y="895"/>
                        <a:pt x="1147" y="580"/>
                      </a:cubicBezTo>
                      <a:cubicBezTo>
                        <a:pt x="1160" y="265"/>
                        <a:pt x="895" y="1"/>
                        <a:pt x="580"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17"/>
                <p:cNvSpPr/>
                <p:nvPr/>
              </p:nvSpPr>
              <p:spPr>
                <a:xfrm>
                  <a:off x="1406225" y="4245525"/>
                  <a:ext cx="32150" cy="28625"/>
                </a:xfrm>
                <a:custGeom>
                  <a:avLst/>
                  <a:gdLst/>
                  <a:ahLst/>
                  <a:cxnLst/>
                  <a:rect l="l" t="t" r="r" b="b"/>
                  <a:pathLst>
                    <a:path w="1286" h="1145" extrusionOk="0">
                      <a:moveTo>
                        <a:pt x="650" y="0"/>
                      </a:moveTo>
                      <a:cubicBezTo>
                        <a:pt x="597" y="0"/>
                        <a:pt x="544" y="8"/>
                        <a:pt x="491" y="23"/>
                      </a:cubicBezTo>
                      <a:cubicBezTo>
                        <a:pt x="189" y="99"/>
                        <a:pt x="0" y="414"/>
                        <a:pt x="88" y="729"/>
                      </a:cubicBezTo>
                      <a:cubicBezTo>
                        <a:pt x="151" y="968"/>
                        <a:pt x="378" y="1145"/>
                        <a:pt x="643" y="1145"/>
                      </a:cubicBezTo>
                      <a:cubicBezTo>
                        <a:pt x="693" y="1145"/>
                        <a:pt x="743" y="1145"/>
                        <a:pt x="794" y="1132"/>
                      </a:cubicBezTo>
                      <a:cubicBezTo>
                        <a:pt x="1109" y="1044"/>
                        <a:pt x="1285" y="716"/>
                        <a:pt x="1197" y="414"/>
                      </a:cubicBezTo>
                      <a:cubicBezTo>
                        <a:pt x="1124" y="164"/>
                        <a:pt x="897" y="0"/>
                        <a:pt x="650"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17"/>
                <p:cNvSpPr/>
                <p:nvPr/>
              </p:nvSpPr>
              <p:spPr>
                <a:xfrm>
                  <a:off x="366950" y="4212875"/>
                  <a:ext cx="32175" cy="28825"/>
                </a:xfrm>
                <a:custGeom>
                  <a:avLst/>
                  <a:gdLst/>
                  <a:ahLst/>
                  <a:cxnLst/>
                  <a:rect l="l" t="t" r="r" b="b"/>
                  <a:pathLst>
                    <a:path w="1287" h="1153" extrusionOk="0">
                      <a:moveTo>
                        <a:pt x="642" y="0"/>
                      </a:moveTo>
                      <a:cubicBezTo>
                        <a:pt x="403" y="0"/>
                        <a:pt x="181" y="145"/>
                        <a:pt x="102" y="384"/>
                      </a:cubicBezTo>
                      <a:cubicBezTo>
                        <a:pt x="1" y="686"/>
                        <a:pt x="152" y="1014"/>
                        <a:pt x="454" y="1115"/>
                      </a:cubicBezTo>
                      <a:cubicBezTo>
                        <a:pt x="517" y="1140"/>
                        <a:pt x="580" y="1153"/>
                        <a:pt x="643" y="1153"/>
                      </a:cubicBezTo>
                      <a:cubicBezTo>
                        <a:pt x="895" y="1153"/>
                        <a:pt x="1110" y="989"/>
                        <a:pt x="1185" y="762"/>
                      </a:cubicBezTo>
                      <a:cubicBezTo>
                        <a:pt x="1286" y="460"/>
                        <a:pt x="1135" y="132"/>
                        <a:pt x="832" y="31"/>
                      </a:cubicBezTo>
                      <a:cubicBezTo>
                        <a:pt x="769" y="10"/>
                        <a:pt x="705" y="0"/>
                        <a:pt x="642"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17"/>
                <p:cNvSpPr/>
                <p:nvPr/>
              </p:nvSpPr>
              <p:spPr>
                <a:xfrm>
                  <a:off x="1334075" y="4089025"/>
                  <a:ext cx="32775" cy="28875"/>
                </a:xfrm>
                <a:custGeom>
                  <a:avLst/>
                  <a:gdLst/>
                  <a:ahLst/>
                  <a:cxnLst/>
                  <a:rect l="l" t="t" r="r" b="b"/>
                  <a:pathLst>
                    <a:path w="1311" h="1155" extrusionOk="0">
                      <a:moveTo>
                        <a:pt x="654" y="1"/>
                      </a:moveTo>
                      <a:cubicBezTo>
                        <a:pt x="547" y="1"/>
                        <a:pt x="438" y="31"/>
                        <a:pt x="341" y="96"/>
                      </a:cubicBezTo>
                      <a:cubicBezTo>
                        <a:pt x="76" y="273"/>
                        <a:pt x="0" y="638"/>
                        <a:pt x="189" y="903"/>
                      </a:cubicBezTo>
                      <a:cubicBezTo>
                        <a:pt x="290" y="1054"/>
                        <a:pt x="467" y="1155"/>
                        <a:pt x="668" y="1155"/>
                      </a:cubicBezTo>
                      <a:cubicBezTo>
                        <a:pt x="782" y="1155"/>
                        <a:pt x="883" y="1117"/>
                        <a:pt x="983" y="1054"/>
                      </a:cubicBezTo>
                      <a:cubicBezTo>
                        <a:pt x="1248" y="877"/>
                        <a:pt x="1311" y="525"/>
                        <a:pt x="1135" y="260"/>
                      </a:cubicBezTo>
                      <a:cubicBezTo>
                        <a:pt x="1023" y="92"/>
                        <a:pt x="840" y="1"/>
                        <a:pt x="654"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17"/>
                <p:cNvSpPr/>
                <p:nvPr/>
              </p:nvSpPr>
              <p:spPr>
                <a:xfrm>
                  <a:off x="448225" y="4061375"/>
                  <a:ext cx="32475" cy="28800"/>
                </a:xfrm>
                <a:custGeom>
                  <a:avLst/>
                  <a:gdLst/>
                  <a:ahLst/>
                  <a:cxnLst/>
                  <a:rect l="l" t="t" r="r" b="b"/>
                  <a:pathLst>
                    <a:path w="1299" h="1152" extrusionOk="0">
                      <a:moveTo>
                        <a:pt x="643" y="0"/>
                      </a:moveTo>
                      <a:cubicBezTo>
                        <a:pt x="470" y="0"/>
                        <a:pt x="300" y="77"/>
                        <a:pt x="190" y="232"/>
                      </a:cubicBezTo>
                      <a:cubicBezTo>
                        <a:pt x="1" y="471"/>
                        <a:pt x="51" y="837"/>
                        <a:pt x="303" y="1026"/>
                      </a:cubicBezTo>
                      <a:cubicBezTo>
                        <a:pt x="404" y="1114"/>
                        <a:pt x="530" y="1152"/>
                        <a:pt x="656" y="1152"/>
                      </a:cubicBezTo>
                      <a:cubicBezTo>
                        <a:pt x="832" y="1152"/>
                        <a:pt x="996" y="1063"/>
                        <a:pt x="1110" y="925"/>
                      </a:cubicBezTo>
                      <a:cubicBezTo>
                        <a:pt x="1299" y="673"/>
                        <a:pt x="1248" y="307"/>
                        <a:pt x="996" y="118"/>
                      </a:cubicBezTo>
                      <a:cubicBezTo>
                        <a:pt x="891" y="40"/>
                        <a:pt x="767" y="0"/>
                        <a:pt x="643"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17"/>
                <p:cNvSpPr/>
                <p:nvPr/>
              </p:nvSpPr>
              <p:spPr>
                <a:xfrm>
                  <a:off x="1217525" y="3962800"/>
                  <a:ext cx="32475" cy="28775"/>
                </a:xfrm>
                <a:custGeom>
                  <a:avLst/>
                  <a:gdLst/>
                  <a:ahLst/>
                  <a:cxnLst/>
                  <a:rect l="l" t="t" r="r" b="b"/>
                  <a:pathLst>
                    <a:path w="1299" h="1151" extrusionOk="0">
                      <a:moveTo>
                        <a:pt x="642" y="1"/>
                      </a:moveTo>
                      <a:cubicBezTo>
                        <a:pt x="474" y="1"/>
                        <a:pt x="309" y="75"/>
                        <a:pt x="202" y="218"/>
                      </a:cubicBezTo>
                      <a:cubicBezTo>
                        <a:pt x="0" y="470"/>
                        <a:pt x="51" y="836"/>
                        <a:pt x="290" y="1037"/>
                      </a:cubicBezTo>
                      <a:cubicBezTo>
                        <a:pt x="391" y="1113"/>
                        <a:pt x="517" y="1151"/>
                        <a:pt x="655" y="1151"/>
                      </a:cubicBezTo>
                      <a:cubicBezTo>
                        <a:pt x="832" y="1151"/>
                        <a:pt x="996" y="1075"/>
                        <a:pt x="1109" y="936"/>
                      </a:cubicBezTo>
                      <a:cubicBezTo>
                        <a:pt x="1298" y="684"/>
                        <a:pt x="1260" y="319"/>
                        <a:pt x="1008" y="130"/>
                      </a:cubicBezTo>
                      <a:cubicBezTo>
                        <a:pt x="900" y="43"/>
                        <a:pt x="770" y="1"/>
                        <a:pt x="642"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17"/>
                <p:cNvSpPr/>
                <p:nvPr/>
              </p:nvSpPr>
              <p:spPr>
                <a:xfrm>
                  <a:off x="572350" y="3942525"/>
                  <a:ext cx="33100" cy="28900"/>
                </a:xfrm>
                <a:custGeom>
                  <a:avLst/>
                  <a:gdLst/>
                  <a:ahLst/>
                  <a:cxnLst/>
                  <a:rect l="l" t="t" r="r" b="b"/>
                  <a:pathLst>
                    <a:path w="1324" h="1156" extrusionOk="0">
                      <a:moveTo>
                        <a:pt x="679" y="0"/>
                      </a:moveTo>
                      <a:cubicBezTo>
                        <a:pt x="563" y="0"/>
                        <a:pt x="444" y="36"/>
                        <a:pt x="341" y="109"/>
                      </a:cubicBezTo>
                      <a:cubicBezTo>
                        <a:pt x="76" y="286"/>
                        <a:pt x="1" y="639"/>
                        <a:pt x="190" y="903"/>
                      </a:cubicBezTo>
                      <a:cubicBezTo>
                        <a:pt x="303" y="1067"/>
                        <a:pt x="479" y="1155"/>
                        <a:pt x="668" y="1155"/>
                      </a:cubicBezTo>
                      <a:cubicBezTo>
                        <a:pt x="782" y="1155"/>
                        <a:pt x="895" y="1117"/>
                        <a:pt x="996" y="1054"/>
                      </a:cubicBezTo>
                      <a:cubicBezTo>
                        <a:pt x="1261" y="878"/>
                        <a:pt x="1324" y="513"/>
                        <a:pt x="1147" y="248"/>
                      </a:cubicBezTo>
                      <a:cubicBezTo>
                        <a:pt x="1040" y="87"/>
                        <a:pt x="862" y="0"/>
                        <a:pt x="679"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17"/>
                <p:cNvSpPr/>
                <p:nvPr/>
              </p:nvSpPr>
              <p:spPr>
                <a:xfrm>
                  <a:off x="1067250" y="3879100"/>
                  <a:ext cx="32475" cy="28675"/>
                </a:xfrm>
                <a:custGeom>
                  <a:avLst/>
                  <a:gdLst/>
                  <a:ahLst/>
                  <a:cxnLst/>
                  <a:rect l="l" t="t" r="r" b="b"/>
                  <a:pathLst>
                    <a:path w="1299" h="1147" extrusionOk="0">
                      <a:moveTo>
                        <a:pt x="646" y="0"/>
                      </a:moveTo>
                      <a:cubicBezTo>
                        <a:pt x="418" y="0"/>
                        <a:pt x="202" y="144"/>
                        <a:pt x="114" y="378"/>
                      </a:cubicBezTo>
                      <a:cubicBezTo>
                        <a:pt x="1" y="681"/>
                        <a:pt x="152" y="1008"/>
                        <a:pt x="454" y="1122"/>
                      </a:cubicBezTo>
                      <a:cubicBezTo>
                        <a:pt x="517" y="1134"/>
                        <a:pt x="580" y="1147"/>
                        <a:pt x="656" y="1147"/>
                      </a:cubicBezTo>
                      <a:cubicBezTo>
                        <a:pt x="895" y="1147"/>
                        <a:pt x="1109" y="996"/>
                        <a:pt x="1198" y="769"/>
                      </a:cubicBezTo>
                      <a:cubicBezTo>
                        <a:pt x="1298" y="479"/>
                        <a:pt x="1147" y="139"/>
                        <a:pt x="845" y="38"/>
                      </a:cubicBezTo>
                      <a:cubicBezTo>
                        <a:pt x="780" y="12"/>
                        <a:pt x="712" y="0"/>
                        <a:pt x="646"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17"/>
                <p:cNvSpPr/>
                <p:nvPr/>
              </p:nvSpPr>
              <p:spPr>
                <a:xfrm>
                  <a:off x="727975" y="3868450"/>
                  <a:ext cx="32150" cy="28625"/>
                </a:xfrm>
                <a:custGeom>
                  <a:avLst/>
                  <a:gdLst/>
                  <a:ahLst/>
                  <a:cxnLst/>
                  <a:rect l="l" t="t" r="r" b="b"/>
                  <a:pathLst>
                    <a:path w="1286" h="1145" extrusionOk="0">
                      <a:moveTo>
                        <a:pt x="650" y="0"/>
                      </a:moveTo>
                      <a:cubicBezTo>
                        <a:pt x="598" y="0"/>
                        <a:pt x="545" y="7"/>
                        <a:pt x="492" y="23"/>
                      </a:cubicBezTo>
                      <a:cubicBezTo>
                        <a:pt x="177" y="111"/>
                        <a:pt x="0" y="426"/>
                        <a:pt x="101" y="741"/>
                      </a:cubicBezTo>
                      <a:cubicBezTo>
                        <a:pt x="162" y="972"/>
                        <a:pt x="376" y="1145"/>
                        <a:pt x="629" y="1145"/>
                      </a:cubicBezTo>
                      <a:cubicBezTo>
                        <a:pt x="638" y="1145"/>
                        <a:pt x="647" y="1145"/>
                        <a:pt x="656" y="1144"/>
                      </a:cubicBezTo>
                      <a:cubicBezTo>
                        <a:pt x="706" y="1144"/>
                        <a:pt x="756" y="1144"/>
                        <a:pt x="807" y="1132"/>
                      </a:cubicBezTo>
                      <a:cubicBezTo>
                        <a:pt x="1122" y="1044"/>
                        <a:pt x="1286" y="716"/>
                        <a:pt x="1197" y="414"/>
                      </a:cubicBezTo>
                      <a:cubicBezTo>
                        <a:pt x="1125" y="164"/>
                        <a:pt x="897" y="0"/>
                        <a:pt x="650"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17"/>
                <p:cNvSpPr/>
                <p:nvPr/>
              </p:nvSpPr>
              <p:spPr>
                <a:xfrm>
                  <a:off x="899975" y="3846625"/>
                  <a:ext cx="29325" cy="28700"/>
                </a:xfrm>
                <a:custGeom>
                  <a:avLst/>
                  <a:gdLst/>
                  <a:ahLst/>
                  <a:cxnLst/>
                  <a:rect l="l" t="t" r="r" b="b"/>
                  <a:pathLst>
                    <a:path w="1173" h="1148" extrusionOk="0">
                      <a:moveTo>
                        <a:pt x="583" y="1"/>
                      </a:moveTo>
                      <a:cubicBezTo>
                        <a:pt x="278" y="1"/>
                        <a:pt x="25" y="248"/>
                        <a:pt x="13" y="556"/>
                      </a:cubicBezTo>
                      <a:cubicBezTo>
                        <a:pt x="0" y="871"/>
                        <a:pt x="252" y="1148"/>
                        <a:pt x="567" y="1148"/>
                      </a:cubicBezTo>
                      <a:lnTo>
                        <a:pt x="593" y="1148"/>
                      </a:lnTo>
                      <a:cubicBezTo>
                        <a:pt x="895" y="1148"/>
                        <a:pt x="1147" y="908"/>
                        <a:pt x="1160" y="593"/>
                      </a:cubicBezTo>
                      <a:cubicBezTo>
                        <a:pt x="1172" y="278"/>
                        <a:pt x="920" y="14"/>
                        <a:pt x="605" y="1"/>
                      </a:cubicBezTo>
                      <a:cubicBezTo>
                        <a:pt x="598" y="1"/>
                        <a:pt x="590" y="1"/>
                        <a:pt x="583"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17"/>
                <p:cNvSpPr/>
                <p:nvPr/>
              </p:nvSpPr>
              <p:spPr>
                <a:xfrm>
                  <a:off x="880750" y="5030800"/>
                  <a:ext cx="33750" cy="33750"/>
                </a:xfrm>
                <a:custGeom>
                  <a:avLst/>
                  <a:gdLst/>
                  <a:ahLst/>
                  <a:cxnLst/>
                  <a:rect l="l" t="t" r="r" b="b"/>
                  <a:pathLst>
                    <a:path w="1350" h="1350" extrusionOk="0">
                      <a:moveTo>
                        <a:pt x="681" y="1"/>
                      </a:moveTo>
                      <a:cubicBezTo>
                        <a:pt x="303" y="1"/>
                        <a:pt x="1" y="303"/>
                        <a:pt x="1" y="681"/>
                      </a:cubicBezTo>
                      <a:cubicBezTo>
                        <a:pt x="1" y="1047"/>
                        <a:pt x="303" y="1349"/>
                        <a:pt x="681" y="1349"/>
                      </a:cubicBezTo>
                      <a:cubicBezTo>
                        <a:pt x="688" y="1349"/>
                        <a:pt x="695" y="1350"/>
                        <a:pt x="702" y="1350"/>
                      </a:cubicBezTo>
                      <a:cubicBezTo>
                        <a:pt x="1058" y="1350"/>
                        <a:pt x="1349" y="1040"/>
                        <a:pt x="1349" y="681"/>
                      </a:cubicBezTo>
                      <a:cubicBezTo>
                        <a:pt x="1349" y="303"/>
                        <a:pt x="1047" y="1"/>
                        <a:pt x="681"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17"/>
                <p:cNvSpPr/>
                <p:nvPr/>
              </p:nvSpPr>
              <p:spPr>
                <a:xfrm>
                  <a:off x="1040800" y="5010050"/>
                  <a:ext cx="37500" cy="34025"/>
                </a:xfrm>
                <a:custGeom>
                  <a:avLst/>
                  <a:gdLst/>
                  <a:ahLst/>
                  <a:cxnLst/>
                  <a:rect l="l" t="t" r="r" b="b"/>
                  <a:pathLst>
                    <a:path w="1500" h="1361" extrusionOk="0">
                      <a:moveTo>
                        <a:pt x="755" y="0"/>
                      </a:moveTo>
                      <a:cubicBezTo>
                        <a:pt x="698" y="0"/>
                        <a:pt x="639" y="8"/>
                        <a:pt x="580" y="24"/>
                      </a:cubicBezTo>
                      <a:cubicBezTo>
                        <a:pt x="214" y="125"/>
                        <a:pt x="0" y="491"/>
                        <a:pt x="88" y="856"/>
                      </a:cubicBezTo>
                      <a:cubicBezTo>
                        <a:pt x="176" y="1159"/>
                        <a:pt x="441" y="1360"/>
                        <a:pt x="756" y="1360"/>
                      </a:cubicBezTo>
                      <a:cubicBezTo>
                        <a:pt x="806" y="1360"/>
                        <a:pt x="869" y="1360"/>
                        <a:pt x="920" y="1335"/>
                      </a:cubicBezTo>
                      <a:cubicBezTo>
                        <a:pt x="1285" y="1247"/>
                        <a:pt x="1500" y="869"/>
                        <a:pt x="1411" y="516"/>
                      </a:cubicBezTo>
                      <a:cubicBezTo>
                        <a:pt x="1327" y="209"/>
                        <a:pt x="1056" y="0"/>
                        <a:pt x="755"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17"/>
                <p:cNvSpPr/>
                <p:nvPr/>
              </p:nvSpPr>
              <p:spPr>
                <a:xfrm>
                  <a:off x="677875" y="4998800"/>
                  <a:ext cx="38475" cy="34250"/>
                </a:xfrm>
                <a:custGeom>
                  <a:avLst/>
                  <a:gdLst/>
                  <a:ahLst/>
                  <a:cxnLst/>
                  <a:rect l="l" t="t" r="r" b="b"/>
                  <a:pathLst>
                    <a:path w="1539" h="1370" extrusionOk="0">
                      <a:moveTo>
                        <a:pt x="774" y="1"/>
                      </a:moveTo>
                      <a:cubicBezTo>
                        <a:pt x="488" y="1"/>
                        <a:pt x="218" y="178"/>
                        <a:pt x="127" y="462"/>
                      </a:cubicBezTo>
                      <a:cubicBezTo>
                        <a:pt x="1" y="827"/>
                        <a:pt x="202" y="1205"/>
                        <a:pt x="555" y="1331"/>
                      </a:cubicBezTo>
                      <a:cubicBezTo>
                        <a:pt x="631" y="1344"/>
                        <a:pt x="694" y="1356"/>
                        <a:pt x="769" y="1369"/>
                      </a:cubicBezTo>
                      <a:cubicBezTo>
                        <a:pt x="1072" y="1369"/>
                        <a:pt x="1324" y="1167"/>
                        <a:pt x="1412" y="890"/>
                      </a:cubicBezTo>
                      <a:cubicBezTo>
                        <a:pt x="1538" y="537"/>
                        <a:pt x="1337" y="147"/>
                        <a:pt x="984" y="33"/>
                      </a:cubicBezTo>
                      <a:cubicBezTo>
                        <a:pt x="914" y="11"/>
                        <a:pt x="844" y="1"/>
                        <a:pt x="774"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17"/>
                <p:cNvSpPr/>
                <p:nvPr/>
              </p:nvSpPr>
              <p:spPr>
                <a:xfrm>
                  <a:off x="1226025" y="4928250"/>
                  <a:ext cx="38775" cy="34225"/>
                </a:xfrm>
                <a:custGeom>
                  <a:avLst/>
                  <a:gdLst/>
                  <a:ahLst/>
                  <a:cxnLst/>
                  <a:rect l="l" t="t" r="r" b="b"/>
                  <a:pathLst>
                    <a:path w="1551" h="1369" extrusionOk="0">
                      <a:moveTo>
                        <a:pt x="774" y="0"/>
                      </a:moveTo>
                      <a:cubicBezTo>
                        <a:pt x="647" y="0"/>
                        <a:pt x="518" y="35"/>
                        <a:pt x="404" y="108"/>
                      </a:cubicBezTo>
                      <a:cubicBezTo>
                        <a:pt x="89" y="310"/>
                        <a:pt x="0" y="738"/>
                        <a:pt x="202" y="1053"/>
                      </a:cubicBezTo>
                      <a:cubicBezTo>
                        <a:pt x="328" y="1242"/>
                        <a:pt x="542" y="1368"/>
                        <a:pt x="782" y="1368"/>
                      </a:cubicBezTo>
                      <a:cubicBezTo>
                        <a:pt x="908" y="1356"/>
                        <a:pt x="1034" y="1331"/>
                        <a:pt x="1147" y="1255"/>
                      </a:cubicBezTo>
                      <a:cubicBezTo>
                        <a:pt x="1462" y="1053"/>
                        <a:pt x="1550" y="625"/>
                        <a:pt x="1349" y="310"/>
                      </a:cubicBezTo>
                      <a:cubicBezTo>
                        <a:pt x="1220" y="109"/>
                        <a:pt x="999" y="0"/>
                        <a:pt x="774"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17"/>
                <p:cNvSpPr/>
                <p:nvPr/>
              </p:nvSpPr>
              <p:spPr>
                <a:xfrm>
                  <a:off x="497700" y="4905725"/>
                  <a:ext cx="38125" cy="33750"/>
                </a:xfrm>
                <a:custGeom>
                  <a:avLst/>
                  <a:gdLst/>
                  <a:ahLst/>
                  <a:cxnLst/>
                  <a:rect l="l" t="t" r="r" b="b"/>
                  <a:pathLst>
                    <a:path w="1525" h="1350" extrusionOk="0">
                      <a:moveTo>
                        <a:pt x="764" y="1"/>
                      </a:moveTo>
                      <a:cubicBezTo>
                        <a:pt x="557" y="1"/>
                        <a:pt x="351" y="96"/>
                        <a:pt x="214" y="279"/>
                      </a:cubicBezTo>
                      <a:cubicBezTo>
                        <a:pt x="0" y="568"/>
                        <a:pt x="63" y="997"/>
                        <a:pt x="366" y="1224"/>
                      </a:cubicBezTo>
                      <a:cubicBezTo>
                        <a:pt x="479" y="1299"/>
                        <a:pt x="618" y="1350"/>
                        <a:pt x="756" y="1350"/>
                      </a:cubicBezTo>
                      <a:cubicBezTo>
                        <a:pt x="970" y="1350"/>
                        <a:pt x="1172" y="1249"/>
                        <a:pt x="1311" y="1072"/>
                      </a:cubicBezTo>
                      <a:cubicBezTo>
                        <a:pt x="1525" y="770"/>
                        <a:pt x="1462" y="354"/>
                        <a:pt x="1159" y="127"/>
                      </a:cubicBezTo>
                      <a:cubicBezTo>
                        <a:pt x="1039" y="42"/>
                        <a:pt x="901" y="1"/>
                        <a:pt x="764"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17"/>
                <p:cNvSpPr/>
                <p:nvPr/>
              </p:nvSpPr>
              <p:spPr>
                <a:xfrm>
                  <a:off x="1377225" y="4792825"/>
                  <a:ext cx="38475" cy="33875"/>
                </a:xfrm>
                <a:custGeom>
                  <a:avLst/>
                  <a:gdLst/>
                  <a:ahLst/>
                  <a:cxnLst/>
                  <a:rect l="l" t="t" r="r" b="b"/>
                  <a:pathLst>
                    <a:path w="1539" h="1355" extrusionOk="0">
                      <a:moveTo>
                        <a:pt x="762" y="0"/>
                      </a:moveTo>
                      <a:cubicBezTo>
                        <a:pt x="567" y="0"/>
                        <a:pt x="374" y="84"/>
                        <a:pt x="240" y="246"/>
                      </a:cubicBezTo>
                      <a:cubicBezTo>
                        <a:pt x="1" y="535"/>
                        <a:pt x="51" y="964"/>
                        <a:pt x="341" y="1203"/>
                      </a:cubicBezTo>
                      <a:cubicBezTo>
                        <a:pt x="467" y="1304"/>
                        <a:pt x="618" y="1355"/>
                        <a:pt x="769" y="1355"/>
                      </a:cubicBezTo>
                      <a:cubicBezTo>
                        <a:pt x="971" y="1355"/>
                        <a:pt x="1173" y="1266"/>
                        <a:pt x="1299" y="1115"/>
                      </a:cubicBezTo>
                      <a:cubicBezTo>
                        <a:pt x="1538" y="813"/>
                        <a:pt x="1488" y="384"/>
                        <a:pt x="1198" y="157"/>
                      </a:cubicBezTo>
                      <a:cubicBezTo>
                        <a:pt x="1070" y="52"/>
                        <a:pt x="916" y="0"/>
                        <a:pt x="762"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17"/>
                <p:cNvSpPr/>
                <p:nvPr/>
              </p:nvSpPr>
              <p:spPr>
                <a:xfrm>
                  <a:off x="355300" y="4760850"/>
                  <a:ext cx="38150" cy="34025"/>
                </a:xfrm>
                <a:custGeom>
                  <a:avLst/>
                  <a:gdLst/>
                  <a:ahLst/>
                  <a:cxnLst/>
                  <a:rect l="l" t="t" r="r" b="b"/>
                  <a:pathLst>
                    <a:path w="1526" h="1361" extrusionOk="0">
                      <a:moveTo>
                        <a:pt x="761" y="0"/>
                      </a:moveTo>
                      <a:cubicBezTo>
                        <a:pt x="623" y="0"/>
                        <a:pt x="485" y="42"/>
                        <a:pt x="366" y="126"/>
                      </a:cubicBezTo>
                      <a:cubicBezTo>
                        <a:pt x="64" y="353"/>
                        <a:pt x="1" y="769"/>
                        <a:pt x="215" y="1071"/>
                      </a:cubicBezTo>
                      <a:cubicBezTo>
                        <a:pt x="341" y="1247"/>
                        <a:pt x="542" y="1361"/>
                        <a:pt x="757" y="1361"/>
                      </a:cubicBezTo>
                      <a:cubicBezTo>
                        <a:pt x="908" y="1361"/>
                        <a:pt x="1034" y="1310"/>
                        <a:pt x="1160" y="1235"/>
                      </a:cubicBezTo>
                      <a:cubicBezTo>
                        <a:pt x="1462" y="1008"/>
                        <a:pt x="1525" y="592"/>
                        <a:pt x="1311" y="290"/>
                      </a:cubicBezTo>
                      <a:cubicBezTo>
                        <a:pt x="1181" y="99"/>
                        <a:pt x="972" y="0"/>
                        <a:pt x="761"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17"/>
                <p:cNvSpPr/>
                <p:nvPr/>
              </p:nvSpPr>
              <p:spPr>
                <a:xfrm>
                  <a:off x="1478975" y="4616950"/>
                  <a:ext cx="38475" cy="34275"/>
                </a:xfrm>
                <a:custGeom>
                  <a:avLst/>
                  <a:gdLst/>
                  <a:ahLst/>
                  <a:cxnLst/>
                  <a:rect l="l" t="t" r="r" b="b"/>
                  <a:pathLst>
                    <a:path w="1539" h="1371" extrusionOk="0">
                      <a:moveTo>
                        <a:pt x="761" y="0"/>
                      </a:moveTo>
                      <a:cubicBezTo>
                        <a:pt x="489" y="0"/>
                        <a:pt x="233" y="167"/>
                        <a:pt x="127" y="438"/>
                      </a:cubicBezTo>
                      <a:cubicBezTo>
                        <a:pt x="1" y="791"/>
                        <a:pt x="177" y="1182"/>
                        <a:pt x="517" y="1320"/>
                      </a:cubicBezTo>
                      <a:cubicBezTo>
                        <a:pt x="606" y="1346"/>
                        <a:pt x="681" y="1371"/>
                        <a:pt x="769" y="1371"/>
                      </a:cubicBezTo>
                      <a:cubicBezTo>
                        <a:pt x="1047" y="1358"/>
                        <a:pt x="1299" y="1194"/>
                        <a:pt x="1400" y="930"/>
                      </a:cubicBezTo>
                      <a:cubicBezTo>
                        <a:pt x="1538" y="577"/>
                        <a:pt x="1362" y="186"/>
                        <a:pt x="1009" y="48"/>
                      </a:cubicBezTo>
                      <a:cubicBezTo>
                        <a:pt x="927" y="16"/>
                        <a:pt x="843" y="0"/>
                        <a:pt x="761"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17"/>
                <p:cNvSpPr/>
                <p:nvPr/>
              </p:nvSpPr>
              <p:spPr>
                <a:xfrm>
                  <a:off x="264900" y="4578900"/>
                  <a:ext cx="38125" cy="34225"/>
                </a:xfrm>
                <a:custGeom>
                  <a:avLst/>
                  <a:gdLst/>
                  <a:ahLst/>
                  <a:cxnLst/>
                  <a:rect l="l" t="t" r="r" b="b"/>
                  <a:pathLst>
                    <a:path w="1525" h="1369" extrusionOk="0">
                      <a:moveTo>
                        <a:pt x="761" y="1"/>
                      </a:moveTo>
                      <a:cubicBezTo>
                        <a:pt x="693" y="1"/>
                        <a:pt x="623" y="11"/>
                        <a:pt x="555" y="32"/>
                      </a:cubicBezTo>
                      <a:cubicBezTo>
                        <a:pt x="202" y="146"/>
                        <a:pt x="0" y="524"/>
                        <a:pt x="113" y="889"/>
                      </a:cubicBezTo>
                      <a:cubicBezTo>
                        <a:pt x="202" y="1167"/>
                        <a:pt x="466" y="1368"/>
                        <a:pt x="756" y="1368"/>
                      </a:cubicBezTo>
                      <a:cubicBezTo>
                        <a:pt x="832" y="1368"/>
                        <a:pt x="895" y="1356"/>
                        <a:pt x="958" y="1330"/>
                      </a:cubicBezTo>
                      <a:cubicBezTo>
                        <a:pt x="1323" y="1217"/>
                        <a:pt x="1525" y="839"/>
                        <a:pt x="1411" y="486"/>
                      </a:cubicBezTo>
                      <a:cubicBezTo>
                        <a:pt x="1319" y="190"/>
                        <a:pt x="1053" y="1"/>
                        <a:pt x="761"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17"/>
                <p:cNvSpPr/>
                <p:nvPr/>
              </p:nvSpPr>
              <p:spPr>
                <a:xfrm>
                  <a:off x="1522150" y="4418375"/>
                  <a:ext cx="34975" cy="34075"/>
                </a:xfrm>
                <a:custGeom>
                  <a:avLst/>
                  <a:gdLst/>
                  <a:ahLst/>
                  <a:cxnLst/>
                  <a:rect l="l" t="t" r="r" b="b"/>
                  <a:pathLst>
                    <a:path w="1399" h="1363" extrusionOk="0">
                      <a:moveTo>
                        <a:pt x="685" y="0"/>
                      </a:moveTo>
                      <a:cubicBezTo>
                        <a:pt x="328" y="0"/>
                        <a:pt x="37" y="282"/>
                        <a:pt x="25" y="644"/>
                      </a:cubicBezTo>
                      <a:cubicBezTo>
                        <a:pt x="0" y="1022"/>
                        <a:pt x="290" y="1337"/>
                        <a:pt x="668" y="1350"/>
                      </a:cubicBezTo>
                      <a:cubicBezTo>
                        <a:pt x="681" y="1363"/>
                        <a:pt x="693" y="1363"/>
                        <a:pt x="693" y="1363"/>
                      </a:cubicBezTo>
                      <a:cubicBezTo>
                        <a:pt x="1059" y="1363"/>
                        <a:pt x="1361" y="1073"/>
                        <a:pt x="1374" y="707"/>
                      </a:cubicBezTo>
                      <a:cubicBezTo>
                        <a:pt x="1399" y="329"/>
                        <a:pt x="1109" y="14"/>
                        <a:pt x="731" y="2"/>
                      </a:cubicBezTo>
                      <a:cubicBezTo>
                        <a:pt x="716" y="1"/>
                        <a:pt x="700" y="0"/>
                        <a:pt x="685"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17"/>
                <p:cNvSpPr/>
                <p:nvPr/>
              </p:nvSpPr>
              <p:spPr>
                <a:xfrm>
                  <a:off x="238125" y="4378075"/>
                  <a:ext cx="34025" cy="34050"/>
                </a:xfrm>
                <a:custGeom>
                  <a:avLst/>
                  <a:gdLst/>
                  <a:ahLst/>
                  <a:cxnLst/>
                  <a:rect l="l" t="t" r="r" b="b"/>
                  <a:pathLst>
                    <a:path w="1361" h="1362" extrusionOk="0">
                      <a:moveTo>
                        <a:pt x="693" y="1"/>
                      </a:moveTo>
                      <a:cubicBezTo>
                        <a:pt x="315" y="1"/>
                        <a:pt x="0" y="291"/>
                        <a:pt x="0" y="669"/>
                      </a:cubicBezTo>
                      <a:cubicBezTo>
                        <a:pt x="0" y="1047"/>
                        <a:pt x="290" y="1349"/>
                        <a:pt x="668" y="1362"/>
                      </a:cubicBezTo>
                      <a:lnTo>
                        <a:pt x="680" y="1362"/>
                      </a:lnTo>
                      <a:cubicBezTo>
                        <a:pt x="1046" y="1362"/>
                        <a:pt x="1348" y="1059"/>
                        <a:pt x="1361" y="694"/>
                      </a:cubicBezTo>
                      <a:cubicBezTo>
                        <a:pt x="1361" y="316"/>
                        <a:pt x="1058" y="1"/>
                        <a:pt x="693"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17"/>
                <p:cNvSpPr/>
                <p:nvPr/>
              </p:nvSpPr>
              <p:spPr>
                <a:xfrm>
                  <a:off x="1498200" y="4216475"/>
                  <a:ext cx="37825" cy="34375"/>
                </a:xfrm>
                <a:custGeom>
                  <a:avLst/>
                  <a:gdLst/>
                  <a:ahLst/>
                  <a:cxnLst/>
                  <a:rect l="l" t="t" r="r" b="b"/>
                  <a:pathLst>
                    <a:path w="1513" h="1375" extrusionOk="0">
                      <a:moveTo>
                        <a:pt x="751" y="1"/>
                      </a:moveTo>
                      <a:cubicBezTo>
                        <a:pt x="690" y="1"/>
                        <a:pt x="629" y="9"/>
                        <a:pt x="568" y="26"/>
                      </a:cubicBezTo>
                      <a:cubicBezTo>
                        <a:pt x="215" y="127"/>
                        <a:pt x="0" y="505"/>
                        <a:pt x="101" y="870"/>
                      </a:cubicBezTo>
                      <a:cubicBezTo>
                        <a:pt x="177" y="1160"/>
                        <a:pt x="442" y="1362"/>
                        <a:pt x="757" y="1374"/>
                      </a:cubicBezTo>
                      <a:cubicBezTo>
                        <a:pt x="807" y="1362"/>
                        <a:pt x="870" y="1362"/>
                        <a:pt x="933" y="1349"/>
                      </a:cubicBezTo>
                      <a:cubicBezTo>
                        <a:pt x="1298" y="1236"/>
                        <a:pt x="1513" y="870"/>
                        <a:pt x="1412" y="505"/>
                      </a:cubicBezTo>
                      <a:cubicBezTo>
                        <a:pt x="1328" y="200"/>
                        <a:pt x="1052" y="1"/>
                        <a:pt x="751"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17"/>
                <p:cNvSpPr/>
                <p:nvPr/>
              </p:nvSpPr>
              <p:spPr>
                <a:xfrm>
                  <a:off x="271200" y="4178025"/>
                  <a:ext cx="38125" cy="34075"/>
                </a:xfrm>
                <a:custGeom>
                  <a:avLst/>
                  <a:gdLst/>
                  <a:ahLst/>
                  <a:cxnLst/>
                  <a:rect l="l" t="t" r="r" b="b"/>
                  <a:pathLst>
                    <a:path w="1525" h="1363" extrusionOk="0">
                      <a:moveTo>
                        <a:pt x="758" y="0"/>
                      </a:moveTo>
                      <a:cubicBezTo>
                        <a:pt x="478" y="0"/>
                        <a:pt x="216" y="176"/>
                        <a:pt x="126" y="455"/>
                      </a:cubicBezTo>
                      <a:cubicBezTo>
                        <a:pt x="0" y="808"/>
                        <a:pt x="189" y="1198"/>
                        <a:pt x="542" y="1324"/>
                      </a:cubicBezTo>
                      <a:cubicBezTo>
                        <a:pt x="605" y="1350"/>
                        <a:pt x="681" y="1362"/>
                        <a:pt x="769" y="1362"/>
                      </a:cubicBezTo>
                      <a:cubicBezTo>
                        <a:pt x="1059" y="1362"/>
                        <a:pt x="1311" y="1173"/>
                        <a:pt x="1411" y="909"/>
                      </a:cubicBezTo>
                      <a:cubicBezTo>
                        <a:pt x="1525" y="543"/>
                        <a:pt x="1336" y="165"/>
                        <a:pt x="983" y="39"/>
                      </a:cubicBezTo>
                      <a:cubicBezTo>
                        <a:pt x="909" y="13"/>
                        <a:pt x="833" y="0"/>
                        <a:pt x="758"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17"/>
                <p:cNvSpPr/>
                <p:nvPr/>
              </p:nvSpPr>
              <p:spPr>
                <a:xfrm>
                  <a:off x="1412825" y="4031775"/>
                  <a:ext cx="39100" cy="34150"/>
                </a:xfrm>
                <a:custGeom>
                  <a:avLst/>
                  <a:gdLst/>
                  <a:ahLst/>
                  <a:cxnLst/>
                  <a:rect l="l" t="t" r="r" b="b"/>
                  <a:pathLst>
                    <a:path w="1564" h="1366" extrusionOk="0">
                      <a:moveTo>
                        <a:pt x="784" y="1"/>
                      </a:moveTo>
                      <a:cubicBezTo>
                        <a:pt x="654" y="1"/>
                        <a:pt x="521" y="38"/>
                        <a:pt x="404" y="118"/>
                      </a:cubicBezTo>
                      <a:cubicBezTo>
                        <a:pt x="89" y="332"/>
                        <a:pt x="1" y="761"/>
                        <a:pt x="215" y="1063"/>
                      </a:cubicBezTo>
                      <a:cubicBezTo>
                        <a:pt x="341" y="1252"/>
                        <a:pt x="555" y="1365"/>
                        <a:pt x="782" y="1365"/>
                      </a:cubicBezTo>
                      <a:cubicBezTo>
                        <a:pt x="921" y="1365"/>
                        <a:pt x="1047" y="1328"/>
                        <a:pt x="1160" y="1252"/>
                      </a:cubicBezTo>
                      <a:cubicBezTo>
                        <a:pt x="1475" y="1050"/>
                        <a:pt x="1563" y="622"/>
                        <a:pt x="1349" y="307"/>
                      </a:cubicBezTo>
                      <a:cubicBezTo>
                        <a:pt x="1222" y="109"/>
                        <a:pt x="1006" y="1"/>
                        <a:pt x="784"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17"/>
                <p:cNvSpPr/>
                <p:nvPr/>
              </p:nvSpPr>
              <p:spPr>
                <a:xfrm>
                  <a:off x="367275" y="3999475"/>
                  <a:ext cx="37825" cy="33675"/>
                </a:xfrm>
                <a:custGeom>
                  <a:avLst/>
                  <a:gdLst/>
                  <a:ahLst/>
                  <a:cxnLst/>
                  <a:rect l="l" t="t" r="r" b="b"/>
                  <a:pathLst>
                    <a:path w="1513" h="1347" extrusionOk="0">
                      <a:moveTo>
                        <a:pt x="764" y="0"/>
                      </a:moveTo>
                      <a:cubicBezTo>
                        <a:pt x="561" y="0"/>
                        <a:pt x="361" y="92"/>
                        <a:pt x="227" y="263"/>
                      </a:cubicBezTo>
                      <a:cubicBezTo>
                        <a:pt x="0" y="566"/>
                        <a:pt x="51" y="982"/>
                        <a:pt x="353" y="1208"/>
                      </a:cubicBezTo>
                      <a:cubicBezTo>
                        <a:pt x="467" y="1297"/>
                        <a:pt x="605" y="1347"/>
                        <a:pt x="756" y="1347"/>
                      </a:cubicBezTo>
                      <a:cubicBezTo>
                        <a:pt x="971" y="1347"/>
                        <a:pt x="1172" y="1246"/>
                        <a:pt x="1298" y="1082"/>
                      </a:cubicBezTo>
                      <a:cubicBezTo>
                        <a:pt x="1512" y="780"/>
                        <a:pt x="1462" y="364"/>
                        <a:pt x="1172" y="137"/>
                      </a:cubicBezTo>
                      <a:cubicBezTo>
                        <a:pt x="1048" y="44"/>
                        <a:pt x="906" y="0"/>
                        <a:pt x="764"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17"/>
                <p:cNvSpPr/>
                <p:nvPr/>
              </p:nvSpPr>
              <p:spPr>
                <a:xfrm>
                  <a:off x="1275475" y="3883100"/>
                  <a:ext cx="38150" cy="33825"/>
                </a:xfrm>
                <a:custGeom>
                  <a:avLst/>
                  <a:gdLst/>
                  <a:ahLst/>
                  <a:cxnLst/>
                  <a:rect l="l" t="t" r="r" b="b"/>
                  <a:pathLst>
                    <a:path w="1526" h="1353" extrusionOk="0">
                      <a:moveTo>
                        <a:pt x="758" y="1"/>
                      </a:moveTo>
                      <a:cubicBezTo>
                        <a:pt x="558" y="1"/>
                        <a:pt x="359" y="88"/>
                        <a:pt x="227" y="256"/>
                      </a:cubicBezTo>
                      <a:cubicBezTo>
                        <a:pt x="1" y="546"/>
                        <a:pt x="51" y="974"/>
                        <a:pt x="341" y="1214"/>
                      </a:cubicBezTo>
                      <a:cubicBezTo>
                        <a:pt x="454" y="1302"/>
                        <a:pt x="606" y="1352"/>
                        <a:pt x="757" y="1352"/>
                      </a:cubicBezTo>
                      <a:cubicBezTo>
                        <a:pt x="958" y="1352"/>
                        <a:pt x="1160" y="1251"/>
                        <a:pt x="1286" y="1088"/>
                      </a:cubicBezTo>
                      <a:cubicBezTo>
                        <a:pt x="1525" y="798"/>
                        <a:pt x="1462" y="369"/>
                        <a:pt x="1173" y="143"/>
                      </a:cubicBezTo>
                      <a:cubicBezTo>
                        <a:pt x="1050" y="47"/>
                        <a:pt x="904" y="1"/>
                        <a:pt x="758"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17"/>
                <p:cNvSpPr/>
                <p:nvPr/>
              </p:nvSpPr>
              <p:spPr>
                <a:xfrm>
                  <a:off x="513750" y="3859050"/>
                  <a:ext cx="38775" cy="33925"/>
                </a:xfrm>
                <a:custGeom>
                  <a:avLst/>
                  <a:gdLst/>
                  <a:ahLst/>
                  <a:cxnLst/>
                  <a:rect l="l" t="t" r="r" b="b"/>
                  <a:pathLst>
                    <a:path w="1551" h="1357" extrusionOk="0">
                      <a:moveTo>
                        <a:pt x="780" y="0"/>
                      </a:moveTo>
                      <a:cubicBezTo>
                        <a:pt x="647" y="0"/>
                        <a:pt x="512" y="40"/>
                        <a:pt x="391" y="122"/>
                      </a:cubicBezTo>
                      <a:cubicBezTo>
                        <a:pt x="89" y="336"/>
                        <a:pt x="1" y="764"/>
                        <a:pt x="215" y="1067"/>
                      </a:cubicBezTo>
                      <a:cubicBezTo>
                        <a:pt x="341" y="1243"/>
                        <a:pt x="555" y="1357"/>
                        <a:pt x="782" y="1357"/>
                      </a:cubicBezTo>
                      <a:cubicBezTo>
                        <a:pt x="908" y="1357"/>
                        <a:pt x="1047" y="1319"/>
                        <a:pt x="1160" y="1243"/>
                      </a:cubicBezTo>
                      <a:cubicBezTo>
                        <a:pt x="1475" y="1029"/>
                        <a:pt x="1551" y="601"/>
                        <a:pt x="1336" y="298"/>
                      </a:cubicBezTo>
                      <a:cubicBezTo>
                        <a:pt x="1204" y="103"/>
                        <a:pt x="995" y="0"/>
                        <a:pt x="780"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17"/>
                <p:cNvSpPr/>
                <p:nvPr/>
              </p:nvSpPr>
              <p:spPr>
                <a:xfrm>
                  <a:off x="1098125" y="3784200"/>
                  <a:ext cx="38150" cy="33800"/>
                </a:xfrm>
                <a:custGeom>
                  <a:avLst/>
                  <a:gdLst/>
                  <a:ahLst/>
                  <a:cxnLst/>
                  <a:rect l="l" t="t" r="r" b="b"/>
                  <a:pathLst>
                    <a:path w="1526" h="1352" extrusionOk="0">
                      <a:moveTo>
                        <a:pt x="763" y="0"/>
                      </a:moveTo>
                      <a:cubicBezTo>
                        <a:pt x="485" y="0"/>
                        <a:pt x="225" y="168"/>
                        <a:pt x="126" y="444"/>
                      </a:cubicBezTo>
                      <a:cubicBezTo>
                        <a:pt x="0" y="797"/>
                        <a:pt x="177" y="1188"/>
                        <a:pt x="530" y="1314"/>
                      </a:cubicBezTo>
                      <a:cubicBezTo>
                        <a:pt x="605" y="1339"/>
                        <a:pt x="681" y="1352"/>
                        <a:pt x="756" y="1352"/>
                      </a:cubicBezTo>
                      <a:cubicBezTo>
                        <a:pt x="1046" y="1352"/>
                        <a:pt x="1298" y="1175"/>
                        <a:pt x="1399" y="911"/>
                      </a:cubicBezTo>
                      <a:cubicBezTo>
                        <a:pt x="1525" y="558"/>
                        <a:pt x="1349" y="167"/>
                        <a:pt x="996" y="41"/>
                      </a:cubicBezTo>
                      <a:cubicBezTo>
                        <a:pt x="919" y="14"/>
                        <a:pt x="840" y="0"/>
                        <a:pt x="763"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17"/>
                <p:cNvSpPr/>
                <p:nvPr/>
              </p:nvSpPr>
              <p:spPr>
                <a:xfrm>
                  <a:off x="697425" y="3771525"/>
                  <a:ext cx="37825" cy="33875"/>
                </a:xfrm>
                <a:custGeom>
                  <a:avLst/>
                  <a:gdLst/>
                  <a:ahLst/>
                  <a:cxnLst/>
                  <a:rect l="l" t="t" r="r" b="b"/>
                  <a:pathLst>
                    <a:path w="1513" h="1355" extrusionOk="0">
                      <a:moveTo>
                        <a:pt x="767" y="1"/>
                      </a:moveTo>
                      <a:cubicBezTo>
                        <a:pt x="701" y="1"/>
                        <a:pt x="634" y="11"/>
                        <a:pt x="567" y="31"/>
                      </a:cubicBezTo>
                      <a:cubicBezTo>
                        <a:pt x="202" y="132"/>
                        <a:pt x="0" y="510"/>
                        <a:pt x="101" y="876"/>
                      </a:cubicBezTo>
                      <a:cubicBezTo>
                        <a:pt x="189" y="1166"/>
                        <a:pt x="454" y="1355"/>
                        <a:pt x="756" y="1355"/>
                      </a:cubicBezTo>
                      <a:cubicBezTo>
                        <a:pt x="819" y="1355"/>
                        <a:pt x="895" y="1355"/>
                        <a:pt x="958" y="1329"/>
                      </a:cubicBezTo>
                      <a:cubicBezTo>
                        <a:pt x="1311" y="1229"/>
                        <a:pt x="1512" y="850"/>
                        <a:pt x="1411" y="485"/>
                      </a:cubicBezTo>
                      <a:cubicBezTo>
                        <a:pt x="1329" y="197"/>
                        <a:pt x="1061" y="1"/>
                        <a:pt x="767"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17"/>
                <p:cNvSpPr/>
                <p:nvPr/>
              </p:nvSpPr>
              <p:spPr>
                <a:xfrm>
                  <a:off x="900600" y="3745825"/>
                  <a:ext cx="34375" cy="34050"/>
                </a:xfrm>
                <a:custGeom>
                  <a:avLst/>
                  <a:gdLst/>
                  <a:ahLst/>
                  <a:cxnLst/>
                  <a:rect l="l" t="t" r="r" b="b"/>
                  <a:pathLst>
                    <a:path w="1375" h="1362" extrusionOk="0">
                      <a:moveTo>
                        <a:pt x="683" y="1"/>
                      </a:moveTo>
                      <a:cubicBezTo>
                        <a:pt x="316" y="1"/>
                        <a:pt x="26" y="286"/>
                        <a:pt x="13" y="656"/>
                      </a:cubicBezTo>
                      <a:cubicBezTo>
                        <a:pt x="1" y="1034"/>
                        <a:pt x="290" y="1349"/>
                        <a:pt x="668" y="1362"/>
                      </a:cubicBezTo>
                      <a:lnTo>
                        <a:pt x="681" y="1362"/>
                      </a:lnTo>
                      <a:cubicBezTo>
                        <a:pt x="1059" y="1362"/>
                        <a:pt x="1349" y="1072"/>
                        <a:pt x="1362" y="707"/>
                      </a:cubicBezTo>
                      <a:cubicBezTo>
                        <a:pt x="1374" y="329"/>
                        <a:pt x="1084" y="14"/>
                        <a:pt x="706" y="1"/>
                      </a:cubicBezTo>
                      <a:cubicBezTo>
                        <a:pt x="698" y="1"/>
                        <a:pt x="690" y="1"/>
                        <a:pt x="683"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pic>
          <p:nvPicPr>
            <p:cNvPr id="1010" name="Google Shape;1010;p17" descr="About AEMO - YouTube"/>
            <p:cNvPicPr preferRelativeResize="0"/>
            <p:nvPr/>
          </p:nvPicPr>
          <p:blipFill rotWithShape="1">
            <a:blip r:embed="rId3">
              <a:alphaModFix/>
            </a:blip>
            <a:srcRect l="22157" t="40032" r="23223" b="27235"/>
            <a:stretch/>
          </p:blipFill>
          <p:spPr>
            <a:xfrm>
              <a:off x="7148140" y="2267476"/>
              <a:ext cx="1805357" cy="608547"/>
            </a:xfrm>
            <a:prstGeom prst="rect">
              <a:avLst/>
            </a:prstGeom>
            <a:noFill/>
            <a:ln>
              <a:noFill/>
            </a:ln>
          </p:spPr>
        </p:pic>
        <p:pic>
          <p:nvPicPr>
            <p:cNvPr id="1011" name="Google Shape;1011;p17" descr="Close outline"/>
            <p:cNvPicPr preferRelativeResize="0"/>
            <p:nvPr/>
          </p:nvPicPr>
          <p:blipFill rotWithShape="1">
            <a:blip r:embed="rId4">
              <a:alphaModFix/>
            </a:blip>
            <a:srcRect/>
            <a:stretch/>
          </p:blipFill>
          <p:spPr>
            <a:xfrm>
              <a:off x="6608364" y="2394077"/>
              <a:ext cx="360000" cy="3600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
          <p:cNvSpPr txBox="1"/>
          <p:nvPr/>
        </p:nvSpPr>
        <p:spPr>
          <a:xfrm>
            <a:off x="618824" y="1679175"/>
            <a:ext cx="3694149" cy="2090100"/>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Clr>
                <a:srgbClr val="000000"/>
              </a:buClr>
              <a:buSzPts val="1000"/>
              <a:buFont typeface="Maven Pro"/>
              <a:buNone/>
            </a:pPr>
            <a:r>
              <a:rPr lang="en" sz="1800" b="0" i="0" u="none" strike="noStrike" cap="none" dirty="0">
                <a:solidFill>
                  <a:schemeClr val="lt1"/>
                </a:solidFill>
                <a:latin typeface="Maven Pro"/>
                <a:ea typeface="Maven Pro"/>
                <a:cs typeface="Maven Pro"/>
                <a:sym typeface="Maven Pro"/>
              </a:rPr>
              <a:t>Founded in 2021, </a:t>
            </a:r>
            <a:r>
              <a:rPr lang="en" sz="1800" b="0" i="1" u="none" strike="noStrike" cap="none" dirty="0">
                <a:solidFill>
                  <a:schemeClr val="lt1"/>
                </a:solidFill>
                <a:latin typeface="Maven Pro"/>
                <a:ea typeface="Maven Pro"/>
                <a:cs typeface="Maven Pro"/>
                <a:sym typeface="Maven Pro"/>
              </a:rPr>
              <a:t>What Watts Consulting</a:t>
            </a:r>
            <a:r>
              <a:rPr lang="en" sz="1800" b="0" i="0" u="none" strike="noStrike" cap="none" dirty="0">
                <a:solidFill>
                  <a:schemeClr val="lt1"/>
                </a:solidFill>
                <a:latin typeface="Maven Pro"/>
                <a:ea typeface="Maven Pro"/>
                <a:cs typeface="Maven Pro"/>
                <a:sym typeface="Maven Pro"/>
              </a:rPr>
              <a:t> is an Australian-based Data Science consultancy firm, founded on the principle of </a:t>
            </a:r>
            <a:r>
              <a:rPr lang="en" sz="1800" dirty="0">
                <a:solidFill>
                  <a:schemeClr val="lt1"/>
                </a:solidFill>
                <a:latin typeface="Maven Pro"/>
                <a:ea typeface="Maven Pro"/>
                <a:cs typeface="Maven Pro"/>
                <a:sym typeface="Maven Pro"/>
              </a:rPr>
              <a:t>using </a:t>
            </a:r>
            <a:r>
              <a:rPr lang="en" sz="1800" b="0" i="0" u="none" strike="noStrike" cap="none" dirty="0">
                <a:solidFill>
                  <a:schemeClr val="lt1"/>
                </a:solidFill>
                <a:latin typeface="Maven Pro"/>
                <a:ea typeface="Maven Pro"/>
                <a:cs typeface="Maven Pro"/>
                <a:sym typeface="Maven Pro"/>
              </a:rPr>
              <a:t>unconventional methods to so</a:t>
            </a:r>
            <a:r>
              <a:rPr lang="en" sz="1800" dirty="0">
                <a:solidFill>
                  <a:schemeClr val="lt1"/>
                </a:solidFill>
                <a:latin typeface="Maven Pro"/>
                <a:ea typeface="Maven Pro"/>
                <a:cs typeface="Maven Pro"/>
                <a:sym typeface="Maven Pro"/>
              </a:rPr>
              <a:t>lving </a:t>
            </a:r>
            <a:r>
              <a:rPr lang="en" sz="1800" b="0" i="0" u="none" strike="noStrike" cap="none" dirty="0">
                <a:solidFill>
                  <a:schemeClr val="lt1"/>
                </a:solidFill>
                <a:latin typeface="Maven Pro"/>
                <a:ea typeface="Maven Pro"/>
                <a:cs typeface="Maven Pro"/>
                <a:sym typeface="Maven Pro"/>
              </a:rPr>
              <a:t>big problems.</a:t>
            </a:r>
            <a:endParaRPr sz="1400" b="0" i="0" u="none" strike="noStrike" cap="none" dirty="0">
              <a:solidFill>
                <a:srgbClr val="000000"/>
              </a:solidFill>
              <a:latin typeface="Arial"/>
              <a:ea typeface="Arial"/>
              <a:cs typeface="Arial"/>
              <a:sym typeface="Arial"/>
            </a:endParaRPr>
          </a:p>
        </p:txBody>
      </p:sp>
      <p:sp>
        <p:nvSpPr>
          <p:cNvPr id="316" name="Google Shape;316;p2"/>
          <p:cNvSpPr txBox="1">
            <a:spLocks noGrp="1"/>
          </p:cNvSpPr>
          <p:nvPr>
            <p:ph type="ctrTitle"/>
          </p:nvPr>
        </p:nvSpPr>
        <p:spPr>
          <a:xfrm>
            <a:off x="618825" y="411675"/>
            <a:ext cx="26865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n" sz="3000"/>
              <a:t>OUR COMPANY</a:t>
            </a:r>
            <a:endParaRPr sz="3000"/>
          </a:p>
        </p:txBody>
      </p:sp>
      <p:grpSp>
        <p:nvGrpSpPr>
          <p:cNvPr id="317" name="Google Shape;317;p2"/>
          <p:cNvGrpSpPr/>
          <p:nvPr/>
        </p:nvGrpSpPr>
        <p:grpSpPr>
          <a:xfrm>
            <a:off x="5071621" y="1131750"/>
            <a:ext cx="2880000" cy="2880000"/>
            <a:chOff x="3936511" y="2290091"/>
            <a:chExt cx="1275737" cy="1275471"/>
          </a:xfrm>
        </p:grpSpPr>
        <p:grpSp>
          <p:nvGrpSpPr>
            <p:cNvPr id="318" name="Google Shape;318;p2"/>
            <p:cNvGrpSpPr/>
            <p:nvPr/>
          </p:nvGrpSpPr>
          <p:grpSpPr>
            <a:xfrm>
              <a:off x="4338728" y="2640165"/>
              <a:ext cx="458336" cy="546483"/>
              <a:chOff x="1768821" y="3361108"/>
              <a:chExt cx="278739" cy="339074"/>
            </a:xfrm>
          </p:grpSpPr>
          <p:sp>
            <p:nvSpPr>
              <p:cNvPr id="319" name="Google Shape;319;p2"/>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2"/>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2"/>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2"/>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2"/>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2"/>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2"/>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0" name="Google Shape;330;p2"/>
            <p:cNvGrpSpPr/>
            <p:nvPr/>
          </p:nvGrpSpPr>
          <p:grpSpPr>
            <a:xfrm>
              <a:off x="3936511" y="2290091"/>
              <a:ext cx="1275737" cy="1275471"/>
              <a:chOff x="238125" y="3745825"/>
              <a:chExt cx="1319000" cy="1318725"/>
            </a:xfrm>
          </p:grpSpPr>
          <p:sp>
            <p:nvSpPr>
              <p:cNvPr id="331" name="Google Shape;331;p2"/>
              <p:cNvSpPr/>
              <p:nvPr/>
            </p:nvSpPr>
            <p:spPr>
              <a:xfrm>
                <a:off x="403175" y="3947200"/>
                <a:ext cx="952350" cy="916050"/>
              </a:xfrm>
              <a:custGeom>
                <a:avLst/>
                <a:gdLst/>
                <a:ahLst/>
                <a:cxnLst/>
                <a:rect l="l" t="t" r="r" b="b"/>
                <a:pathLst>
                  <a:path w="38094" h="36642" extrusionOk="0">
                    <a:moveTo>
                      <a:pt x="19772" y="767"/>
                    </a:moveTo>
                    <a:cubicBezTo>
                      <a:pt x="29462" y="779"/>
                      <a:pt x="37312" y="8629"/>
                      <a:pt x="37325" y="18320"/>
                    </a:cubicBezTo>
                    <a:cubicBezTo>
                      <a:pt x="37325" y="25426"/>
                      <a:pt x="33040" y="31828"/>
                      <a:pt x="26488" y="34537"/>
                    </a:cubicBezTo>
                    <a:cubicBezTo>
                      <a:pt x="24312" y="35439"/>
                      <a:pt x="22029" y="35877"/>
                      <a:pt x="19765" y="35877"/>
                    </a:cubicBezTo>
                    <a:cubicBezTo>
                      <a:pt x="15198" y="35877"/>
                      <a:pt x="10713" y="34093"/>
                      <a:pt x="7360" y="30731"/>
                    </a:cubicBezTo>
                    <a:cubicBezTo>
                      <a:pt x="2332" y="25716"/>
                      <a:pt x="833" y="18168"/>
                      <a:pt x="3554" y="11603"/>
                    </a:cubicBezTo>
                    <a:cubicBezTo>
                      <a:pt x="6263" y="5051"/>
                      <a:pt x="12665" y="767"/>
                      <a:pt x="19772" y="767"/>
                    </a:cubicBezTo>
                    <a:close/>
                    <a:moveTo>
                      <a:pt x="19767" y="1"/>
                    </a:moveTo>
                    <a:cubicBezTo>
                      <a:pt x="15000" y="1"/>
                      <a:pt x="10315" y="1861"/>
                      <a:pt x="6818" y="5366"/>
                    </a:cubicBezTo>
                    <a:cubicBezTo>
                      <a:pt x="1576" y="10608"/>
                      <a:pt x="1" y="18483"/>
                      <a:pt x="2836" y="25338"/>
                    </a:cubicBezTo>
                    <a:cubicBezTo>
                      <a:pt x="5671" y="32181"/>
                      <a:pt x="12362" y="36641"/>
                      <a:pt x="19772" y="36641"/>
                    </a:cubicBezTo>
                    <a:cubicBezTo>
                      <a:pt x="29878" y="36629"/>
                      <a:pt x="38081" y="28438"/>
                      <a:pt x="38093" y="18320"/>
                    </a:cubicBezTo>
                    <a:cubicBezTo>
                      <a:pt x="38081" y="10910"/>
                      <a:pt x="33620" y="4232"/>
                      <a:pt x="26778" y="1397"/>
                    </a:cubicBezTo>
                    <a:cubicBezTo>
                      <a:pt x="24511" y="457"/>
                      <a:pt x="22129" y="1"/>
                      <a:pt x="19767"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2"/>
              <p:cNvSpPr/>
              <p:nvPr/>
            </p:nvSpPr>
            <p:spPr>
              <a:xfrm>
                <a:off x="883275" y="4935050"/>
                <a:ext cx="28700" cy="28675"/>
              </a:xfrm>
              <a:custGeom>
                <a:avLst/>
                <a:gdLst/>
                <a:ahLst/>
                <a:cxnLst/>
                <a:rect l="l" t="t" r="r" b="b"/>
                <a:pathLst>
                  <a:path w="1148" h="1147" extrusionOk="0">
                    <a:moveTo>
                      <a:pt x="580" y="0"/>
                    </a:moveTo>
                    <a:cubicBezTo>
                      <a:pt x="253" y="0"/>
                      <a:pt x="1" y="265"/>
                      <a:pt x="1" y="580"/>
                    </a:cubicBezTo>
                    <a:cubicBezTo>
                      <a:pt x="1" y="895"/>
                      <a:pt x="253" y="1147"/>
                      <a:pt x="580" y="1147"/>
                    </a:cubicBezTo>
                    <a:cubicBezTo>
                      <a:pt x="895" y="1147"/>
                      <a:pt x="1147" y="895"/>
                      <a:pt x="1147" y="580"/>
                    </a:cubicBezTo>
                    <a:cubicBezTo>
                      <a:pt x="1147" y="265"/>
                      <a:pt x="895" y="0"/>
                      <a:pt x="580"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2"/>
              <p:cNvSpPr/>
              <p:nvPr/>
            </p:nvSpPr>
            <p:spPr>
              <a:xfrm>
                <a:off x="1018725" y="4917600"/>
                <a:ext cx="31850" cy="28800"/>
              </a:xfrm>
              <a:custGeom>
                <a:avLst/>
                <a:gdLst/>
                <a:ahLst/>
                <a:cxnLst/>
                <a:rect l="l" t="t" r="r" b="b"/>
                <a:pathLst>
                  <a:path w="1274" h="1152" extrusionOk="0">
                    <a:moveTo>
                      <a:pt x="638" y="0"/>
                    </a:moveTo>
                    <a:cubicBezTo>
                      <a:pt x="590" y="0"/>
                      <a:pt x="541" y="6"/>
                      <a:pt x="492" y="18"/>
                    </a:cubicBezTo>
                    <a:cubicBezTo>
                      <a:pt x="190" y="93"/>
                      <a:pt x="1" y="421"/>
                      <a:pt x="89" y="723"/>
                    </a:cubicBezTo>
                    <a:cubicBezTo>
                      <a:pt x="152" y="975"/>
                      <a:pt x="379" y="1152"/>
                      <a:pt x="644" y="1152"/>
                    </a:cubicBezTo>
                    <a:cubicBezTo>
                      <a:pt x="694" y="1152"/>
                      <a:pt x="732" y="1152"/>
                      <a:pt x="782" y="1139"/>
                    </a:cubicBezTo>
                    <a:cubicBezTo>
                      <a:pt x="1085" y="1051"/>
                      <a:pt x="1274" y="736"/>
                      <a:pt x="1198" y="434"/>
                    </a:cubicBezTo>
                    <a:cubicBezTo>
                      <a:pt x="1134" y="168"/>
                      <a:pt x="900" y="0"/>
                      <a:pt x="638"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2"/>
              <p:cNvSpPr/>
              <p:nvPr/>
            </p:nvSpPr>
            <p:spPr>
              <a:xfrm>
                <a:off x="711600" y="4907975"/>
                <a:ext cx="32475" cy="28975"/>
              </a:xfrm>
              <a:custGeom>
                <a:avLst/>
                <a:gdLst/>
                <a:ahLst/>
                <a:cxnLst/>
                <a:rect l="l" t="t" r="r" b="b"/>
                <a:pathLst>
                  <a:path w="1299" h="1159" extrusionOk="0">
                    <a:moveTo>
                      <a:pt x="665" y="1"/>
                    </a:moveTo>
                    <a:cubicBezTo>
                      <a:pt x="417" y="1"/>
                      <a:pt x="183" y="156"/>
                      <a:pt x="101" y="403"/>
                    </a:cubicBezTo>
                    <a:cubicBezTo>
                      <a:pt x="0" y="705"/>
                      <a:pt x="164" y="1033"/>
                      <a:pt x="466" y="1134"/>
                    </a:cubicBezTo>
                    <a:cubicBezTo>
                      <a:pt x="529" y="1146"/>
                      <a:pt x="592" y="1159"/>
                      <a:pt x="643" y="1159"/>
                    </a:cubicBezTo>
                    <a:cubicBezTo>
                      <a:pt x="895" y="1159"/>
                      <a:pt x="1109" y="995"/>
                      <a:pt x="1197" y="756"/>
                    </a:cubicBezTo>
                    <a:cubicBezTo>
                      <a:pt x="1298" y="453"/>
                      <a:pt x="1134" y="126"/>
                      <a:pt x="832" y="25"/>
                    </a:cubicBezTo>
                    <a:cubicBezTo>
                      <a:pt x="777" y="9"/>
                      <a:pt x="721" y="1"/>
                      <a:pt x="665"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2"/>
              <p:cNvSpPr/>
              <p:nvPr/>
            </p:nvSpPr>
            <p:spPr>
              <a:xfrm>
                <a:off x="1175625" y="4848450"/>
                <a:ext cx="32775" cy="28650"/>
              </a:xfrm>
              <a:custGeom>
                <a:avLst/>
                <a:gdLst/>
                <a:ahLst/>
                <a:cxnLst/>
                <a:rect l="l" t="t" r="r" b="b"/>
                <a:pathLst>
                  <a:path w="1311" h="1146" extrusionOk="0">
                    <a:moveTo>
                      <a:pt x="657" y="1"/>
                    </a:moveTo>
                    <a:cubicBezTo>
                      <a:pt x="552" y="1"/>
                      <a:pt x="447" y="29"/>
                      <a:pt x="353" y="87"/>
                    </a:cubicBezTo>
                    <a:cubicBezTo>
                      <a:pt x="76" y="264"/>
                      <a:pt x="0" y="616"/>
                      <a:pt x="177" y="881"/>
                    </a:cubicBezTo>
                    <a:cubicBezTo>
                      <a:pt x="290" y="1045"/>
                      <a:pt x="466" y="1146"/>
                      <a:pt x="655" y="1146"/>
                    </a:cubicBezTo>
                    <a:cubicBezTo>
                      <a:pt x="769" y="1146"/>
                      <a:pt x="882" y="1120"/>
                      <a:pt x="970" y="1057"/>
                    </a:cubicBezTo>
                    <a:cubicBezTo>
                      <a:pt x="1235" y="881"/>
                      <a:pt x="1311" y="528"/>
                      <a:pt x="1147" y="264"/>
                    </a:cubicBezTo>
                    <a:cubicBezTo>
                      <a:pt x="1033" y="93"/>
                      <a:pt x="846" y="1"/>
                      <a:pt x="657"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2"/>
              <p:cNvSpPr/>
              <p:nvPr/>
            </p:nvSpPr>
            <p:spPr>
              <a:xfrm>
                <a:off x="558800" y="4828875"/>
                <a:ext cx="32475" cy="29000"/>
              </a:xfrm>
              <a:custGeom>
                <a:avLst/>
                <a:gdLst/>
                <a:ahLst/>
                <a:cxnLst/>
                <a:rect l="l" t="t" r="r" b="b"/>
                <a:pathLst>
                  <a:path w="1299" h="1160" extrusionOk="0">
                    <a:moveTo>
                      <a:pt x="646" y="1"/>
                    </a:moveTo>
                    <a:cubicBezTo>
                      <a:pt x="468" y="1"/>
                      <a:pt x="295" y="82"/>
                      <a:pt x="190" y="240"/>
                    </a:cubicBezTo>
                    <a:cubicBezTo>
                      <a:pt x="1" y="492"/>
                      <a:pt x="51" y="858"/>
                      <a:pt x="303" y="1047"/>
                    </a:cubicBezTo>
                    <a:cubicBezTo>
                      <a:pt x="404" y="1122"/>
                      <a:pt x="530" y="1160"/>
                      <a:pt x="643" y="1160"/>
                    </a:cubicBezTo>
                    <a:cubicBezTo>
                      <a:pt x="832" y="1160"/>
                      <a:pt x="996" y="1072"/>
                      <a:pt x="1110" y="921"/>
                    </a:cubicBezTo>
                    <a:cubicBezTo>
                      <a:pt x="1299" y="669"/>
                      <a:pt x="1248" y="303"/>
                      <a:pt x="996" y="114"/>
                    </a:cubicBezTo>
                    <a:cubicBezTo>
                      <a:pt x="889" y="38"/>
                      <a:pt x="766" y="1"/>
                      <a:pt x="646"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2"/>
              <p:cNvSpPr/>
              <p:nvPr/>
            </p:nvSpPr>
            <p:spPr>
              <a:xfrm>
                <a:off x="1303825" y="4733350"/>
                <a:ext cx="32475" cy="28775"/>
              </a:xfrm>
              <a:custGeom>
                <a:avLst/>
                <a:gdLst/>
                <a:ahLst/>
                <a:cxnLst/>
                <a:rect l="l" t="t" r="r" b="b"/>
                <a:pathLst>
                  <a:path w="1299" h="1151" extrusionOk="0">
                    <a:moveTo>
                      <a:pt x="655" y="0"/>
                    </a:moveTo>
                    <a:cubicBezTo>
                      <a:pt x="485" y="0"/>
                      <a:pt x="317" y="74"/>
                      <a:pt x="202" y="218"/>
                    </a:cubicBezTo>
                    <a:cubicBezTo>
                      <a:pt x="1" y="457"/>
                      <a:pt x="51" y="823"/>
                      <a:pt x="291" y="1024"/>
                    </a:cubicBezTo>
                    <a:cubicBezTo>
                      <a:pt x="391" y="1113"/>
                      <a:pt x="517" y="1150"/>
                      <a:pt x="656" y="1150"/>
                    </a:cubicBezTo>
                    <a:cubicBezTo>
                      <a:pt x="832" y="1150"/>
                      <a:pt x="996" y="1075"/>
                      <a:pt x="1097" y="949"/>
                    </a:cubicBezTo>
                    <a:cubicBezTo>
                      <a:pt x="1299" y="697"/>
                      <a:pt x="1261" y="331"/>
                      <a:pt x="1021" y="130"/>
                    </a:cubicBezTo>
                    <a:cubicBezTo>
                      <a:pt x="913" y="43"/>
                      <a:pt x="783" y="0"/>
                      <a:pt x="655"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2"/>
              <p:cNvSpPr/>
              <p:nvPr/>
            </p:nvSpPr>
            <p:spPr>
              <a:xfrm>
                <a:off x="438150" y="4706450"/>
                <a:ext cx="32475" cy="28900"/>
              </a:xfrm>
              <a:custGeom>
                <a:avLst/>
                <a:gdLst/>
                <a:ahLst/>
                <a:cxnLst/>
                <a:rect l="l" t="t" r="r" b="b"/>
                <a:pathLst>
                  <a:path w="1299" h="1156" extrusionOk="0">
                    <a:moveTo>
                      <a:pt x="644" y="0"/>
                    </a:moveTo>
                    <a:cubicBezTo>
                      <a:pt x="530" y="0"/>
                      <a:pt x="414" y="36"/>
                      <a:pt x="316" y="109"/>
                    </a:cubicBezTo>
                    <a:cubicBezTo>
                      <a:pt x="51" y="286"/>
                      <a:pt x="1" y="651"/>
                      <a:pt x="177" y="916"/>
                    </a:cubicBezTo>
                    <a:cubicBezTo>
                      <a:pt x="290" y="1067"/>
                      <a:pt x="467" y="1155"/>
                      <a:pt x="643" y="1155"/>
                    </a:cubicBezTo>
                    <a:cubicBezTo>
                      <a:pt x="769" y="1155"/>
                      <a:pt x="883" y="1117"/>
                      <a:pt x="983" y="1042"/>
                    </a:cubicBezTo>
                    <a:cubicBezTo>
                      <a:pt x="1235" y="865"/>
                      <a:pt x="1298" y="500"/>
                      <a:pt x="1109" y="248"/>
                    </a:cubicBezTo>
                    <a:cubicBezTo>
                      <a:pt x="1002" y="87"/>
                      <a:pt x="824" y="0"/>
                      <a:pt x="644"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2"/>
              <p:cNvSpPr/>
              <p:nvPr/>
            </p:nvSpPr>
            <p:spPr>
              <a:xfrm>
                <a:off x="1390150" y="4584700"/>
                <a:ext cx="32775" cy="28725"/>
              </a:xfrm>
              <a:custGeom>
                <a:avLst/>
                <a:gdLst/>
                <a:ahLst/>
                <a:cxnLst/>
                <a:rect l="l" t="t" r="r" b="b"/>
                <a:pathLst>
                  <a:path w="1311" h="1149" extrusionOk="0">
                    <a:moveTo>
                      <a:pt x="643" y="1"/>
                    </a:moveTo>
                    <a:cubicBezTo>
                      <a:pt x="413" y="1"/>
                      <a:pt x="201" y="136"/>
                      <a:pt x="114" y="367"/>
                    </a:cubicBezTo>
                    <a:cubicBezTo>
                      <a:pt x="0" y="670"/>
                      <a:pt x="139" y="998"/>
                      <a:pt x="441" y="1111"/>
                    </a:cubicBezTo>
                    <a:cubicBezTo>
                      <a:pt x="504" y="1136"/>
                      <a:pt x="580" y="1149"/>
                      <a:pt x="656" y="1149"/>
                    </a:cubicBezTo>
                    <a:cubicBezTo>
                      <a:pt x="895" y="1149"/>
                      <a:pt x="1109" y="1010"/>
                      <a:pt x="1197" y="783"/>
                    </a:cubicBezTo>
                    <a:cubicBezTo>
                      <a:pt x="1311" y="481"/>
                      <a:pt x="1160" y="153"/>
                      <a:pt x="857" y="40"/>
                    </a:cubicBezTo>
                    <a:cubicBezTo>
                      <a:pt x="786" y="13"/>
                      <a:pt x="714" y="1"/>
                      <a:pt x="643"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2"/>
              <p:cNvSpPr/>
              <p:nvPr/>
            </p:nvSpPr>
            <p:spPr>
              <a:xfrm>
                <a:off x="361925" y="4552350"/>
                <a:ext cx="32150" cy="28950"/>
              </a:xfrm>
              <a:custGeom>
                <a:avLst/>
                <a:gdLst/>
                <a:ahLst/>
                <a:cxnLst/>
                <a:rect l="l" t="t" r="r" b="b"/>
                <a:pathLst>
                  <a:path w="1286" h="1158" extrusionOk="0">
                    <a:moveTo>
                      <a:pt x="626" y="1"/>
                    </a:moveTo>
                    <a:cubicBezTo>
                      <a:pt x="573" y="1"/>
                      <a:pt x="519" y="8"/>
                      <a:pt x="466" y="23"/>
                    </a:cubicBezTo>
                    <a:cubicBezTo>
                      <a:pt x="164" y="124"/>
                      <a:pt x="0" y="452"/>
                      <a:pt x="88" y="754"/>
                    </a:cubicBezTo>
                    <a:cubicBezTo>
                      <a:pt x="164" y="994"/>
                      <a:pt x="391" y="1157"/>
                      <a:pt x="643" y="1157"/>
                    </a:cubicBezTo>
                    <a:cubicBezTo>
                      <a:pt x="693" y="1157"/>
                      <a:pt x="756" y="1145"/>
                      <a:pt x="807" y="1132"/>
                    </a:cubicBezTo>
                    <a:cubicBezTo>
                      <a:pt x="1109" y="1031"/>
                      <a:pt x="1285" y="716"/>
                      <a:pt x="1197" y="414"/>
                    </a:cubicBezTo>
                    <a:cubicBezTo>
                      <a:pt x="1114" y="164"/>
                      <a:pt x="876" y="1"/>
                      <a:pt x="626"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2"/>
              <p:cNvSpPr/>
              <p:nvPr/>
            </p:nvSpPr>
            <p:spPr>
              <a:xfrm>
                <a:off x="1426700" y="4416200"/>
                <a:ext cx="29625" cy="29000"/>
              </a:xfrm>
              <a:custGeom>
                <a:avLst/>
                <a:gdLst/>
                <a:ahLst/>
                <a:cxnLst/>
                <a:rect l="l" t="t" r="r" b="b"/>
                <a:pathLst>
                  <a:path w="1185" h="1160" extrusionOk="0">
                    <a:moveTo>
                      <a:pt x="595" y="0"/>
                    </a:moveTo>
                    <a:cubicBezTo>
                      <a:pt x="289" y="0"/>
                      <a:pt x="25" y="248"/>
                      <a:pt x="13" y="555"/>
                    </a:cubicBezTo>
                    <a:cubicBezTo>
                      <a:pt x="0" y="870"/>
                      <a:pt x="240" y="1135"/>
                      <a:pt x="567" y="1160"/>
                    </a:cubicBezTo>
                    <a:lnTo>
                      <a:pt x="592" y="1160"/>
                    </a:lnTo>
                    <a:cubicBezTo>
                      <a:pt x="895" y="1160"/>
                      <a:pt x="1147" y="920"/>
                      <a:pt x="1159" y="605"/>
                    </a:cubicBezTo>
                    <a:cubicBezTo>
                      <a:pt x="1185" y="290"/>
                      <a:pt x="933" y="26"/>
                      <a:pt x="618" y="1"/>
                    </a:cubicBezTo>
                    <a:cubicBezTo>
                      <a:pt x="610" y="0"/>
                      <a:pt x="602" y="0"/>
                      <a:pt x="595"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2"/>
              <p:cNvSpPr/>
              <p:nvPr/>
            </p:nvSpPr>
            <p:spPr>
              <a:xfrm>
                <a:off x="338925" y="4382175"/>
                <a:ext cx="29000" cy="29000"/>
              </a:xfrm>
              <a:custGeom>
                <a:avLst/>
                <a:gdLst/>
                <a:ahLst/>
                <a:cxnLst/>
                <a:rect l="l" t="t" r="r" b="b"/>
                <a:pathLst>
                  <a:path w="1160" h="1160" extrusionOk="0">
                    <a:moveTo>
                      <a:pt x="580" y="1"/>
                    </a:moveTo>
                    <a:cubicBezTo>
                      <a:pt x="265" y="1"/>
                      <a:pt x="0" y="253"/>
                      <a:pt x="0" y="568"/>
                    </a:cubicBezTo>
                    <a:cubicBezTo>
                      <a:pt x="0" y="883"/>
                      <a:pt x="252" y="1147"/>
                      <a:pt x="567" y="1160"/>
                    </a:cubicBezTo>
                    <a:lnTo>
                      <a:pt x="580" y="1160"/>
                    </a:lnTo>
                    <a:cubicBezTo>
                      <a:pt x="895" y="1160"/>
                      <a:pt x="1147" y="895"/>
                      <a:pt x="1147" y="580"/>
                    </a:cubicBezTo>
                    <a:cubicBezTo>
                      <a:pt x="1160" y="265"/>
                      <a:pt x="895" y="1"/>
                      <a:pt x="580"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2"/>
              <p:cNvSpPr/>
              <p:nvPr/>
            </p:nvSpPr>
            <p:spPr>
              <a:xfrm>
                <a:off x="1406225" y="4245525"/>
                <a:ext cx="32150" cy="28625"/>
              </a:xfrm>
              <a:custGeom>
                <a:avLst/>
                <a:gdLst/>
                <a:ahLst/>
                <a:cxnLst/>
                <a:rect l="l" t="t" r="r" b="b"/>
                <a:pathLst>
                  <a:path w="1286" h="1145" extrusionOk="0">
                    <a:moveTo>
                      <a:pt x="650" y="0"/>
                    </a:moveTo>
                    <a:cubicBezTo>
                      <a:pt x="597" y="0"/>
                      <a:pt x="544" y="8"/>
                      <a:pt x="491" y="23"/>
                    </a:cubicBezTo>
                    <a:cubicBezTo>
                      <a:pt x="189" y="99"/>
                      <a:pt x="0" y="414"/>
                      <a:pt x="88" y="729"/>
                    </a:cubicBezTo>
                    <a:cubicBezTo>
                      <a:pt x="151" y="968"/>
                      <a:pt x="378" y="1145"/>
                      <a:pt x="643" y="1145"/>
                    </a:cubicBezTo>
                    <a:cubicBezTo>
                      <a:pt x="693" y="1145"/>
                      <a:pt x="743" y="1145"/>
                      <a:pt x="794" y="1132"/>
                    </a:cubicBezTo>
                    <a:cubicBezTo>
                      <a:pt x="1109" y="1044"/>
                      <a:pt x="1285" y="716"/>
                      <a:pt x="1197" y="414"/>
                    </a:cubicBezTo>
                    <a:cubicBezTo>
                      <a:pt x="1124" y="164"/>
                      <a:pt x="897" y="0"/>
                      <a:pt x="650"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2"/>
              <p:cNvSpPr/>
              <p:nvPr/>
            </p:nvSpPr>
            <p:spPr>
              <a:xfrm>
                <a:off x="366950" y="4212875"/>
                <a:ext cx="32175" cy="28825"/>
              </a:xfrm>
              <a:custGeom>
                <a:avLst/>
                <a:gdLst/>
                <a:ahLst/>
                <a:cxnLst/>
                <a:rect l="l" t="t" r="r" b="b"/>
                <a:pathLst>
                  <a:path w="1287" h="1153" extrusionOk="0">
                    <a:moveTo>
                      <a:pt x="642" y="0"/>
                    </a:moveTo>
                    <a:cubicBezTo>
                      <a:pt x="403" y="0"/>
                      <a:pt x="181" y="145"/>
                      <a:pt x="102" y="384"/>
                    </a:cubicBezTo>
                    <a:cubicBezTo>
                      <a:pt x="1" y="686"/>
                      <a:pt x="152" y="1014"/>
                      <a:pt x="454" y="1115"/>
                    </a:cubicBezTo>
                    <a:cubicBezTo>
                      <a:pt x="517" y="1140"/>
                      <a:pt x="580" y="1153"/>
                      <a:pt x="643" y="1153"/>
                    </a:cubicBezTo>
                    <a:cubicBezTo>
                      <a:pt x="895" y="1153"/>
                      <a:pt x="1110" y="989"/>
                      <a:pt x="1185" y="762"/>
                    </a:cubicBezTo>
                    <a:cubicBezTo>
                      <a:pt x="1286" y="460"/>
                      <a:pt x="1135" y="132"/>
                      <a:pt x="832" y="31"/>
                    </a:cubicBezTo>
                    <a:cubicBezTo>
                      <a:pt x="769" y="10"/>
                      <a:pt x="705" y="0"/>
                      <a:pt x="642"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2"/>
              <p:cNvSpPr/>
              <p:nvPr/>
            </p:nvSpPr>
            <p:spPr>
              <a:xfrm>
                <a:off x="1334075" y="4089025"/>
                <a:ext cx="32775" cy="28875"/>
              </a:xfrm>
              <a:custGeom>
                <a:avLst/>
                <a:gdLst/>
                <a:ahLst/>
                <a:cxnLst/>
                <a:rect l="l" t="t" r="r" b="b"/>
                <a:pathLst>
                  <a:path w="1311" h="1155" extrusionOk="0">
                    <a:moveTo>
                      <a:pt x="654" y="1"/>
                    </a:moveTo>
                    <a:cubicBezTo>
                      <a:pt x="547" y="1"/>
                      <a:pt x="438" y="31"/>
                      <a:pt x="341" y="96"/>
                    </a:cubicBezTo>
                    <a:cubicBezTo>
                      <a:pt x="76" y="273"/>
                      <a:pt x="0" y="638"/>
                      <a:pt x="189" y="903"/>
                    </a:cubicBezTo>
                    <a:cubicBezTo>
                      <a:pt x="290" y="1054"/>
                      <a:pt x="467" y="1155"/>
                      <a:pt x="668" y="1155"/>
                    </a:cubicBezTo>
                    <a:cubicBezTo>
                      <a:pt x="782" y="1155"/>
                      <a:pt x="883" y="1117"/>
                      <a:pt x="983" y="1054"/>
                    </a:cubicBezTo>
                    <a:cubicBezTo>
                      <a:pt x="1248" y="877"/>
                      <a:pt x="1311" y="525"/>
                      <a:pt x="1135" y="260"/>
                    </a:cubicBezTo>
                    <a:cubicBezTo>
                      <a:pt x="1023" y="92"/>
                      <a:pt x="840" y="1"/>
                      <a:pt x="654"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2"/>
              <p:cNvSpPr/>
              <p:nvPr/>
            </p:nvSpPr>
            <p:spPr>
              <a:xfrm>
                <a:off x="448225" y="4061375"/>
                <a:ext cx="32475" cy="28800"/>
              </a:xfrm>
              <a:custGeom>
                <a:avLst/>
                <a:gdLst/>
                <a:ahLst/>
                <a:cxnLst/>
                <a:rect l="l" t="t" r="r" b="b"/>
                <a:pathLst>
                  <a:path w="1299" h="1152" extrusionOk="0">
                    <a:moveTo>
                      <a:pt x="643" y="0"/>
                    </a:moveTo>
                    <a:cubicBezTo>
                      <a:pt x="470" y="0"/>
                      <a:pt x="300" y="77"/>
                      <a:pt x="190" y="232"/>
                    </a:cubicBezTo>
                    <a:cubicBezTo>
                      <a:pt x="1" y="471"/>
                      <a:pt x="51" y="837"/>
                      <a:pt x="303" y="1026"/>
                    </a:cubicBezTo>
                    <a:cubicBezTo>
                      <a:pt x="404" y="1114"/>
                      <a:pt x="530" y="1152"/>
                      <a:pt x="656" y="1152"/>
                    </a:cubicBezTo>
                    <a:cubicBezTo>
                      <a:pt x="832" y="1152"/>
                      <a:pt x="996" y="1063"/>
                      <a:pt x="1110" y="925"/>
                    </a:cubicBezTo>
                    <a:cubicBezTo>
                      <a:pt x="1299" y="673"/>
                      <a:pt x="1248" y="307"/>
                      <a:pt x="996" y="118"/>
                    </a:cubicBezTo>
                    <a:cubicBezTo>
                      <a:pt x="891" y="40"/>
                      <a:pt x="767" y="0"/>
                      <a:pt x="643"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2"/>
              <p:cNvSpPr/>
              <p:nvPr/>
            </p:nvSpPr>
            <p:spPr>
              <a:xfrm>
                <a:off x="1217525" y="3962800"/>
                <a:ext cx="32475" cy="28775"/>
              </a:xfrm>
              <a:custGeom>
                <a:avLst/>
                <a:gdLst/>
                <a:ahLst/>
                <a:cxnLst/>
                <a:rect l="l" t="t" r="r" b="b"/>
                <a:pathLst>
                  <a:path w="1299" h="1151" extrusionOk="0">
                    <a:moveTo>
                      <a:pt x="642" y="1"/>
                    </a:moveTo>
                    <a:cubicBezTo>
                      <a:pt x="474" y="1"/>
                      <a:pt x="309" y="75"/>
                      <a:pt x="202" y="218"/>
                    </a:cubicBezTo>
                    <a:cubicBezTo>
                      <a:pt x="0" y="470"/>
                      <a:pt x="51" y="836"/>
                      <a:pt x="290" y="1037"/>
                    </a:cubicBezTo>
                    <a:cubicBezTo>
                      <a:pt x="391" y="1113"/>
                      <a:pt x="517" y="1151"/>
                      <a:pt x="655" y="1151"/>
                    </a:cubicBezTo>
                    <a:cubicBezTo>
                      <a:pt x="832" y="1151"/>
                      <a:pt x="996" y="1075"/>
                      <a:pt x="1109" y="936"/>
                    </a:cubicBezTo>
                    <a:cubicBezTo>
                      <a:pt x="1298" y="684"/>
                      <a:pt x="1260" y="319"/>
                      <a:pt x="1008" y="130"/>
                    </a:cubicBezTo>
                    <a:cubicBezTo>
                      <a:pt x="900" y="43"/>
                      <a:pt x="770" y="1"/>
                      <a:pt x="642"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2"/>
              <p:cNvSpPr/>
              <p:nvPr/>
            </p:nvSpPr>
            <p:spPr>
              <a:xfrm>
                <a:off x="572350" y="3942525"/>
                <a:ext cx="33100" cy="28900"/>
              </a:xfrm>
              <a:custGeom>
                <a:avLst/>
                <a:gdLst/>
                <a:ahLst/>
                <a:cxnLst/>
                <a:rect l="l" t="t" r="r" b="b"/>
                <a:pathLst>
                  <a:path w="1324" h="1156" extrusionOk="0">
                    <a:moveTo>
                      <a:pt x="679" y="0"/>
                    </a:moveTo>
                    <a:cubicBezTo>
                      <a:pt x="563" y="0"/>
                      <a:pt x="444" y="36"/>
                      <a:pt x="341" y="109"/>
                    </a:cubicBezTo>
                    <a:cubicBezTo>
                      <a:pt x="76" y="286"/>
                      <a:pt x="1" y="639"/>
                      <a:pt x="190" y="903"/>
                    </a:cubicBezTo>
                    <a:cubicBezTo>
                      <a:pt x="303" y="1067"/>
                      <a:pt x="479" y="1155"/>
                      <a:pt x="668" y="1155"/>
                    </a:cubicBezTo>
                    <a:cubicBezTo>
                      <a:pt x="782" y="1155"/>
                      <a:pt x="895" y="1117"/>
                      <a:pt x="996" y="1054"/>
                    </a:cubicBezTo>
                    <a:cubicBezTo>
                      <a:pt x="1261" y="878"/>
                      <a:pt x="1324" y="513"/>
                      <a:pt x="1147" y="248"/>
                    </a:cubicBezTo>
                    <a:cubicBezTo>
                      <a:pt x="1040" y="87"/>
                      <a:pt x="862" y="0"/>
                      <a:pt x="679"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2"/>
              <p:cNvSpPr/>
              <p:nvPr/>
            </p:nvSpPr>
            <p:spPr>
              <a:xfrm>
                <a:off x="1067250" y="3879100"/>
                <a:ext cx="32475" cy="28675"/>
              </a:xfrm>
              <a:custGeom>
                <a:avLst/>
                <a:gdLst/>
                <a:ahLst/>
                <a:cxnLst/>
                <a:rect l="l" t="t" r="r" b="b"/>
                <a:pathLst>
                  <a:path w="1299" h="1147" extrusionOk="0">
                    <a:moveTo>
                      <a:pt x="646" y="0"/>
                    </a:moveTo>
                    <a:cubicBezTo>
                      <a:pt x="418" y="0"/>
                      <a:pt x="202" y="144"/>
                      <a:pt x="114" y="378"/>
                    </a:cubicBezTo>
                    <a:cubicBezTo>
                      <a:pt x="1" y="681"/>
                      <a:pt x="152" y="1008"/>
                      <a:pt x="454" y="1122"/>
                    </a:cubicBezTo>
                    <a:cubicBezTo>
                      <a:pt x="517" y="1134"/>
                      <a:pt x="580" y="1147"/>
                      <a:pt x="656" y="1147"/>
                    </a:cubicBezTo>
                    <a:cubicBezTo>
                      <a:pt x="895" y="1147"/>
                      <a:pt x="1109" y="996"/>
                      <a:pt x="1198" y="769"/>
                    </a:cubicBezTo>
                    <a:cubicBezTo>
                      <a:pt x="1298" y="479"/>
                      <a:pt x="1147" y="139"/>
                      <a:pt x="845" y="38"/>
                    </a:cubicBezTo>
                    <a:cubicBezTo>
                      <a:pt x="780" y="12"/>
                      <a:pt x="712" y="0"/>
                      <a:pt x="646"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2"/>
              <p:cNvSpPr/>
              <p:nvPr/>
            </p:nvSpPr>
            <p:spPr>
              <a:xfrm>
                <a:off x="727975" y="3868450"/>
                <a:ext cx="32150" cy="28625"/>
              </a:xfrm>
              <a:custGeom>
                <a:avLst/>
                <a:gdLst/>
                <a:ahLst/>
                <a:cxnLst/>
                <a:rect l="l" t="t" r="r" b="b"/>
                <a:pathLst>
                  <a:path w="1286" h="1145" extrusionOk="0">
                    <a:moveTo>
                      <a:pt x="650" y="0"/>
                    </a:moveTo>
                    <a:cubicBezTo>
                      <a:pt x="598" y="0"/>
                      <a:pt x="545" y="7"/>
                      <a:pt x="492" y="23"/>
                    </a:cubicBezTo>
                    <a:cubicBezTo>
                      <a:pt x="177" y="111"/>
                      <a:pt x="0" y="426"/>
                      <a:pt x="101" y="741"/>
                    </a:cubicBezTo>
                    <a:cubicBezTo>
                      <a:pt x="162" y="972"/>
                      <a:pt x="376" y="1145"/>
                      <a:pt x="629" y="1145"/>
                    </a:cubicBezTo>
                    <a:cubicBezTo>
                      <a:pt x="638" y="1145"/>
                      <a:pt x="647" y="1145"/>
                      <a:pt x="656" y="1144"/>
                    </a:cubicBezTo>
                    <a:cubicBezTo>
                      <a:pt x="706" y="1144"/>
                      <a:pt x="756" y="1144"/>
                      <a:pt x="807" y="1132"/>
                    </a:cubicBezTo>
                    <a:cubicBezTo>
                      <a:pt x="1122" y="1044"/>
                      <a:pt x="1286" y="716"/>
                      <a:pt x="1197" y="414"/>
                    </a:cubicBezTo>
                    <a:cubicBezTo>
                      <a:pt x="1125" y="164"/>
                      <a:pt x="897" y="0"/>
                      <a:pt x="650"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2"/>
              <p:cNvSpPr/>
              <p:nvPr/>
            </p:nvSpPr>
            <p:spPr>
              <a:xfrm>
                <a:off x="899975" y="3846625"/>
                <a:ext cx="29325" cy="28700"/>
              </a:xfrm>
              <a:custGeom>
                <a:avLst/>
                <a:gdLst/>
                <a:ahLst/>
                <a:cxnLst/>
                <a:rect l="l" t="t" r="r" b="b"/>
                <a:pathLst>
                  <a:path w="1173" h="1148" extrusionOk="0">
                    <a:moveTo>
                      <a:pt x="583" y="1"/>
                    </a:moveTo>
                    <a:cubicBezTo>
                      <a:pt x="278" y="1"/>
                      <a:pt x="25" y="248"/>
                      <a:pt x="13" y="556"/>
                    </a:cubicBezTo>
                    <a:cubicBezTo>
                      <a:pt x="0" y="871"/>
                      <a:pt x="252" y="1148"/>
                      <a:pt x="567" y="1148"/>
                    </a:cubicBezTo>
                    <a:lnTo>
                      <a:pt x="593" y="1148"/>
                    </a:lnTo>
                    <a:cubicBezTo>
                      <a:pt x="895" y="1148"/>
                      <a:pt x="1147" y="908"/>
                      <a:pt x="1160" y="593"/>
                    </a:cubicBezTo>
                    <a:cubicBezTo>
                      <a:pt x="1172" y="278"/>
                      <a:pt x="920" y="14"/>
                      <a:pt x="605" y="1"/>
                    </a:cubicBezTo>
                    <a:cubicBezTo>
                      <a:pt x="598" y="1"/>
                      <a:pt x="590" y="1"/>
                      <a:pt x="583"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2"/>
              <p:cNvSpPr/>
              <p:nvPr/>
            </p:nvSpPr>
            <p:spPr>
              <a:xfrm>
                <a:off x="880750" y="5030800"/>
                <a:ext cx="33750" cy="33750"/>
              </a:xfrm>
              <a:custGeom>
                <a:avLst/>
                <a:gdLst/>
                <a:ahLst/>
                <a:cxnLst/>
                <a:rect l="l" t="t" r="r" b="b"/>
                <a:pathLst>
                  <a:path w="1350" h="1350" extrusionOk="0">
                    <a:moveTo>
                      <a:pt x="681" y="1"/>
                    </a:moveTo>
                    <a:cubicBezTo>
                      <a:pt x="303" y="1"/>
                      <a:pt x="1" y="303"/>
                      <a:pt x="1" y="681"/>
                    </a:cubicBezTo>
                    <a:cubicBezTo>
                      <a:pt x="1" y="1047"/>
                      <a:pt x="303" y="1349"/>
                      <a:pt x="681" y="1349"/>
                    </a:cubicBezTo>
                    <a:cubicBezTo>
                      <a:pt x="688" y="1349"/>
                      <a:pt x="695" y="1350"/>
                      <a:pt x="702" y="1350"/>
                    </a:cubicBezTo>
                    <a:cubicBezTo>
                      <a:pt x="1058" y="1350"/>
                      <a:pt x="1349" y="1040"/>
                      <a:pt x="1349" y="681"/>
                    </a:cubicBezTo>
                    <a:cubicBezTo>
                      <a:pt x="1349" y="303"/>
                      <a:pt x="1047" y="1"/>
                      <a:pt x="681"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2"/>
              <p:cNvSpPr/>
              <p:nvPr/>
            </p:nvSpPr>
            <p:spPr>
              <a:xfrm>
                <a:off x="1040800" y="5010050"/>
                <a:ext cx="37500" cy="34025"/>
              </a:xfrm>
              <a:custGeom>
                <a:avLst/>
                <a:gdLst/>
                <a:ahLst/>
                <a:cxnLst/>
                <a:rect l="l" t="t" r="r" b="b"/>
                <a:pathLst>
                  <a:path w="1500" h="1361" extrusionOk="0">
                    <a:moveTo>
                      <a:pt x="755" y="0"/>
                    </a:moveTo>
                    <a:cubicBezTo>
                      <a:pt x="698" y="0"/>
                      <a:pt x="639" y="8"/>
                      <a:pt x="580" y="24"/>
                    </a:cubicBezTo>
                    <a:cubicBezTo>
                      <a:pt x="214" y="125"/>
                      <a:pt x="0" y="491"/>
                      <a:pt x="88" y="856"/>
                    </a:cubicBezTo>
                    <a:cubicBezTo>
                      <a:pt x="176" y="1159"/>
                      <a:pt x="441" y="1360"/>
                      <a:pt x="756" y="1360"/>
                    </a:cubicBezTo>
                    <a:cubicBezTo>
                      <a:pt x="806" y="1360"/>
                      <a:pt x="869" y="1360"/>
                      <a:pt x="920" y="1335"/>
                    </a:cubicBezTo>
                    <a:cubicBezTo>
                      <a:pt x="1285" y="1247"/>
                      <a:pt x="1500" y="869"/>
                      <a:pt x="1411" y="516"/>
                    </a:cubicBezTo>
                    <a:cubicBezTo>
                      <a:pt x="1327" y="209"/>
                      <a:pt x="1056" y="0"/>
                      <a:pt x="755"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2"/>
              <p:cNvSpPr/>
              <p:nvPr/>
            </p:nvSpPr>
            <p:spPr>
              <a:xfrm>
                <a:off x="677875" y="4998800"/>
                <a:ext cx="38475" cy="34250"/>
              </a:xfrm>
              <a:custGeom>
                <a:avLst/>
                <a:gdLst/>
                <a:ahLst/>
                <a:cxnLst/>
                <a:rect l="l" t="t" r="r" b="b"/>
                <a:pathLst>
                  <a:path w="1539" h="1370" extrusionOk="0">
                    <a:moveTo>
                      <a:pt x="774" y="1"/>
                    </a:moveTo>
                    <a:cubicBezTo>
                      <a:pt x="488" y="1"/>
                      <a:pt x="218" y="178"/>
                      <a:pt x="127" y="462"/>
                    </a:cubicBezTo>
                    <a:cubicBezTo>
                      <a:pt x="1" y="827"/>
                      <a:pt x="202" y="1205"/>
                      <a:pt x="555" y="1331"/>
                    </a:cubicBezTo>
                    <a:cubicBezTo>
                      <a:pt x="631" y="1344"/>
                      <a:pt x="694" y="1356"/>
                      <a:pt x="769" y="1369"/>
                    </a:cubicBezTo>
                    <a:cubicBezTo>
                      <a:pt x="1072" y="1369"/>
                      <a:pt x="1324" y="1167"/>
                      <a:pt x="1412" y="890"/>
                    </a:cubicBezTo>
                    <a:cubicBezTo>
                      <a:pt x="1538" y="537"/>
                      <a:pt x="1337" y="147"/>
                      <a:pt x="984" y="33"/>
                    </a:cubicBezTo>
                    <a:cubicBezTo>
                      <a:pt x="914" y="11"/>
                      <a:pt x="844" y="1"/>
                      <a:pt x="774"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2"/>
              <p:cNvSpPr/>
              <p:nvPr/>
            </p:nvSpPr>
            <p:spPr>
              <a:xfrm>
                <a:off x="1226025" y="4928250"/>
                <a:ext cx="38775" cy="34225"/>
              </a:xfrm>
              <a:custGeom>
                <a:avLst/>
                <a:gdLst/>
                <a:ahLst/>
                <a:cxnLst/>
                <a:rect l="l" t="t" r="r" b="b"/>
                <a:pathLst>
                  <a:path w="1551" h="1369" extrusionOk="0">
                    <a:moveTo>
                      <a:pt x="774" y="0"/>
                    </a:moveTo>
                    <a:cubicBezTo>
                      <a:pt x="647" y="0"/>
                      <a:pt x="518" y="35"/>
                      <a:pt x="404" y="108"/>
                    </a:cubicBezTo>
                    <a:cubicBezTo>
                      <a:pt x="89" y="310"/>
                      <a:pt x="0" y="738"/>
                      <a:pt x="202" y="1053"/>
                    </a:cubicBezTo>
                    <a:cubicBezTo>
                      <a:pt x="328" y="1242"/>
                      <a:pt x="542" y="1368"/>
                      <a:pt x="782" y="1368"/>
                    </a:cubicBezTo>
                    <a:cubicBezTo>
                      <a:pt x="908" y="1356"/>
                      <a:pt x="1034" y="1331"/>
                      <a:pt x="1147" y="1255"/>
                    </a:cubicBezTo>
                    <a:cubicBezTo>
                      <a:pt x="1462" y="1053"/>
                      <a:pt x="1550" y="625"/>
                      <a:pt x="1349" y="310"/>
                    </a:cubicBezTo>
                    <a:cubicBezTo>
                      <a:pt x="1220" y="109"/>
                      <a:pt x="999" y="0"/>
                      <a:pt x="774"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2"/>
              <p:cNvSpPr/>
              <p:nvPr/>
            </p:nvSpPr>
            <p:spPr>
              <a:xfrm>
                <a:off x="497700" y="4905725"/>
                <a:ext cx="38125" cy="33750"/>
              </a:xfrm>
              <a:custGeom>
                <a:avLst/>
                <a:gdLst/>
                <a:ahLst/>
                <a:cxnLst/>
                <a:rect l="l" t="t" r="r" b="b"/>
                <a:pathLst>
                  <a:path w="1525" h="1350" extrusionOk="0">
                    <a:moveTo>
                      <a:pt x="764" y="1"/>
                    </a:moveTo>
                    <a:cubicBezTo>
                      <a:pt x="557" y="1"/>
                      <a:pt x="351" y="96"/>
                      <a:pt x="214" y="279"/>
                    </a:cubicBezTo>
                    <a:cubicBezTo>
                      <a:pt x="0" y="568"/>
                      <a:pt x="63" y="997"/>
                      <a:pt x="366" y="1224"/>
                    </a:cubicBezTo>
                    <a:cubicBezTo>
                      <a:pt x="479" y="1299"/>
                      <a:pt x="618" y="1350"/>
                      <a:pt x="756" y="1350"/>
                    </a:cubicBezTo>
                    <a:cubicBezTo>
                      <a:pt x="970" y="1350"/>
                      <a:pt x="1172" y="1249"/>
                      <a:pt x="1311" y="1072"/>
                    </a:cubicBezTo>
                    <a:cubicBezTo>
                      <a:pt x="1525" y="770"/>
                      <a:pt x="1462" y="354"/>
                      <a:pt x="1159" y="127"/>
                    </a:cubicBezTo>
                    <a:cubicBezTo>
                      <a:pt x="1039" y="42"/>
                      <a:pt x="901" y="1"/>
                      <a:pt x="764"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2"/>
              <p:cNvSpPr/>
              <p:nvPr/>
            </p:nvSpPr>
            <p:spPr>
              <a:xfrm>
                <a:off x="1377225" y="4792825"/>
                <a:ext cx="38475" cy="33875"/>
              </a:xfrm>
              <a:custGeom>
                <a:avLst/>
                <a:gdLst/>
                <a:ahLst/>
                <a:cxnLst/>
                <a:rect l="l" t="t" r="r" b="b"/>
                <a:pathLst>
                  <a:path w="1539" h="1355" extrusionOk="0">
                    <a:moveTo>
                      <a:pt x="762" y="0"/>
                    </a:moveTo>
                    <a:cubicBezTo>
                      <a:pt x="567" y="0"/>
                      <a:pt x="374" y="84"/>
                      <a:pt x="240" y="246"/>
                    </a:cubicBezTo>
                    <a:cubicBezTo>
                      <a:pt x="1" y="535"/>
                      <a:pt x="51" y="964"/>
                      <a:pt x="341" y="1203"/>
                    </a:cubicBezTo>
                    <a:cubicBezTo>
                      <a:pt x="467" y="1304"/>
                      <a:pt x="618" y="1355"/>
                      <a:pt x="769" y="1355"/>
                    </a:cubicBezTo>
                    <a:cubicBezTo>
                      <a:pt x="971" y="1355"/>
                      <a:pt x="1173" y="1266"/>
                      <a:pt x="1299" y="1115"/>
                    </a:cubicBezTo>
                    <a:cubicBezTo>
                      <a:pt x="1538" y="813"/>
                      <a:pt x="1488" y="384"/>
                      <a:pt x="1198" y="157"/>
                    </a:cubicBezTo>
                    <a:cubicBezTo>
                      <a:pt x="1070" y="52"/>
                      <a:pt x="916" y="0"/>
                      <a:pt x="762"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2"/>
              <p:cNvSpPr/>
              <p:nvPr/>
            </p:nvSpPr>
            <p:spPr>
              <a:xfrm>
                <a:off x="355300" y="4760850"/>
                <a:ext cx="38150" cy="34025"/>
              </a:xfrm>
              <a:custGeom>
                <a:avLst/>
                <a:gdLst/>
                <a:ahLst/>
                <a:cxnLst/>
                <a:rect l="l" t="t" r="r" b="b"/>
                <a:pathLst>
                  <a:path w="1526" h="1361" extrusionOk="0">
                    <a:moveTo>
                      <a:pt x="761" y="0"/>
                    </a:moveTo>
                    <a:cubicBezTo>
                      <a:pt x="623" y="0"/>
                      <a:pt x="485" y="42"/>
                      <a:pt x="366" y="126"/>
                    </a:cubicBezTo>
                    <a:cubicBezTo>
                      <a:pt x="64" y="353"/>
                      <a:pt x="1" y="769"/>
                      <a:pt x="215" y="1071"/>
                    </a:cubicBezTo>
                    <a:cubicBezTo>
                      <a:pt x="341" y="1247"/>
                      <a:pt x="542" y="1361"/>
                      <a:pt x="757" y="1361"/>
                    </a:cubicBezTo>
                    <a:cubicBezTo>
                      <a:pt x="908" y="1361"/>
                      <a:pt x="1034" y="1310"/>
                      <a:pt x="1160" y="1235"/>
                    </a:cubicBezTo>
                    <a:cubicBezTo>
                      <a:pt x="1462" y="1008"/>
                      <a:pt x="1525" y="592"/>
                      <a:pt x="1311" y="290"/>
                    </a:cubicBezTo>
                    <a:cubicBezTo>
                      <a:pt x="1181" y="99"/>
                      <a:pt x="972" y="0"/>
                      <a:pt x="761"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2"/>
              <p:cNvSpPr/>
              <p:nvPr/>
            </p:nvSpPr>
            <p:spPr>
              <a:xfrm>
                <a:off x="1478975" y="4616950"/>
                <a:ext cx="38475" cy="34275"/>
              </a:xfrm>
              <a:custGeom>
                <a:avLst/>
                <a:gdLst/>
                <a:ahLst/>
                <a:cxnLst/>
                <a:rect l="l" t="t" r="r" b="b"/>
                <a:pathLst>
                  <a:path w="1539" h="1371" extrusionOk="0">
                    <a:moveTo>
                      <a:pt x="761" y="0"/>
                    </a:moveTo>
                    <a:cubicBezTo>
                      <a:pt x="489" y="0"/>
                      <a:pt x="233" y="167"/>
                      <a:pt x="127" y="438"/>
                    </a:cubicBezTo>
                    <a:cubicBezTo>
                      <a:pt x="1" y="791"/>
                      <a:pt x="177" y="1182"/>
                      <a:pt x="517" y="1320"/>
                    </a:cubicBezTo>
                    <a:cubicBezTo>
                      <a:pt x="606" y="1346"/>
                      <a:pt x="681" y="1371"/>
                      <a:pt x="769" y="1371"/>
                    </a:cubicBezTo>
                    <a:cubicBezTo>
                      <a:pt x="1047" y="1358"/>
                      <a:pt x="1299" y="1194"/>
                      <a:pt x="1400" y="930"/>
                    </a:cubicBezTo>
                    <a:cubicBezTo>
                      <a:pt x="1538" y="577"/>
                      <a:pt x="1362" y="186"/>
                      <a:pt x="1009" y="48"/>
                    </a:cubicBezTo>
                    <a:cubicBezTo>
                      <a:pt x="927" y="16"/>
                      <a:pt x="843" y="0"/>
                      <a:pt x="761"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2"/>
              <p:cNvSpPr/>
              <p:nvPr/>
            </p:nvSpPr>
            <p:spPr>
              <a:xfrm>
                <a:off x="264900" y="4578900"/>
                <a:ext cx="38125" cy="34225"/>
              </a:xfrm>
              <a:custGeom>
                <a:avLst/>
                <a:gdLst/>
                <a:ahLst/>
                <a:cxnLst/>
                <a:rect l="l" t="t" r="r" b="b"/>
                <a:pathLst>
                  <a:path w="1525" h="1369" extrusionOk="0">
                    <a:moveTo>
                      <a:pt x="761" y="1"/>
                    </a:moveTo>
                    <a:cubicBezTo>
                      <a:pt x="693" y="1"/>
                      <a:pt x="623" y="11"/>
                      <a:pt x="555" y="32"/>
                    </a:cubicBezTo>
                    <a:cubicBezTo>
                      <a:pt x="202" y="146"/>
                      <a:pt x="0" y="524"/>
                      <a:pt x="113" y="889"/>
                    </a:cubicBezTo>
                    <a:cubicBezTo>
                      <a:pt x="202" y="1167"/>
                      <a:pt x="466" y="1368"/>
                      <a:pt x="756" y="1368"/>
                    </a:cubicBezTo>
                    <a:cubicBezTo>
                      <a:pt x="832" y="1368"/>
                      <a:pt x="895" y="1356"/>
                      <a:pt x="958" y="1330"/>
                    </a:cubicBezTo>
                    <a:cubicBezTo>
                      <a:pt x="1323" y="1217"/>
                      <a:pt x="1525" y="839"/>
                      <a:pt x="1411" y="486"/>
                    </a:cubicBezTo>
                    <a:cubicBezTo>
                      <a:pt x="1319" y="190"/>
                      <a:pt x="1053" y="1"/>
                      <a:pt x="761"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2"/>
              <p:cNvSpPr/>
              <p:nvPr/>
            </p:nvSpPr>
            <p:spPr>
              <a:xfrm>
                <a:off x="1522150" y="4418375"/>
                <a:ext cx="34975" cy="34075"/>
              </a:xfrm>
              <a:custGeom>
                <a:avLst/>
                <a:gdLst/>
                <a:ahLst/>
                <a:cxnLst/>
                <a:rect l="l" t="t" r="r" b="b"/>
                <a:pathLst>
                  <a:path w="1399" h="1363" extrusionOk="0">
                    <a:moveTo>
                      <a:pt x="685" y="0"/>
                    </a:moveTo>
                    <a:cubicBezTo>
                      <a:pt x="328" y="0"/>
                      <a:pt x="37" y="282"/>
                      <a:pt x="25" y="644"/>
                    </a:cubicBezTo>
                    <a:cubicBezTo>
                      <a:pt x="0" y="1022"/>
                      <a:pt x="290" y="1337"/>
                      <a:pt x="668" y="1350"/>
                    </a:cubicBezTo>
                    <a:cubicBezTo>
                      <a:pt x="681" y="1363"/>
                      <a:pt x="693" y="1363"/>
                      <a:pt x="693" y="1363"/>
                    </a:cubicBezTo>
                    <a:cubicBezTo>
                      <a:pt x="1059" y="1363"/>
                      <a:pt x="1361" y="1073"/>
                      <a:pt x="1374" y="707"/>
                    </a:cubicBezTo>
                    <a:cubicBezTo>
                      <a:pt x="1399" y="329"/>
                      <a:pt x="1109" y="14"/>
                      <a:pt x="731" y="2"/>
                    </a:cubicBezTo>
                    <a:cubicBezTo>
                      <a:pt x="716" y="1"/>
                      <a:pt x="700" y="0"/>
                      <a:pt x="685"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2"/>
              <p:cNvSpPr/>
              <p:nvPr/>
            </p:nvSpPr>
            <p:spPr>
              <a:xfrm>
                <a:off x="238125" y="4378075"/>
                <a:ext cx="34025" cy="34050"/>
              </a:xfrm>
              <a:custGeom>
                <a:avLst/>
                <a:gdLst/>
                <a:ahLst/>
                <a:cxnLst/>
                <a:rect l="l" t="t" r="r" b="b"/>
                <a:pathLst>
                  <a:path w="1361" h="1362" extrusionOk="0">
                    <a:moveTo>
                      <a:pt x="693" y="1"/>
                    </a:moveTo>
                    <a:cubicBezTo>
                      <a:pt x="315" y="1"/>
                      <a:pt x="0" y="291"/>
                      <a:pt x="0" y="669"/>
                    </a:cubicBezTo>
                    <a:cubicBezTo>
                      <a:pt x="0" y="1047"/>
                      <a:pt x="290" y="1349"/>
                      <a:pt x="668" y="1362"/>
                    </a:cubicBezTo>
                    <a:lnTo>
                      <a:pt x="680" y="1362"/>
                    </a:lnTo>
                    <a:cubicBezTo>
                      <a:pt x="1046" y="1362"/>
                      <a:pt x="1348" y="1059"/>
                      <a:pt x="1361" y="694"/>
                    </a:cubicBezTo>
                    <a:cubicBezTo>
                      <a:pt x="1361" y="316"/>
                      <a:pt x="1058" y="1"/>
                      <a:pt x="693"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2"/>
              <p:cNvSpPr/>
              <p:nvPr/>
            </p:nvSpPr>
            <p:spPr>
              <a:xfrm>
                <a:off x="1498200" y="4216475"/>
                <a:ext cx="37825" cy="34375"/>
              </a:xfrm>
              <a:custGeom>
                <a:avLst/>
                <a:gdLst/>
                <a:ahLst/>
                <a:cxnLst/>
                <a:rect l="l" t="t" r="r" b="b"/>
                <a:pathLst>
                  <a:path w="1513" h="1375" extrusionOk="0">
                    <a:moveTo>
                      <a:pt x="751" y="1"/>
                    </a:moveTo>
                    <a:cubicBezTo>
                      <a:pt x="690" y="1"/>
                      <a:pt x="629" y="9"/>
                      <a:pt x="568" y="26"/>
                    </a:cubicBezTo>
                    <a:cubicBezTo>
                      <a:pt x="215" y="127"/>
                      <a:pt x="0" y="505"/>
                      <a:pt x="101" y="870"/>
                    </a:cubicBezTo>
                    <a:cubicBezTo>
                      <a:pt x="177" y="1160"/>
                      <a:pt x="442" y="1362"/>
                      <a:pt x="757" y="1374"/>
                    </a:cubicBezTo>
                    <a:cubicBezTo>
                      <a:pt x="807" y="1362"/>
                      <a:pt x="870" y="1362"/>
                      <a:pt x="933" y="1349"/>
                    </a:cubicBezTo>
                    <a:cubicBezTo>
                      <a:pt x="1298" y="1236"/>
                      <a:pt x="1513" y="870"/>
                      <a:pt x="1412" y="505"/>
                    </a:cubicBezTo>
                    <a:cubicBezTo>
                      <a:pt x="1328" y="200"/>
                      <a:pt x="1052" y="1"/>
                      <a:pt x="751"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2"/>
              <p:cNvSpPr/>
              <p:nvPr/>
            </p:nvSpPr>
            <p:spPr>
              <a:xfrm>
                <a:off x="271200" y="4178025"/>
                <a:ext cx="38125" cy="34075"/>
              </a:xfrm>
              <a:custGeom>
                <a:avLst/>
                <a:gdLst/>
                <a:ahLst/>
                <a:cxnLst/>
                <a:rect l="l" t="t" r="r" b="b"/>
                <a:pathLst>
                  <a:path w="1525" h="1363" extrusionOk="0">
                    <a:moveTo>
                      <a:pt x="758" y="0"/>
                    </a:moveTo>
                    <a:cubicBezTo>
                      <a:pt x="478" y="0"/>
                      <a:pt x="216" y="176"/>
                      <a:pt x="126" y="455"/>
                    </a:cubicBezTo>
                    <a:cubicBezTo>
                      <a:pt x="0" y="808"/>
                      <a:pt x="189" y="1198"/>
                      <a:pt x="542" y="1324"/>
                    </a:cubicBezTo>
                    <a:cubicBezTo>
                      <a:pt x="605" y="1350"/>
                      <a:pt x="681" y="1362"/>
                      <a:pt x="769" y="1362"/>
                    </a:cubicBezTo>
                    <a:cubicBezTo>
                      <a:pt x="1059" y="1362"/>
                      <a:pt x="1311" y="1173"/>
                      <a:pt x="1411" y="909"/>
                    </a:cubicBezTo>
                    <a:cubicBezTo>
                      <a:pt x="1525" y="543"/>
                      <a:pt x="1336" y="165"/>
                      <a:pt x="983" y="39"/>
                    </a:cubicBezTo>
                    <a:cubicBezTo>
                      <a:pt x="909" y="13"/>
                      <a:pt x="833" y="0"/>
                      <a:pt x="758"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2"/>
              <p:cNvSpPr/>
              <p:nvPr/>
            </p:nvSpPr>
            <p:spPr>
              <a:xfrm>
                <a:off x="1412825" y="4031775"/>
                <a:ext cx="39100" cy="34150"/>
              </a:xfrm>
              <a:custGeom>
                <a:avLst/>
                <a:gdLst/>
                <a:ahLst/>
                <a:cxnLst/>
                <a:rect l="l" t="t" r="r" b="b"/>
                <a:pathLst>
                  <a:path w="1564" h="1366" extrusionOk="0">
                    <a:moveTo>
                      <a:pt x="784" y="1"/>
                    </a:moveTo>
                    <a:cubicBezTo>
                      <a:pt x="654" y="1"/>
                      <a:pt x="521" y="38"/>
                      <a:pt x="404" y="118"/>
                    </a:cubicBezTo>
                    <a:cubicBezTo>
                      <a:pt x="89" y="332"/>
                      <a:pt x="1" y="761"/>
                      <a:pt x="215" y="1063"/>
                    </a:cubicBezTo>
                    <a:cubicBezTo>
                      <a:pt x="341" y="1252"/>
                      <a:pt x="555" y="1365"/>
                      <a:pt x="782" y="1365"/>
                    </a:cubicBezTo>
                    <a:cubicBezTo>
                      <a:pt x="921" y="1365"/>
                      <a:pt x="1047" y="1328"/>
                      <a:pt x="1160" y="1252"/>
                    </a:cubicBezTo>
                    <a:cubicBezTo>
                      <a:pt x="1475" y="1050"/>
                      <a:pt x="1563" y="622"/>
                      <a:pt x="1349" y="307"/>
                    </a:cubicBezTo>
                    <a:cubicBezTo>
                      <a:pt x="1222" y="109"/>
                      <a:pt x="1006" y="1"/>
                      <a:pt x="784"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2"/>
              <p:cNvSpPr/>
              <p:nvPr/>
            </p:nvSpPr>
            <p:spPr>
              <a:xfrm>
                <a:off x="367275" y="3999475"/>
                <a:ext cx="37825" cy="33675"/>
              </a:xfrm>
              <a:custGeom>
                <a:avLst/>
                <a:gdLst/>
                <a:ahLst/>
                <a:cxnLst/>
                <a:rect l="l" t="t" r="r" b="b"/>
                <a:pathLst>
                  <a:path w="1513" h="1347" extrusionOk="0">
                    <a:moveTo>
                      <a:pt x="764" y="0"/>
                    </a:moveTo>
                    <a:cubicBezTo>
                      <a:pt x="561" y="0"/>
                      <a:pt x="361" y="92"/>
                      <a:pt x="227" y="263"/>
                    </a:cubicBezTo>
                    <a:cubicBezTo>
                      <a:pt x="0" y="566"/>
                      <a:pt x="51" y="982"/>
                      <a:pt x="353" y="1208"/>
                    </a:cubicBezTo>
                    <a:cubicBezTo>
                      <a:pt x="467" y="1297"/>
                      <a:pt x="605" y="1347"/>
                      <a:pt x="756" y="1347"/>
                    </a:cubicBezTo>
                    <a:cubicBezTo>
                      <a:pt x="971" y="1347"/>
                      <a:pt x="1172" y="1246"/>
                      <a:pt x="1298" y="1082"/>
                    </a:cubicBezTo>
                    <a:cubicBezTo>
                      <a:pt x="1512" y="780"/>
                      <a:pt x="1462" y="364"/>
                      <a:pt x="1172" y="137"/>
                    </a:cubicBezTo>
                    <a:cubicBezTo>
                      <a:pt x="1048" y="44"/>
                      <a:pt x="906" y="0"/>
                      <a:pt x="764"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2"/>
              <p:cNvSpPr/>
              <p:nvPr/>
            </p:nvSpPr>
            <p:spPr>
              <a:xfrm>
                <a:off x="1275475" y="3883100"/>
                <a:ext cx="38150" cy="33825"/>
              </a:xfrm>
              <a:custGeom>
                <a:avLst/>
                <a:gdLst/>
                <a:ahLst/>
                <a:cxnLst/>
                <a:rect l="l" t="t" r="r" b="b"/>
                <a:pathLst>
                  <a:path w="1526" h="1353" extrusionOk="0">
                    <a:moveTo>
                      <a:pt x="758" y="1"/>
                    </a:moveTo>
                    <a:cubicBezTo>
                      <a:pt x="558" y="1"/>
                      <a:pt x="359" y="88"/>
                      <a:pt x="227" y="256"/>
                    </a:cubicBezTo>
                    <a:cubicBezTo>
                      <a:pt x="1" y="546"/>
                      <a:pt x="51" y="974"/>
                      <a:pt x="341" y="1214"/>
                    </a:cubicBezTo>
                    <a:cubicBezTo>
                      <a:pt x="454" y="1302"/>
                      <a:pt x="606" y="1352"/>
                      <a:pt x="757" y="1352"/>
                    </a:cubicBezTo>
                    <a:cubicBezTo>
                      <a:pt x="958" y="1352"/>
                      <a:pt x="1160" y="1251"/>
                      <a:pt x="1286" y="1088"/>
                    </a:cubicBezTo>
                    <a:cubicBezTo>
                      <a:pt x="1525" y="798"/>
                      <a:pt x="1462" y="369"/>
                      <a:pt x="1173" y="143"/>
                    </a:cubicBezTo>
                    <a:cubicBezTo>
                      <a:pt x="1050" y="47"/>
                      <a:pt x="904" y="1"/>
                      <a:pt x="758"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2"/>
              <p:cNvSpPr/>
              <p:nvPr/>
            </p:nvSpPr>
            <p:spPr>
              <a:xfrm>
                <a:off x="513750" y="3859050"/>
                <a:ext cx="38775" cy="33925"/>
              </a:xfrm>
              <a:custGeom>
                <a:avLst/>
                <a:gdLst/>
                <a:ahLst/>
                <a:cxnLst/>
                <a:rect l="l" t="t" r="r" b="b"/>
                <a:pathLst>
                  <a:path w="1551" h="1357" extrusionOk="0">
                    <a:moveTo>
                      <a:pt x="780" y="0"/>
                    </a:moveTo>
                    <a:cubicBezTo>
                      <a:pt x="647" y="0"/>
                      <a:pt x="512" y="40"/>
                      <a:pt x="391" y="122"/>
                    </a:cubicBezTo>
                    <a:cubicBezTo>
                      <a:pt x="89" y="336"/>
                      <a:pt x="1" y="764"/>
                      <a:pt x="215" y="1067"/>
                    </a:cubicBezTo>
                    <a:cubicBezTo>
                      <a:pt x="341" y="1243"/>
                      <a:pt x="555" y="1357"/>
                      <a:pt x="782" y="1357"/>
                    </a:cubicBezTo>
                    <a:cubicBezTo>
                      <a:pt x="908" y="1357"/>
                      <a:pt x="1047" y="1319"/>
                      <a:pt x="1160" y="1243"/>
                    </a:cubicBezTo>
                    <a:cubicBezTo>
                      <a:pt x="1475" y="1029"/>
                      <a:pt x="1551" y="601"/>
                      <a:pt x="1336" y="298"/>
                    </a:cubicBezTo>
                    <a:cubicBezTo>
                      <a:pt x="1204" y="103"/>
                      <a:pt x="995" y="0"/>
                      <a:pt x="780"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2"/>
              <p:cNvSpPr/>
              <p:nvPr/>
            </p:nvSpPr>
            <p:spPr>
              <a:xfrm>
                <a:off x="1098125" y="3784200"/>
                <a:ext cx="38150" cy="33800"/>
              </a:xfrm>
              <a:custGeom>
                <a:avLst/>
                <a:gdLst/>
                <a:ahLst/>
                <a:cxnLst/>
                <a:rect l="l" t="t" r="r" b="b"/>
                <a:pathLst>
                  <a:path w="1526" h="1352" extrusionOk="0">
                    <a:moveTo>
                      <a:pt x="763" y="0"/>
                    </a:moveTo>
                    <a:cubicBezTo>
                      <a:pt x="485" y="0"/>
                      <a:pt x="225" y="168"/>
                      <a:pt x="126" y="444"/>
                    </a:cubicBezTo>
                    <a:cubicBezTo>
                      <a:pt x="0" y="797"/>
                      <a:pt x="177" y="1188"/>
                      <a:pt x="530" y="1314"/>
                    </a:cubicBezTo>
                    <a:cubicBezTo>
                      <a:pt x="605" y="1339"/>
                      <a:pt x="681" y="1352"/>
                      <a:pt x="756" y="1352"/>
                    </a:cubicBezTo>
                    <a:cubicBezTo>
                      <a:pt x="1046" y="1352"/>
                      <a:pt x="1298" y="1175"/>
                      <a:pt x="1399" y="911"/>
                    </a:cubicBezTo>
                    <a:cubicBezTo>
                      <a:pt x="1525" y="558"/>
                      <a:pt x="1349" y="167"/>
                      <a:pt x="996" y="41"/>
                    </a:cubicBezTo>
                    <a:cubicBezTo>
                      <a:pt x="919" y="14"/>
                      <a:pt x="840" y="0"/>
                      <a:pt x="763"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2"/>
              <p:cNvSpPr/>
              <p:nvPr/>
            </p:nvSpPr>
            <p:spPr>
              <a:xfrm>
                <a:off x="697425" y="3771525"/>
                <a:ext cx="37825" cy="33875"/>
              </a:xfrm>
              <a:custGeom>
                <a:avLst/>
                <a:gdLst/>
                <a:ahLst/>
                <a:cxnLst/>
                <a:rect l="l" t="t" r="r" b="b"/>
                <a:pathLst>
                  <a:path w="1513" h="1355" extrusionOk="0">
                    <a:moveTo>
                      <a:pt x="767" y="1"/>
                    </a:moveTo>
                    <a:cubicBezTo>
                      <a:pt x="701" y="1"/>
                      <a:pt x="634" y="11"/>
                      <a:pt x="567" y="31"/>
                    </a:cubicBezTo>
                    <a:cubicBezTo>
                      <a:pt x="202" y="132"/>
                      <a:pt x="0" y="510"/>
                      <a:pt x="101" y="876"/>
                    </a:cubicBezTo>
                    <a:cubicBezTo>
                      <a:pt x="189" y="1166"/>
                      <a:pt x="454" y="1355"/>
                      <a:pt x="756" y="1355"/>
                    </a:cubicBezTo>
                    <a:cubicBezTo>
                      <a:pt x="819" y="1355"/>
                      <a:pt x="895" y="1355"/>
                      <a:pt x="958" y="1329"/>
                    </a:cubicBezTo>
                    <a:cubicBezTo>
                      <a:pt x="1311" y="1229"/>
                      <a:pt x="1512" y="850"/>
                      <a:pt x="1411" y="485"/>
                    </a:cubicBezTo>
                    <a:cubicBezTo>
                      <a:pt x="1329" y="197"/>
                      <a:pt x="1061" y="1"/>
                      <a:pt x="767"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2"/>
              <p:cNvSpPr/>
              <p:nvPr/>
            </p:nvSpPr>
            <p:spPr>
              <a:xfrm>
                <a:off x="900600" y="3745825"/>
                <a:ext cx="34375" cy="34050"/>
              </a:xfrm>
              <a:custGeom>
                <a:avLst/>
                <a:gdLst/>
                <a:ahLst/>
                <a:cxnLst/>
                <a:rect l="l" t="t" r="r" b="b"/>
                <a:pathLst>
                  <a:path w="1375" h="1362" extrusionOk="0">
                    <a:moveTo>
                      <a:pt x="683" y="1"/>
                    </a:moveTo>
                    <a:cubicBezTo>
                      <a:pt x="316" y="1"/>
                      <a:pt x="26" y="286"/>
                      <a:pt x="13" y="656"/>
                    </a:cubicBezTo>
                    <a:cubicBezTo>
                      <a:pt x="1" y="1034"/>
                      <a:pt x="290" y="1349"/>
                      <a:pt x="668" y="1362"/>
                    </a:cubicBezTo>
                    <a:lnTo>
                      <a:pt x="681" y="1362"/>
                    </a:lnTo>
                    <a:cubicBezTo>
                      <a:pt x="1059" y="1362"/>
                      <a:pt x="1349" y="1072"/>
                      <a:pt x="1362" y="707"/>
                    </a:cubicBezTo>
                    <a:cubicBezTo>
                      <a:pt x="1374" y="329"/>
                      <a:pt x="1084" y="14"/>
                      <a:pt x="706" y="1"/>
                    </a:cubicBezTo>
                    <a:cubicBezTo>
                      <a:pt x="698" y="1"/>
                      <a:pt x="690" y="1"/>
                      <a:pt x="683"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18"/>
          <p:cNvSpPr txBox="1">
            <a:spLocks noGrp="1"/>
          </p:cNvSpPr>
          <p:nvPr>
            <p:ph type="body" idx="1"/>
          </p:nvPr>
        </p:nvSpPr>
        <p:spPr>
          <a:xfrm>
            <a:off x="618825" y="1679175"/>
            <a:ext cx="5577000" cy="2090100"/>
          </a:xfrm>
          <a:prstGeom prst="rect">
            <a:avLst/>
          </a:prstGeom>
          <a:noFill/>
          <a:ln>
            <a:noFill/>
          </a:ln>
        </p:spPr>
        <p:txBody>
          <a:bodyPr spcFirstLastPara="1" wrap="square" lIns="91425" tIns="91425" rIns="91425" bIns="91425" anchor="t" anchorCtr="0">
            <a:noAutofit/>
          </a:bodyPr>
          <a:lstStyle/>
          <a:p>
            <a:pPr marL="228600" lvl="0" indent="0" algn="l" rtl="0">
              <a:spcBef>
                <a:spcPts val="0"/>
              </a:spcBef>
              <a:spcAft>
                <a:spcPts val="0"/>
              </a:spcAft>
              <a:buSzPts val="1800"/>
              <a:buNone/>
            </a:pPr>
            <a:r>
              <a:rPr lang="en"/>
              <a:t>Our Model would perform best in a hybrid mode, where both the Time Series and the XGBoost always being used, If on measuring the forecast has moved away from the XGBoost model then the recommendation is to move to the Time series for several hours until the system returns to normal, this takes advantage of both systems.</a:t>
            </a:r>
            <a:endParaRPr/>
          </a:p>
        </p:txBody>
      </p:sp>
      <p:sp>
        <p:nvSpPr>
          <p:cNvPr id="1017" name="Google Shape;1017;p18"/>
          <p:cNvSpPr txBox="1">
            <a:spLocks noGrp="1"/>
          </p:cNvSpPr>
          <p:nvPr>
            <p:ph type="ctrTitle"/>
          </p:nvPr>
        </p:nvSpPr>
        <p:spPr>
          <a:xfrm>
            <a:off x="618824" y="411675"/>
            <a:ext cx="3717505"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3600"/>
              <a:buNone/>
            </a:pPr>
            <a:r>
              <a:rPr lang="en"/>
              <a:t>Recommendations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19"/>
          <p:cNvSpPr txBox="1"/>
          <p:nvPr/>
        </p:nvSpPr>
        <p:spPr>
          <a:xfrm>
            <a:off x="2100813" y="1308263"/>
            <a:ext cx="4942374" cy="792600"/>
          </a:xfrm>
          <a:prstGeom prst="rect">
            <a:avLst/>
          </a:prstGeom>
          <a:noFill/>
          <a:ln>
            <a:noFill/>
          </a:ln>
        </p:spPr>
        <p:txBody>
          <a:bodyPr spcFirstLastPara="1" wrap="square" lIns="91425" tIns="91425" rIns="91425" bIns="91425" anchor="b" anchorCtr="0">
            <a:noAutofit/>
          </a:bodyPr>
          <a:lstStyle/>
          <a:p>
            <a:pPr marL="457200" marR="0" lvl="0" indent="-342900" algn="ctr" rtl="0">
              <a:lnSpc>
                <a:spcPct val="100000"/>
              </a:lnSpc>
              <a:spcBef>
                <a:spcPts val="0"/>
              </a:spcBef>
              <a:spcAft>
                <a:spcPts val="0"/>
              </a:spcAft>
              <a:buClr>
                <a:schemeClr val="lt1"/>
              </a:buClr>
              <a:buSzPts val="2800"/>
              <a:buFont typeface="Maven Pro"/>
              <a:buNone/>
            </a:pPr>
            <a:endParaRPr sz="1800" b="0" i="0" u="none" strike="noStrike" cap="none">
              <a:solidFill>
                <a:schemeClr val="lt1"/>
              </a:solidFill>
              <a:latin typeface="Maven Pro"/>
              <a:ea typeface="Maven Pro"/>
              <a:cs typeface="Maven Pro"/>
              <a:sym typeface="Maven Pro"/>
            </a:endParaRPr>
          </a:p>
          <a:p>
            <a:pPr marL="457200" marR="0" lvl="0" indent="-342900" algn="ctr" rtl="0">
              <a:lnSpc>
                <a:spcPct val="100000"/>
              </a:lnSpc>
              <a:spcBef>
                <a:spcPts val="0"/>
              </a:spcBef>
              <a:spcAft>
                <a:spcPts val="0"/>
              </a:spcAft>
              <a:buClr>
                <a:schemeClr val="lt1"/>
              </a:buClr>
              <a:buSzPts val="2800"/>
              <a:buFont typeface="Maven Pro"/>
              <a:buNone/>
            </a:pPr>
            <a:endParaRPr sz="1800" b="0" i="0" u="none" strike="noStrike" cap="none">
              <a:solidFill>
                <a:schemeClr val="lt1"/>
              </a:solidFill>
              <a:latin typeface="Maven Pro"/>
              <a:ea typeface="Maven Pro"/>
              <a:cs typeface="Maven Pro"/>
              <a:sym typeface="Maven Pro"/>
            </a:endParaRPr>
          </a:p>
          <a:p>
            <a:pPr marL="457200" marR="0" lvl="0" indent="-342900" algn="ctr" rtl="0">
              <a:lnSpc>
                <a:spcPct val="100000"/>
              </a:lnSpc>
              <a:spcBef>
                <a:spcPts val="0"/>
              </a:spcBef>
              <a:spcAft>
                <a:spcPts val="0"/>
              </a:spcAft>
              <a:buClr>
                <a:schemeClr val="lt1"/>
              </a:buClr>
              <a:buSzPts val="2800"/>
              <a:buFont typeface="Maven Pro"/>
              <a:buNone/>
            </a:pPr>
            <a:r>
              <a:rPr lang="en" sz="1800" b="0" i="0" u="none" strike="noStrike" cap="none">
                <a:solidFill>
                  <a:srgbClr val="FF5516"/>
                </a:solidFill>
                <a:latin typeface="Maven Pro"/>
                <a:ea typeface="Maven Pro"/>
                <a:cs typeface="Maven Pro"/>
                <a:sym typeface="Maven Pro"/>
              </a:rPr>
              <a:t>Want more information?  </a:t>
            </a:r>
            <a:endParaRPr sz="1400" b="0" i="0" u="none" strike="noStrike" cap="none">
              <a:solidFill>
                <a:srgbClr val="000000"/>
              </a:solidFill>
              <a:latin typeface="Arial"/>
              <a:ea typeface="Arial"/>
              <a:cs typeface="Arial"/>
              <a:sym typeface="Arial"/>
            </a:endParaRPr>
          </a:p>
          <a:p>
            <a:pPr marL="457200" marR="0" lvl="0" indent="-342900" algn="ctr" rtl="0">
              <a:lnSpc>
                <a:spcPct val="100000"/>
              </a:lnSpc>
              <a:spcBef>
                <a:spcPts val="0"/>
              </a:spcBef>
              <a:spcAft>
                <a:spcPts val="0"/>
              </a:spcAft>
              <a:buClr>
                <a:schemeClr val="lt1"/>
              </a:buClr>
              <a:buSzPts val="2800"/>
              <a:buFont typeface="Maven Pro"/>
              <a:buNone/>
            </a:pPr>
            <a:endParaRPr sz="1800" b="0" i="0" u="none" strike="noStrike" cap="none">
              <a:solidFill>
                <a:schemeClr val="lt1"/>
              </a:solidFill>
              <a:latin typeface="Maven Pro"/>
              <a:ea typeface="Maven Pro"/>
              <a:cs typeface="Maven Pro"/>
              <a:sym typeface="Maven Pro"/>
            </a:endParaRPr>
          </a:p>
          <a:p>
            <a:pPr marL="457200" marR="0" lvl="0" indent="-342900" algn="ctr" rtl="0">
              <a:lnSpc>
                <a:spcPct val="100000"/>
              </a:lnSpc>
              <a:spcBef>
                <a:spcPts val="0"/>
              </a:spcBef>
              <a:spcAft>
                <a:spcPts val="0"/>
              </a:spcAft>
              <a:buClr>
                <a:schemeClr val="lt1"/>
              </a:buClr>
              <a:buSzPts val="2800"/>
              <a:buFont typeface="Maven Pro"/>
              <a:buNone/>
            </a:pPr>
            <a:r>
              <a:rPr lang="en" sz="1800" b="0" i="0" u="sng" strike="noStrike" cap="none">
                <a:solidFill>
                  <a:schemeClr val="lt1"/>
                </a:solid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https://github.com/Jimbobaus/project---What-Watts---Group-A</a:t>
            </a:r>
            <a:endParaRPr sz="1800" b="0" i="0" u="none" strike="noStrike" cap="none">
              <a:solidFill>
                <a:schemeClr val="lt1"/>
              </a:solidFill>
              <a:latin typeface="Maven Pro"/>
              <a:ea typeface="Maven Pro"/>
              <a:cs typeface="Maven Pro"/>
              <a:sym typeface="Maven Pro"/>
            </a:endParaRPr>
          </a:p>
        </p:txBody>
      </p:sp>
      <p:pic>
        <p:nvPicPr>
          <p:cNvPr id="1023" name="Google Shape;1023;p19" descr="Qr code&#10;&#10;Description automatically generated"/>
          <p:cNvPicPr preferRelativeResize="0"/>
          <p:nvPr/>
        </p:nvPicPr>
        <p:blipFill rotWithShape="1">
          <a:blip r:embed="rId4">
            <a:alphaModFix/>
          </a:blip>
          <a:srcRect/>
          <a:stretch/>
        </p:blipFill>
        <p:spPr>
          <a:xfrm>
            <a:off x="8691613" y="51286"/>
            <a:ext cx="378620" cy="373858"/>
          </a:xfrm>
          <a:prstGeom prst="rect">
            <a:avLst/>
          </a:prstGeom>
          <a:noFill/>
          <a:ln>
            <a:noFill/>
          </a:ln>
        </p:spPr>
      </p:pic>
      <p:sp>
        <p:nvSpPr>
          <p:cNvPr id="1024" name="Google Shape;1024;p19"/>
          <p:cNvSpPr txBox="1">
            <a:spLocks noGrp="1"/>
          </p:cNvSpPr>
          <p:nvPr>
            <p:ph type="subTitle" idx="1"/>
          </p:nvPr>
        </p:nvSpPr>
        <p:spPr>
          <a:xfrm>
            <a:off x="2919361" y="4293439"/>
            <a:ext cx="3295500" cy="792600"/>
          </a:xfrm>
          <a:prstGeom prst="rect">
            <a:avLst/>
          </a:prstGeom>
          <a:noFill/>
          <a:ln>
            <a:noFill/>
          </a:ln>
        </p:spPr>
        <p:txBody>
          <a:bodyPr spcFirstLastPara="1" wrap="square" lIns="91425" tIns="91425" rIns="91425" bIns="91425" anchor="t" anchorCtr="0">
            <a:noAutofit/>
          </a:bodyPr>
          <a:lstStyle/>
          <a:p>
            <a:pPr marL="457200" lvl="0" indent="-342900" algn="ctr" rtl="0">
              <a:lnSpc>
                <a:spcPct val="100000"/>
              </a:lnSpc>
              <a:spcBef>
                <a:spcPts val="0"/>
              </a:spcBef>
              <a:spcAft>
                <a:spcPts val="0"/>
              </a:spcAft>
              <a:buSzPts val="2800"/>
              <a:buNone/>
            </a:pPr>
            <a:r>
              <a:rPr lang="en"/>
              <a:t>What Watts Consulting</a:t>
            </a:r>
            <a:endParaRPr/>
          </a:p>
        </p:txBody>
      </p:sp>
      <p:grpSp>
        <p:nvGrpSpPr>
          <p:cNvPr id="1025" name="Google Shape;1025;p19"/>
          <p:cNvGrpSpPr/>
          <p:nvPr/>
        </p:nvGrpSpPr>
        <p:grpSpPr>
          <a:xfrm>
            <a:off x="3929242" y="3021231"/>
            <a:ext cx="1275737" cy="1275471"/>
            <a:chOff x="3936511" y="2290091"/>
            <a:chExt cx="1275737" cy="1275471"/>
          </a:xfrm>
        </p:grpSpPr>
        <p:grpSp>
          <p:nvGrpSpPr>
            <p:cNvPr id="1026" name="Google Shape;1026;p19"/>
            <p:cNvGrpSpPr/>
            <p:nvPr/>
          </p:nvGrpSpPr>
          <p:grpSpPr>
            <a:xfrm>
              <a:off x="4338728" y="2640165"/>
              <a:ext cx="458336" cy="546483"/>
              <a:chOff x="1768821" y="3361108"/>
              <a:chExt cx="278739" cy="339074"/>
            </a:xfrm>
          </p:grpSpPr>
          <p:sp>
            <p:nvSpPr>
              <p:cNvPr id="1027" name="Google Shape;1027;p19"/>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19"/>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19"/>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19"/>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19"/>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19"/>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19"/>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19"/>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19"/>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19"/>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19"/>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38" name="Google Shape;1038;p19"/>
            <p:cNvGrpSpPr/>
            <p:nvPr/>
          </p:nvGrpSpPr>
          <p:grpSpPr>
            <a:xfrm>
              <a:off x="3936511" y="2290091"/>
              <a:ext cx="1275737" cy="1275471"/>
              <a:chOff x="238125" y="3745825"/>
              <a:chExt cx="1319000" cy="1318725"/>
            </a:xfrm>
          </p:grpSpPr>
          <p:sp>
            <p:nvSpPr>
              <p:cNvPr id="1039" name="Google Shape;1039;p19"/>
              <p:cNvSpPr/>
              <p:nvPr/>
            </p:nvSpPr>
            <p:spPr>
              <a:xfrm>
                <a:off x="403175" y="3947200"/>
                <a:ext cx="952350" cy="916050"/>
              </a:xfrm>
              <a:custGeom>
                <a:avLst/>
                <a:gdLst/>
                <a:ahLst/>
                <a:cxnLst/>
                <a:rect l="l" t="t" r="r" b="b"/>
                <a:pathLst>
                  <a:path w="38094" h="36642" extrusionOk="0">
                    <a:moveTo>
                      <a:pt x="19772" y="767"/>
                    </a:moveTo>
                    <a:cubicBezTo>
                      <a:pt x="29462" y="779"/>
                      <a:pt x="37312" y="8629"/>
                      <a:pt x="37325" y="18320"/>
                    </a:cubicBezTo>
                    <a:cubicBezTo>
                      <a:pt x="37325" y="25426"/>
                      <a:pt x="33040" y="31828"/>
                      <a:pt x="26488" y="34537"/>
                    </a:cubicBezTo>
                    <a:cubicBezTo>
                      <a:pt x="24312" y="35439"/>
                      <a:pt x="22029" y="35877"/>
                      <a:pt x="19765" y="35877"/>
                    </a:cubicBezTo>
                    <a:cubicBezTo>
                      <a:pt x="15198" y="35877"/>
                      <a:pt x="10713" y="34093"/>
                      <a:pt x="7360" y="30731"/>
                    </a:cubicBezTo>
                    <a:cubicBezTo>
                      <a:pt x="2332" y="25716"/>
                      <a:pt x="833" y="18168"/>
                      <a:pt x="3554" y="11603"/>
                    </a:cubicBezTo>
                    <a:cubicBezTo>
                      <a:pt x="6263" y="5051"/>
                      <a:pt x="12665" y="767"/>
                      <a:pt x="19772" y="767"/>
                    </a:cubicBezTo>
                    <a:close/>
                    <a:moveTo>
                      <a:pt x="19767" y="1"/>
                    </a:moveTo>
                    <a:cubicBezTo>
                      <a:pt x="15000" y="1"/>
                      <a:pt x="10315" y="1861"/>
                      <a:pt x="6818" y="5366"/>
                    </a:cubicBezTo>
                    <a:cubicBezTo>
                      <a:pt x="1576" y="10608"/>
                      <a:pt x="1" y="18483"/>
                      <a:pt x="2836" y="25338"/>
                    </a:cubicBezTo>
                    <a:cubicBezTo>
                      <a:pt x="5671" y="32181"/>
                      <a:pt x="12362" y="36641"/>
                      <a:pt x="19772" y="36641"/>
                    </a:cubicBezTo>
                    <a:cubicBezTo>
                      <a:pt x="29878" y="36629"/>
                      <a:pt x="38081" y="28438"/>
                      <a:pt x="38093" y="18320"/>
                    </a:cubicBezTo>
                    <a:cubicBezTo>
                      <a:pt x="38081" y="10910"/>
                      <a:pt x="33620" y="4232"/>
                      <a:pt x="26778" y="1397"/>
                    </a:cubicBezTo>
                    <a:cubicBezTo>
                      <a:pt x="24511" y="457"/>
                      <a:pt x="22129" y="1"/>
                      <a:pt x="19767"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19"/>
              <p:cNvSpPr/>
              <p:nvPr/>
            </p:nvSpPr>
            <p:spPr>
              <a:xfrm>
                <a:off x="883275" y="4935050"/>
                <a:ext cx="28700" cy="28675"/>
              </a:xfrm>
              <a:custGeom>
                <a:avLst/>
                <a:gdLst/>
                <a:ahLst/>
                <a:cxnLst/>
                <a:rect l="l" t="t" r="r" b="b"/>
                <a:pathLst>
                  <a:path w="1148" h="1147" extrusionOk="0">
                    <a:moveTo>
                      <a:pt x="580" y="0"/>
                    </a:moveTo>
                    <a:cubicBezTo>
                      <a:pt x="253" y="0"/>
                      <a:pt x="1" y="265"/>
                      <a:pt x="1" y="580"/>
                    </a:cubicBezTo>
                    <a:cubicBezTo>
                      <a:pt x="1" y="895"/>
                      <a:pt x="253" y="1147"/>
                      <a:pt x="580" y="1147"/>
                    </a:cubicBezTo>
                    <a:cubicBezTo>
                      <a:pt x="895" y="1147"/>
                      <a:pt x="1147" y="895"/>
                      <a:pt x="1147" y="580"/>
                    </a:cubicBezTo>
                    <a:cubicBezTo>
                      <a:pt x="1147" y="265"/>
                      <a:pt x="895" y="0"/>
                      <a:pt x="580"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19"/>
              <p:cNvSpPr/>
              <p:nvPr/>
            </p:nvSpPr>
            <p:spPr>
              <a:xfrm>
                <a:off x="1018725" y="4917600"/>
                <a:ext cx="31850" cy="28800"/>
              </a:xfrm>
              <a:custGeom>
                <a:avLst/>
                <a:gdLst/>
                <a:ahLst/>
                <a:cxnLst/>
                <a:rect l="l" t="t" r="r" b="b"/>
                <a:pathLst>
                  <a:path w="1274" h="1152" extrusionOk="0">
                    <a:moveTo>
                      <a:pt x="638" y="0"/>
                    </a:moveTo>
                    <a:cubicBezTo>
                      <a:pt x="590" y="0"/>
                      <a:pt x="541" y="6"/>
                      <a:pt x="492" y="18"/>
                    </a:cubicBezTo>
                    <a:cubicBezTo>
                      <a:pt x="190" y="93"/>
                      <a:pt x="1" y="421"/>
                      <a:pt x="89" y="723"/>
                    </a:cubicBezTo>
                    <a:cubicBezTo>
                      <a:pt x="152" y="975"/>
                      <a:pt x="379" y="1152"/>
                      <a:pt x="644" y="1152"/>
                    </a:cubicBezTo>
                    <a:cubicBezTo>
                      <a:pt x="694" y="1152"/>
                      <a:pt x="732" y="1152"/>
                      <a:pt x="782" y="1139"/>
                    </a:cubicBezTo>
                    <a:cubicBezTo>
                      <a:pt x="1085" y="1051"/>
                      <a:pt x="1274" y="736"/>
                      <a:pt x="1198" y="434"/>
                    </a:cubicBezTo>
                    <a:cubicBezTo>
                      <a:pt x="1134" y="168"/>
                      <a:pt x="900" y="0"/>
                      <a:pt x="638"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19"/>
              <p:cNvSpPr/>
              <p:nvPr/>
            </p:nvSpPr>
            <p:spPr>
              <a:xfrm>
                <a:off x="711600" y="4907975"/>
                <a:ext cx="32475" cy="28975"/>
              </a:xfrm>
              <a:custGeom>
                <a:avLst/>
                <a:gdLst/>
                <a:ahLst/>
                <a:cxnLst/>
                <a:rect l="l" t="t" r="r" b="b"/>
                <a:pathLst>
                  <a:path w="1299" h="1159" extrusionOk="0">
                    <a:moveTo>
                      <a:pt x="665" y="1"/>
                    </a:moveTo>
                    <a:cubicBezTo>
                      <a:pt x="417" y="1"/>
                      <a:pt x="183" y="156"/>
                      <a:pt x="101" y="403"/>
                    </a:cubicBezTo>
                    <a:cubicBezTo>
                      <a:pt x="0" y="705"/>
                      <a:pt x="164" y="1033"/>
                      <a:pt x="466" y="1134"/>
                    </a:cubicBezTo>
                    <a:cubicBezTo>
                      <a:pt x="529" y="1146"/>
                      <a:pt x="592" y="1159"/>
                      <a:pt x="643" y="1159"/>
                    </a:cubicBezTo>
                    <a:cubicBezTo>
                      <a:pt x="895" y="1159"/>
                      <a:pt x="1109" y="995"/>
                      <a:pt x="1197" y="756"/>
                    </a:cubicBezTo>
                    <a:cubicBezTo>
                      <a:pt x="1298" y="453"/>
                      <a:pt x="1134" y="126"/>
                      <a:pt x="832" y="25"/>
                    </a:cubicBezTo>
                    <a:cubicBezTo>
                      <a:pt x="777" y="9"/>
                      <a:pt x="721" y="1"/>
                      <a:pt x="665"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19"/>
              <p:cNvSpPr/>
              <p:nvPr/>
            </p:nvSpPr>
            <p:spPr>
              <a:xfrm>
                <a:off x="1175625" y="4848450"/>
                <a:ext cx="32775" cy="28650"/>
              </a:xfrm>
              <a:custGeom>
                <a:avLst/>
                <a:gdLst/>
                <a:ahLst/>
                <a:cxnLst/>
                <a:rect l="l" t="t" r="r" b="b"/>
                <a:pathLst>
                  <a:path w="1311" h="1146" extrusionOk="0">
                    <a:moveTo>
                      <a:pt x="657" y="1"/>
                    </a:moveTo>
                    <a:cubicBezTo>
                      <a:pt x="552" y="1"/>
                      <a:pt x="447" y="29"/>
                      <a:pt x="353" y="87"/>
                    </a:cubicBezTo>
                    <a:cubicBezTo>
                      <a:pt x="76" y="264"/>
                      <a:pt x="0" y="616"/>
                      <a:pt x="177" y="881"/>
                    </a:cubicBezTo>
                    <a:cubicBezTo>
                      <a:pt x="290" y="1045"/>
                      <a:pt x="466" y="1146"/>
                      <a:pt x="655" y="1146"/>
                    </a:cubicBezTo>
                    <a:cubicBezTo>
                      <a:pt x="769" y="1146"/>
                      <a:pt x="882" y="1120"/>
                      <a:pt x="970" y="1057"/>
                    </a:cubicBezTo>
                    <a:cubicBezTo>
                      <a:pt x="1235" y="881"/>
                      <a:pt x="1311" y="528"/>
                      <a:pt x="1147" y="264"/>
                    </a:cubicBezTo>
                    <a:cubicBezTo>
                      <a:pt x="1033" y="93"/>
                      <a:pt x="846" y="1"/>
                      <a:pt x="657"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19"/>
              <p:cNvSpPr/>
              <p:nvPr/>
            </p:nvSpPr>
            <p:spPr>
              <a:xfrm>
                <a:off x="558800" y="4828875"/>
                <a:ext cx="32475" cy="29000"/>
              </a:xfrm>
              <a:custGeom>
                <a:avLst/>
                <a:gdLst/>
                <a:ahLst/>
                <a:cxnLst/>
                <a:rect l="l" t="t" r="r" b="b"/>
                <a:pathLst>
                  <a:path w="1299" h="1160" extrusionOk="0">
                    <a:moveTo>
                      <a:pt x="646" y="1"/>
                    </a:moveTo>
                    <a:cubicBezTo>
                      <a:pt x="468" y="1"/>
                      <a:pt x="295" y="82"/>
                      <a:pt x="190" y="240"/>
                    </a:cubicBezTo>
                    <a:cubicBezTo>
                      <a:pt x="1" y="492"/>
                      <a:pt x="51" y="858"/>
                      <a:pt x="303" y="1047"/>
                    </a:cubicBezTo>
                    <a:cubicBezTo>
                      <a:pt x="404" y="1122"/>
                      <a:pt x="530" y="1160"/>
                      <a:pt x="643" y="1160"/>
                    </a:cubicBezTo>
                    <a:cubicBezTo>
                      <a:pt x="832" y="1160"/>
                      <a:pt x="996" y="1072"/>
                      <a:pt x="1110" y="921"/>
                    </a:cubicBezTo>
                    <a:cubicBezTo>
                      <a:pt x="1299" y="669"/>
                      <a:pt x="1248" y="303"/>
                      <a:pt x="996" y="114"/>
                    </a:cubicBezTo>
                    <a:cubicBezTo>
                      <a:pt x="889" y="38"/>
                      <a:pt x="766" y="1"/>
                      <a:pt x="646"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19"/>
              <p:cNvSpPr/>
              <p:nvPr/>
            </p:nvSpPr>
            <p:spPr>
              <a:xfrm>
                <a:off x="1303825" y="4733350"/>
                <a:ext cx="32475" cy="28775"/>
              </a:xfrm>
              <a:custGeom>
                <a:avLst/>
                <a:gdLst/>
                <a:ahLst/>
                <a:cxnLst/>
                <a:rect l="l" t="t" r="r" b="b"/>
                <a:pathLst>
                  <a:path w="1299" h="1151" extrusionOk="0">
                    <a:moveTo>
                      <a:pt x="655" y="0"/>
                    </a:moveTo>
                    <a:cubicBezTo>
                      <a:pt x="485" y="0"/>
                      <a:pt x="317" y="74"/>
                      <a:pt x="202" y="218"/>
                    </a:cubicBezTo>
                    <a:cubicBezTo>
                      <a:pt x="1" y="457"/>
                      <a:pt x="51" y="823"/>
                      <a:pt x="291" y="1024"/>
                    </a:cubicBezTo>
                    <a:cubicBezTo>
                      <a:pt x="391" y="1113"/>
                      <a:pt x="517" y="1150"/>
                      <a:pt x="656" y="1150"/>
                    </a:cubicBezTo>
                    <a:cubicBezTo>
                      <a:pt x="832" y="1150"/>
                      <a:pt x="996" y="1075"/>
                      <a:pt x="1097" y="949"/>
                    </a:cubicBezTo>
                    <a:cubicBezTo>
                      <a:pt x="1299" y="697"/>
                      <a:pt x="1261" y="331"/>
                      <a:pt x="1021" y="130"/>
                    </a:cubicBezTo>
                    <a:cubicBezTo>
                      <a:pt x="913" y="43"/>
                      <a:pt x="783" y="0"/>
                      <a:pt x="655"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19"/>
              <p:cNvSpPr/>
              <p:nvPr/>
            </p:nvSpPr>
            <p:spPr>
              <a:xfrm>
                <a:off x="438150" y="4706450"/>
                <a:ext cx="32475" cy="28900"/>
              </a:xfrm>
              <a:custGeom>
                <a:avLst/>
                <a:gdLst/>
                <a:ahLst/>
                <a:cxnLst/>
                <a:rect l="l" t="t" r="r" b="b"/>
                <a:pathLst>
                  <a:path w="1299" h="1156" extrusionOk="0">
                    <a:moveTo>
                      <a:pt x="644" y="0"/>
                    </a:moveTo>
                    <a:cubicBezTo>
                      <a:pt x="530" y="0"/>
                      <a:pt x="414" y="36"/>
                      <a:pt x="316" y="109"/>
                    </a:cubicBezTo>
                    <a:cubicBezTo>
                      <a:pt x="51" y="286"/>
                      <a:pt x="1" y="651"/>
                      <a:pt x="177" y="916"/>
                    </a:cubicBezTo>
                    <a:cubicBezTo>
                      <a:pt x="290" y="1067"/>
                      <a:pt x="467" y="1155"/>
                      <a:pt x="643" y="1155"/>
                    </a:cubicBezTo>
                    <a:cubicBezTo>
                      <a:pt x="769" y="1155"/>
                      <a:pt x="883" y="1117"/>
                      <a:pt x="983" y="1042"/>
                    </a:cubicBezTo>
                    <a:cubicBezTo>
                      <a:pt x="1235" y="865"/>
                      <a:pt x="1298" y="500"/>
                      <a:pt x="1109" y="248"/>
                    </a:cubicBezTo>
                    <a:cubicBezTo>
                      <a:pt x="1002" y="87"/>
                      <a:pt x="824" y="0"/>
                      <a:pt x="644"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19"/>
              <p:cNvSpPr/>
              <p:nvPr/>
            </p:nvSpPr>
            <p:spPr>
              <a:xfrm>
                <a:off x="1390150" y="4584700"/>
                <a:ext cx="32775" cy="28725"/>
              </a:xfrm>
              <a:custGeom>
                <a:avLst/>
                <a:gdLst/>
                <a:ahLst/>
                <a:cxnLst/>
                <a:rect l="l" t="t" r="r" b="b"/>
                <a:pathLst>
                  <a:path w="1311" h="1149" extrusionOk="0">
                    <a:moveTo>
                      <a:pt x="643" y="1"/>
                    </a:moveTo>
                    <a:cubicBezTo>
                      <a:pt x="413" y="1"/>
                      <a:pt x="201" y="136"/>
                      <a:pt x="114" y="367"/>
                    </a:cubicBezTo>
                    <a:cubicBezTo>
                      <a:pt x="0" y="670"/>
                      <a:pt x="139" y="998"/>
                      <a:pt x="441" y="1111"/>
                    </a:cubicBezTo>
                    <a:cubicBezTo>
                      <a:pt x="504" y="1136"/>
                      <a:pt x="580" y="1149"/>
                      <a:pt x="656" y="1149"/>
                    </a:cubicBezTo>
                    <a:cubicBezTo>
                      <a:pt x="895" y="1149"/>
                      <a:pt x="1109" y="1010"/>
                      <a:pt x="1197" y="783"/>
                    </a:cubicBezTo>
                    <a:cubicBezTo>
                      <a:pt x="1311" y="481"/>
                      <a:pt x="1160" y="153"/>
                      <a:pt x="857" y="40"/>
                    </a:cubicBezTo>
                    <a:cubicBezTo>
                      <a:pt x="786" y="13"/>
                      <a:pt x="714" y="1"/>
                      <a:pt x="643"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19"/>
              <p:cNvSpPr/>
              <p:nvPr/>
            </p:nvSpPr>
            <p:spPr>
              <a:xfrm>
                <a:off x="361925" y="4552350"/>
                <a:ext cx="32150" cy="28950"/>
              </a:xfrm>
              <a:custGeom>
                <a:avLst/>
                <a:gdLst/>
                <a:ahLst/>
                <a:cxnLst/>
                <a:rect l="l" t="t" r="r" b="b"/>
                <a:pathLst>
                  <a:path w="1286" h="1158" extrusionOk="0">
                    <a:moveTo>
                      <a:pt x="626" y="1"/>
                    </a:moveTo>
                    <a:cubicBezTo>
                      <a:pt x="573" y="1"/>
                      <a:pt x="519" y="8"/>
                      <a:pt x="466" y="23"/>
                    </a:cubicBezTo>
                    <a:cubicBezTo>
                      <a:pt x="164" y="124"/>
                      <a:pt x="0" y="452"/>
                      <a:pt x="88" y="754"/>
                    </a:cubicBezTo>
                    <a:cubicBezTo>
                      <a:pt x="164" y="994"/>
                      <a:pt x="391" y="1157"/>
                      <a:pt x="643" y="1157"/>
                    </a:cubicBezTo>
                    <a:cubicBezTo>
                      <a:pt x="693" y="1157"/>
                      <a:pt x="756" y="1145"/>
                      <a:pt x="807" y="1132"/>
                    </a:cubicBezTo>
                    <a:cubicBezTo>
                      <a:pt x="1109" y="1031"/>
                      <a:pt x="1285" y="716"/>
                      <a:pt x="1197" y="414"/>
                    </a:cubicBezTo>
                    <a:cubicBezTo>
                      <a:pt x="1114" y="164"/>
                      <a:pt x="876" y="1"/>
                      <a:pt x="626"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19"/>
              <p:cNvSpPr/>
              <p:nvPr/>
            </p:nvSpPr>
            <p:spPr>
              <a:xfrm>
                <a:off x="1426700" y="4416200"/>
                <a:ext cx="29625" cy="29000"/>
              </a:xfrm>
              <a:custGeom>
                <a:avLst/>
                <a:gdLst/>
                <a:ahLst/>
                <a:cxnLst/>
                <a:rect l="l" t="t" r="r" b="b"/>
                <a:pathLst>
                  <a:path w="1185" h="1160" extrusionOk="0">
                    <a:moveTo>
                      <a:pt x="595" y="0"/>
                    </a:moveTo>
                    <a:cubicBezTo>
                      <a:pt x="289" y="0"/>
                      <a:pt x="25" y="248"/>
                      <a:pt x="13" y="555"/>
                    </a:cubicBezTo>
                    <a:cubicBezTo>
                      <a:pt x="0" y="870"/>
                      <a:pt x="240" y="1135"/>
                      <a:pt x="567" y="1160"/>
                    </a:cubicBezTo>
                    <a:lnTo>
                      <a:pt x="592" y="1160"/>
                    </a:lnTo>
                    <a:cubicBezTo>
                      <a:pt x="895" y="1160"/>
                      <a:pt x="1147" y="920"/>
                      <a:pt x="1159" y="605"/>
                    </a:cubicBezTo>
                    <a:cubicBezTo>
                      <a:pt x="1185" y="290"/>
                      <a:pt x="933" y="26"/>
                      <a:pt x="618" y="1"/>
                    </a:cubicBezTo>
                    <a:cubicBezTo>
                      <a:pt x="610" y="0"/>
                      <a:pt x="602" y="0"/>
                      <a:pt x="595"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19"/>
              <p:cNvSpPr/>
              <p:nvPr/>
            </p:nvSpPr>
            <p:spPr>
              <a:xfrm>
                <a:off x="338925" y="4382175"/>
                <a:ext cx="29000" cy="29000"/>
              </a:xfrm>
              <a:custGeom>
                <a:avLst/>
                <a:gdLst/>
                <a:ahLst/>
                <a:cxnLst/>
                <a:rect l="l" t="t" r="r" b="b"/>
                <a:pathLst>
                  <a:path w="1160" h="1160" extrusionOk="0">
                    <a:moveTo>
                      <a:pt x="580" y="1"/>
                    </a:moveTo>
                    <a:cubicBezTo>
                      <a:pt x="265" y="1"/>
                      <a:pt x="0" y="253"/>
                      <a:pt x="0" y="568"/>
                    </a:cubicBezTo>
                    <a:cubicBezTo>
                      <a:pt x="0" y="883"/>
                      <a:pt x="252" y="1147"/>
                      <a:pt x="567" y="1160"/>
                    </a:cubicBezTo>
                    <a:lnTo>
                      <a:pt x="580" y="1160"/>
                    </a:lnTo>
                    <a:cubicBezTo>
                      <a:pt x="895" y="1160"/>
                      <a:pt x="1147" y="895"/>
                      <a:pt x="1147" y="580"/>
                    </a:cubicBezTo>
                    <a:cubicBezTo>
                      <a:pt x="1160" y="265"/>
                      <a:pt x="895" y="1"/>
                      <a:pt x="580"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19"/>
              <p:cNvSpPr/>
              <p:nvPr/>
            </p:nvSpPr>
            <p:spPr>
              <a:xfrm>
                <a:off x="1406225" y="4245525"/>
                <a:ext cx="32150" cy="28625"/>
              </a:xfrm>
              <a:custGeom>
                <a:avLst/>
                <a:gdLst/>
                <a:ahLst/>
                <a:cxnLst/>
                <a:rect l="l" t="t" r="r" b="b"/>
                <a:pathLst>
                  <a:path w="1286" h="1145" extrusionOk="0">
                    <a:moveTo>
                      <a:pt x="650" y="0"/>
                    </a:moveTo>
                    <a:cubicBezTo>
                      <a:pt x="597" y="0"/>
                      <a:pt x="544" y="8"/>
                      <a:pt x="491" y="23"/>
                    </a:cubicBezTo>
                    <a:cubicBezTo>
                      <a:pt x="189" y="99"/>
                      <a:pt x="0" y="414"/>
                      <a:pt x="88" y="729"/>
                    </a:cubicBezTo>
                    <a:cubicBezTo>
                      <a:pt x="151" y="968"/>
                      <a:pt x="378" y="1145"/>
                      <a:pt x="643" y="1145"/>
                    </a:cubicBezTo>
                    <a:cubicBezTo>
                      <a:pt x="693" y="1145"/>
                      <a:pt x="743" y="1145"/>
                      <a:pt x="794" y="1132"/>
                    </a:cubicBezTo>
                    <a:cubicBezTo>
                      <a:pt x="1109" y="1044"/>
                      <a:pt x="1285" y="716"/>
                      <a:pt x="1197" y="414"/>
                    </a:cubicBezTo>
                    <a:cubicBezTo>
                      <a:pt x="1124" y="164"/>
                      <a:pt x="897" y="0"/>
                      <a:pt x="650"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19"/>
              <p:cNvSpPr/>
              <p:nvPr/>
            </p:nvSpPr>
            <p:spPr>
              <a:xfrm>
                <a:off x="366950" y="4212875"/>
                <a:ext cx="32175" cy="28825"/>
              </a:xfrm>
              <a:custGeom>
                <a:avLst/>
                <a:gdLst/>
                <a:ahLst/>
                <a:cxnLst/>
                <a:rect l="l" t="t" r="r" b="b"/>
                <a:pathLst>
                  <a:path w="1287" h="1153" extrusionOk="0">
                    <a:moveTo>
                      <a:pt x="642" y="0"/>
                    </a:moveTo>
                    <a:cubicBezTo>
                      <a:pt x="403" y="0"/>
                      <a:pt x="181" y="145"/>
                      <a:pt x="102" y="384"/>
                    </a:cubicBezTo>
                    <a:cubicBezTo>
                      <a:pt x="1" y="686"/>
                      <a:pt x="152" y="1014"/>
                      <a:pt x="454" y="1115"/>
                    </a:cubicBezTo>
                    <a:cubicBezTo>
                      <a:pt x="517" y="1140"/>
                      <a:pt x="580" y="1153"/>
                      <a:pt x="643" y="1153"/>
                    </a:cubicBezTo>
                    <a:cubicBezTo>
                      <a:pt x="895" y="1153"/>
                      <a:pt x="1110" y="989"/>
                      <a:pt x="1185" y="762"/>
                    </a:cubicBezTo>
                    <a:cubicBezTo>
                      <a:pt x="1286" y="460"/>
                      <a:pt x="1135" y="132"/>
                      <a:pt x="832" y="31"/>
                    </a:cubicBezTo>
                    <a:cubicBezTo>
                      <a:pt x="769" y="10"/>
                      <a:pt x="705" y="0"/>
                      <a:pt x="642"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19"/>
              <p:cNvSpPr/>
              <p:nvPr/>
            </p:nvSpPr>
            <p:spPr>
              <a:xfrm>
                <a:off x="1334075" y="4089025"/>
                <a:ext cx="32775" cy="28875"/>
              </a:xfrm>
              <a:custGeom>
                <a:avLst/>
                <a:gdLst/>
                <a:ahLst/>
                <a:cxnLst/>
                <a:rect l="l" t="t" r="r" b="b"/>
                <a:pathLst>
                  <a:path w="1311" h="1155" extrusionOk="0">
                    <a:moveTo>
                      <a:pt x="654" y="1"/>
                    </a:moveTo>
                    <a:cubicBezTo>
                      <a:pt x="547" y="1"/>
                      <a:pt x="438" y="31"/>
                      <a:pt x="341" y="96"/>
                    </a:cubicBezTo>
                    <a:cubicBezTo>
                      <a:pt x="76" y="273"/>
                      <a:pt x="0" y="638"/>
                      <a:pt x="189" y="903"/>
                    </a:cubicBezTo>
                    <a:cubicBezTo>
                      <a:pt x="290" y="1054"/>
                      <a:pt x="467" y="1155"/>
                      <a:pt x="668" y="1155"/>
                    </a:cubicBezTo>
                    <a:cubicBezTo>
                      <a:pt x="782" y="1155"/>
                      <a:pt x="883" y="1117"/>
                      <a:pt x="983" y="1054"/>
                    </a:cubicBezTo>
                    <a:cubicBezTo>
                      <a:pt x="1248" y="877"/>
                      <a:pt x="1311" y="525"/>
                      <a:pt x="1135" y="260"/>
                    </a:cubicBezTo>
                    <a:cubicBezTo>
                      <a:pt x="1023" y="92"/>
                      <a:pt x="840" y="1"/>
                      <a:pt x="654"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19"/>
              <p:cNvSpPr/>
              <p:nvPr/>
            </p:nvSpPr>
            <p:spPr>
              <a:xfrm>
                <a:off x="448225" y="4061375"/>
                <a:ext cx="32475" cy="28800"/>
              </a:xfrm>
              <a:custGeom>
                <a:avLst/>
                <a:gdLst/>
                <a:ahLst/>
                <a:cxnLst/>
                <a:rect l="l" t="t" r="r" b="b"/>
                <a:pathLst>
                  <a:path w="1299" h="1152" extrusionOk="0">
                    <a:moveTo>
                      <a:pt x="643" y="0"/>
                    </a:moveTo>
                    <a:cubicBezTo>
                      <a:pt x="470" y="0"/>
                      <a:pt x="300" y="77"/>
                      <a:pt x="190" y="232"/>
                    </a:cubicBezTo>
                    <a:cubicBezTo>
                      <a:pt x="1" y="471"/>
                      <a:pt x="51" y="837"/>
                      <a:pt x="303" y="1026"/>
                    </a:cubicBezTo>
                    <a:cubicBezTo>
                      <a:pt x="404" y="1114"/>
                      <a:pt x="530" y="1152"/>
                      <a:pt x="656" y="1152"/>
                    </a:cubicBezTo>
                    <a:cubicBezTo>
                      <a:pt x="832" y="1152"/>
                      <a:pt x="996" y="1063"/>
                      <a:pt x="1110" y="925"/>
                    </a:cubicBezTo>
                    <a:cubicBezTo>
                      <a:pt x="1299" y="673"/>
                      <a:pt x="1248" y="307"/>
                      <a:pt x="996" y="118"/>
                    </a:cubicBezTo>
                    <a:cubicBezTo>
                      <a:pt x="891" y="40"/>
                      <a:pt x="767" y="0"/>
                      <a:pt x="643"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19"/>
              <p:cNvSpPr/>
              <p:nvPr/>
            </p:nvSpPr>
            <p:spPr>
              <a:xfrm>
                <a:off x="1217525" y="3962800"/>
                <a:ext cx="32475" cy="28775"/>
              </a:xfrm>
              <a:custGeom>
                <a:avLst/>
                <a:gdLst/>
                <a:ahLst/>
                <a:cxnLst/>
                <a:rect l="l" t="t" r="r" b="b"/>
                <a:pathLst>
                  <a:path w="1299" h="1151" extrusionOk="0">
                    <a:moveTo>
                      <a:pt x="642" y="1"/>
                    </a:moveTo>
                    <a:cubicBezTo>
                      <a:pt x="474" y="1"/>
                      <a:pt x="309" y="75"/>
                      <a:pt x="202" y="218"/>
                    </a:cubicBezTo>
                    <a:cubicBezTo>
                      <a:pt x="0" y="470"/>
                      <a:pt x="51" y="836"/>
                      <a:pt x="290" y="1037"/>
                    </a:cubicBezTo>
                    <a:cubicBezTo>
                      <a:pt x="391" y="1113"/>
                      <a:pt x="517" y="1151"/>
                      <a:pt x="655" y="1151"/>
                    </a:cubicBezTo>
                    <a:cubicBezTo>
                      <a:pt x="832" y="1151"/>
                      <a:pt x="996" y="1075"/>
                      <a:pt x="1109" y="936"/>
                    </a:cubicBezTo>
                    <a:cubicBezTo>
                      <a:pt x="1298" y="684"/>
                      <a:pt x="1260" y="319"/>
                      <a:pt x="1008" y="130"/>
                    </a:cubicBezTo>
                    <a:cubicBezTo>
                      <a:pt x="900" y="43"/>
                      <a:pt x="770" y="1"/>
                      <a:pt x="642"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19"/>
              <p:cNvSpPr/>
              <p:nvPr/>
            </p:nvSpPr>
            <p:spPr>
              <a:xfrm>
                <a:off x="572350" y="3942525"/>
                <a:ext cx="33100" cy="28900"/>
              </a:xfrm>
              <a:custGeom>
                <a:avLst/>
                <a:gdLst/>
                <a:ahLst/>
                <a:cxnLst/>
                <a:rect l="l" t="t" r="r" b="b"/>
                <a:pathLst>
                  <a:path w="1324" h="1156" extrusionOk="0">
                    <a:moveTo>
                      <a:pt x="679" y="0"/>
                    </a:moveTo>
                    <a:cubicBezTo>
                      <a:pt x="563" y="0"/>
                      <a:pt x="444" y="36"/>
                      <a:pt x="341" y="109"/>
                    </a:cubicBezTo>
                    <a:cubicBezTo>
                      <a:pt x="76" y="286"/>
                      <a:pt x="1" y="639"/>
                      <a:pt x="190" y="903"/>
                    </a:cubicBezTo>
                    <a:cubicBezTo>
                      <a:pt x="303" y="1067"/>
                      <a:pt x="479" y="1155"/>
                      <a:pt x="668" y="1155"/>
                    </a:cubicBezTo>
                    <a:cubicBezTo>
                      <a:pt x="782" y="1155"/>
                      <a:pt x="895" y="1117"/>
                      <a:pt x="996" y="1054"/>
                    </a:cubicBezTo>
                    <a:cubicBezTo>
                      <a:pt x="1261" y="878"/>
                      <a:pt x="1324" y="513"/>
                      <a:pt x="1147" y="248"/>
                    </a:cubicBezTo>
                    <a:cubicBezTo>
                      <a:pt x="1040" y="87"/>
                      <a:pt x="862" y="0"/>
                      <a:pt x="679"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19"/>
              <p:cNvSpPr/>
              <p:nvPr/>
            </p:nvSpPr>
            <p:spPr>
              <a:xfrm>
                <a:off x="1067250" y="3879100"/>
                <a:ext cx="32475" cy="28675"/>
              </a:xfrm>
              <a:custGeom>
                <a:avLst/>
                <a:gdLst/>
                <a:ahLst/>
                <a:cxnLst/>
                <a:rect l="l" t="t" r="r" b="b"/>
                <a:pathLst>
                  <a:path w="1299" h="1147" extrusionOk="0">
                    <a:moveTo>
                      <a:pt x="646" y="0"/>
                    </a:moveTo>
                    <a:cubicBezTo>
                      <a:pt x="418" y="0"/>
                      <a:pt x="202" y="144"/>
                      <a:pt x="114" y="378"/>
                    </a:cubicBezTo>
                    <a:cubicBezTo>
                      <a:pt x="1" y="681"/>
                      <a:pt x="152" y="1008"/>
                      <a:pt x="454" y="1122"/>
                    </a:cubicBezTo>
                    <a:cubicBezTo>
                      <a:pt x="517" y="1134"/>
                      <a:pt x="580" y="1147"/>
                      <a:pt x="656" y="1147"/>
                    </a:cubicBezTo>
                    <a:cubicBezTo>
                      <a:pt x="895" y="1147"/>
                      <a:pt x="1109" y="996"/>
                      <a:pt x="1198" y="769"/>
                    </a:cubicBezTo>
                    <a:cubicBezTo>
                      <a:pt x="1298" y="479"/>
                      <a:pt x="1147" y="139"/>
                      <a:pt x="845" y="38"/>
                    </a:cubicBezTo>
                    <a:cubicBezTo>
                      <a:pt x="780" y="12"/>
                      <a:pt x="712" y="0"/>
                      <a:pt x="646"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19"/>
              <p:cNvSpPr/>
              <p:nvPr/>
            </p:nvSpPr>
            <p:spPr>
              <a:xfrm>
                <a:off x="727975" y="3868450"/>
                <a:ext cx="32150" cy="28625"/>
              </a:xfrm>
              <a:custGeom>
                <a:avLst/>
                <a:gdLst/>
                <a:ahLst/>
                <a:cxnLst/>
                <a:rect l="l" t="t" r="r" b="b"/>
                <a:pathLst>
                  <a:path w="1286" h="1145" extrusionOk="0">
                    <a:moveTo>
                      <a:pt x="650" y="0"/>
                    </a:moveTo>
                    <a:cubicBezTo>
                      <a:pt x="598" y="0"/>
                      <a:pt x="545" y="7"/>
                      <a:pt x="492" y="23"/>
                    </a:cubicBezTo>
                    <a:cubicBezTo>
                      <a:pt x="177" y="111"/>
                      <a:pt x="0" y="426"/>
                      <a:pt x="101" y="741"/>
                    </a:cubicBezTo>
                    <a:cubicBezTo>
                      <a:pt x="162" y="972"/>
                      <a:pt x="376" y="1145"/>
                      <a:pt x="629" y="1145"/>
                    </a:cubicBezTo>
                    <a:cubicBezTo>
                      <a:pt x="638" y="1145"/>
                      <a:pt x="647" y="1145"/>
                      <a:pt x="656" y="1144"/>
                    </a:cubicBezTo>
                    <a:cubicBezTo>
                      <a:pt x="706" y="1144"/>
                      <a:pt x="756" y="1144"/>
                      <a:pt x="807" y="1132"/>
                    </a:cubicBezTo>
                    <a:cubicBezTo>
                      <a:pt x="1122" y="1044"/>
                      <a:pt x="1286" y="716"/>
                      <a:pt x="1197" y="414"/>
                    </a:cubicBezTo>
                    <a:cubicBezTo>
                      <a:pt x="1125" y="164"/>
                      <a:pt x="897" y="0"/>
                      <a:pt x="650"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19"/>
              <p:cNvSpPr/>
              <p:nvPr/>
            </p:nvSpPr>
            <p:spPr>
              <a:xfrm>
                <a:off x="899975" y="3846625"/>
                <a:ext cx="29325" cy="28700"/>
              </a:xfrm>
              <a:custGeom>
                <a:avLst/>
                <a:gdLst/>
                <a:ahLst/>
                <a:cxnLst/>
                <a:rect l="l" t="t" r="r" b="b"/>
                <a:pathLst>
                  <a:path w="1173" h="1148" extrusionOk="0">
                    <a:moveTo>
                      <a:pt x="583" y="1"/>
                    </a:moveTo>
                    <a:cubicBezTo>
                      <a:pt x="278" y="1"/>
                      <a:pt x="25" y="248"/>
                      <a:pt x="13" y="556"/>
                    </a:cubicBezTo>
                    <a:cubicBezTo>
                      <a:pt x="0" y="871"/>
                      <a:pt x="252" y="1148"/>
                      <a:pt x="567" y="1148"/>
                    </a:cubicBezTo>
                    <a:lnTo>
                      <a:pt x="593" y="1148"/>
                    </a:lnTo>
                    <a:cubicBezTo>
                      <a:pt x="895" y="1148"/>
                      <a:pt x="1147" y="908"/>
                      <a:pt x="1160" y="593"/>
                    </a:cubicBezTo>
                    <a:cubicBezTo>
                      <a:pt x="1172" y="278"/>
                      <a:pt x="920" y="14"/>
                      <a:pt x="605" y="1"/>
                    </a:cubicBezTo>
                    <a:cubicBezTo>
                      <a:pt x="598" y="1"/>
                      <a:pt x="590" y="1"/>
                      <a:pt x="583"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19"/>
              <p:cNvSpPr/>
              <p:nvPr/>
            </p:nvSpPr>
            <p:spPr>
              <a:xfrm>
                <a:off x="880750" y="5030800"/>
                <a:ext cx="33750" cy="33750"/>
              </a:xfrm>
              <a:custGeom>
                <a:avLst/>
                <a:gdLst/>
                <a:ahLst/>
                <a:cxnLst/>
                <a:rect l="l" t="t" r="r" b="b"/>
                <a:pathLst>
                  <a:path w="1350" h="1350" extrusionOk="0">
                    <a:moveTo>
                      <a:pt x="681" y="1"/>
                    </a:moveTo>
                    <a:cubicBezTo>
                      <a:pt x="303" y="1"/>
                      <a:pt x="1" y="303"/>
                      <a:pt x="1" y="681"/>
                    </a:cubicBezTo>
                    <a:cubicBezTo>
                      <a:pt x="1" y="1047"/>
                      <a:pt x="303" y="1349"/>
                      <a:pt x="681" y="1349"/>
                    </a:cubicBezTo>
                    <a:cubicBezTo>
                      <a:pt x="688" y="1349"/>
                      <a:pt x="695" y="1350"/>
                      <a:pt x="702" y="1350"/>
                    </a:cubicBezTo>
                    <a:cubicBezTo>
                      <a:pt x="1058" y="1350"/>
                      <a:pt x="1349" y="1040"/>
                      <a:pt x="1349" y="681"/>
                    </a:cubicBezTo>
                    <a:cubicBezTo>
                      <a:pt x="1349" y="303"/>
                      <a:pt x="1047" y="1"/>
                      <a:pt x="681"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p19"/>
              <p:cNvSpPr/>
              <p:nvPr/>
            </p:nvSpPr>
            <p:spPr>
              <a:xfrm>
                <a:off x="1040800" y="5010050"/>
                <a:ext cx="37500" cy="34025"/>
              </a:xfrm>
              <a:custGeom>
                <a:avLst/>
                <a:gdLst/>
                <a:ahLst/>
                <a:cxnLst/>
                <a:rect l="l" t="t" r="r" b="b"/>
                <a:pathLst>
                  <a:path w="1500" h="1361" extrusionOk="0">
                    <a:moveTo>
                      <a:pt x="755" y="0"/>
                    </a:moveTo>
                    <a:cubicBezTo>
                      <a:pt x="698" y="0"/>
                      <a:pt x="639" y="8"/>
                      <a:pt x="580" y="24"/>
                    </a:cubicBezTo>
                    <a:cubicBezTo>
                      <a:pt x="214" y="125"/>
                      <a:pt x="0" y="491"/>
                      <a:pt x="88" y="856"/>
                    </a:cubicBezTo>
                    <a:cubicBezTo>
                      <a:pt x="176" y="1159"/>
                      <a:pt x="441" y="1360"/>
                      <a:pt x="756" y="1360"/>
                    </a:cubicBezTo>
                    <a:cubicBezTo>
                      <a:pt x="806" y="1360"/>
                      <a:pt x="869" y="1360"/>
                      <a:pt x="920" y="1335"/>
                    </a:cubicBezTo>
                    <a:cubicBezTo>
                      <a:pt x="1285" y="1247"/>
                      <a:pt x="1500" y="869"/>
                      <a:pt x="1411" y="516"/>
                    </a:cubicBezTo>
                    <a:cubicBezTo>
                      <a:pt x="1327" y="209"/>
                      <a:pt x="1056" y="0"/>
                      <a:pt x="755"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19"/>
              <p:cNvSpPr/>
              <p:nvPr/>
            </p:nvSpPr>
            <p:spPr>
              <a:xfrm>
                <a:off x="677875" y="4998800"/>
                <a:ext cx="38475" cy="34250"/>
              </a:xfrm>
              <a:custGeom>
                <a:avLst/>
                <a:gdLst/>
                <a:ahLst/>
                <a:cxnLst/>
                <a:rect l="l" t="t" r="r" b="b"/>
                <a:pathLst>
                  <a:path w="1539" h="1370" extrusionOk="0">
                    <a:moveTo>
                      <a:pt x="774" y="1"/>
                    </a:moveTo>
                    <a:cubicBezTo>
                      <a:pt x="488" y="1"/>
                      <a:pt x="218" y="178"/>
                      <a:pt x="127" y="462"/>
                    </a:cubicBezTo>
                    <a:cubicBezTo>
                      <a:pt x="1" y="827"/>
                      <a:pt x="202" y="1205"/>
                      <a:pt x="555" y="1331"/>
                    </a:cubicBezTo>
                    <a:cubicBezTo>
                      <a:pt x="631" y="1344"/>
                      <a:pt x="694" y="1356"/>
                      <a:pt x="769" y="1369"/>
                    </a:cubicBezTo>
                    <a:cubicBezTo>
                      <a:pt x="1072" y="1369"/>
                      <a:pt x="1324" y="1167"/>
                      <a:pt x="1412" y="890"/>
                    </a:cubicBezTo>
                    <a:cubicBezTo>
                      <a:pt x="1538" y="537"/>
                      <a:pt x="1337" y="147"/>
                      <a:pt x="984" y="33"/>
                    </a:cubicBezTo>
                    <a:cubicBezTo>
                      <a:pt x="914" y="11"/>
                      <a:pt x="844" y="1"/>
                      <a:pt x="774"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19"/>
              <p:cNvSpPr/>
              <p:nvPr/>
            </p:nvSpPr>
            <p:spPr>
              <a:xfrm>
                <a:off x="1226025" y="4928250"/>
                <a:ext cx="38775" cy="34225"/>
              </a:xfrm>
              <a:custGeom>
                <a:avLst/>
                <a:gdLst/>
                <a:ahLst/>
                <a:cxnLst/>
                <a:rect l="l" t="t" r="r" b="b"/>
                <a:pathLst>
                  <a:path w="1551" h="1369" extrusionOk="0">
                    <a:moveTo>
                      <a:pt x="774" y="0"/>
                    </a:moveTo>
                    <a:cubicBezTo>
                      <a:pt x="647" y="0"/>
                      <a:pt x="518" y="35"/>
                      <a:pt x="404" y="108"/>
                    </a:cubicBezTo>
                    <a:cubicBezTo>
                      <a:pt x="89" y="310"/>
                      <a:pt x="0" y="738"/>
                      <a:pt x="202" y="1053"/>
                    </a:cubicBezTo>
                    <a:cubicBezTo>
                      <a:pt x="328" y="1242"/>
                      <a:pt x="542" y="1368"/>
                      <a:pt x="782" y="1368"/>
                    </a:cubicBezTo>
                    <a:cubicBezTo>
                      <a:pt x="908" y="1356"/>
                      <a:pt x="1034" y="1331"/>
                      <a:pt x="1147" y="1255"/>
                    </a:cubicBezTo>
                    <a:cubicBezTo>
                      <a:pt x="1462" y="1053"/>
                      <a:pt x="1550" y="625"/>
                      <a:pt x="1349" y="310"/>
                    </a:cubicBezTo>
                    <a:cubicBezTo>
                      <a:pt x="1220" y="109"/>
                      <a:pt x="999" y="0"/>
                      <a:pt x="774"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19"/>
              <p:cNvSpPr/>
              <p:nvPr/>
            </p:nvSpPr>
            <p:spPr>
              <a:xfrm>
                <a:off x="497700" y="4905725"/>
                <a:ext cx="38125" cy="33750"/>
              </a:xfrm>
              <a:custGeom>
                <a:avLst/>
                <a:gdLst/>
                <a:ahLst/>
                <a:cxnLst/>
                <a:rect l="l" t="t" r="r" b="b"/>
                <a:pathLst>
                  <a:path w="1525" h="1350" extrusionOk="0">
                    <a:moveTo>
                      <a:pt x="764" y="1"/>
                    </a:moveTo>
                    <a:cubicBezTo>
                      <a:pt x="557" y="1"/>
                      <a:pt x="351" y="96"/>
                      <a:pt x="214" y="279"/>
                    </a:cubicBezTo>
                    <a:cubicBezTo>
                      <a:pt x="0" y="568"/>
                      <a:pt x="63" y="997"/>
                      <a:pt x="366" y="1224"/>
                    </a:cubicBezTo>
                    <a:cubicBezTo>
                      <a:pt x="479" y="1299"/>
                      <a:pt x="618" y="1350"/>
                      <a:pt x="756" y="1350"/>
                    </a:cubicBezTo>
                    <a:cubicBezTo>
                      <a:pt x="970" y="1350"/>
                      <a:pt x="1172" y="1249"/>
                      <a:pt x="1311" y="1072"/>
                    </a:cubicBezTo>
                    <a:cubicBezTo>
                      <a:pt x="1525" y="770"/>
                      <a:pt x="1462" y="354"/>
                      <a:pt x="1159" y="127"/>
                    </a:cubicBezTo>
                    <a:cubicBezTo>
                      <a:pt x="1039" y="42"/>
                      <a:pt x="901" y="1"/>
                      <a:pt x="764"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19"/>
              <p:cNvSpPr/>
              <p:nvPr/>
            </p:nvSpPr>
            <p:spPr>
              <a:xfrm>
                <a:off x="1377225" y="4792825"/>
                <a:ext cx="38475" cy="33875"/>
              </a:xfrm>
              <a:custGeom>
                <a:avLst/>
                <a:gdLst/>
                <a:ahLst/>
                <a:cxnLst/>
                <a:rect l="l" t="t" r="r" b="b"/>
                <a:pathLst>
                  <a:path w="1539" h="1355" extrusionOk="0">
                    <a:moveTo>
                      <a:pt x="762" y="0"/>
                    </a:moveTo>
                    <a:cubicBezTo>
                      <a:pt x="567" y="0"/>
                      <a:pt x="374" y="84"/>
                      <a:pt x="240" y="246"/>
                    </a:cubicBezTo>
                    <a:cubicBezTo>
                      <a:pt x="1" y="535"/>
                      <a:pt x="51" y="964"/>
                      <a:pt x="341" y="1203"/>
                    </a:cubicBezTo>
                    <a:cubicBezTo>
                      <a:pt x="467" y="1304"/>
                      <a:pt x="618" y="1355"/>
                      <a:pt x="769" y="1355"/>
                    </a:cubicBezTo>
                    <a:cubicBezTo>
                      <a:pt x="971" y="1355"/>
                      <a:pt x="1173" y="1266"/>
                      <a:pt x="1299" y="1115"/>
                    </a:cubicBezTo>
                    <a:cubicBezTo>
                      <a:pt x="1538" y="813"/>
                      <a:pt x="1488" y="384"/>
                      <a:pt x="1198" y="157"/>
                    </a:cubicBezTo>
                    <a:cubicBezTo>
                      <a:pt x="1070" y="52"/>
                      <a:pt x="916" y="0"/>
                      <a:pt x="762"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19"/>
              <p:cNvSpPr/>
              <p:nvPr/>
            </p:nvSpPr>
            <p:spPr>
              <a:xfrm>
                <a:off x="355300" y="4760850"/>
                <a:ext cx="38150" cy="34025"/>
              </a:xfrm>
              <a:custGeom>
                <a:avLst/>
                <a:gdLst/>
                <a:ahLst/>
                <a:cxnLst/>
                <a:rect l="l" t="t" r="r" b="b"/>
                <a:pathLst>
                  <a:path w="1526" h="1361" extrusionOk="0">
                    <a:moveTo>
                      <a:pt x="761" y="0"/>
                    </a:moveTo>
                    <a:cubicBezTo>
                      <a:pt x="623" y="0"/>
                      <a:pt x="485" y="42"/>
                      <a:pt x="366" y="126"/>
                    </a:cubicBezTo>
                    <a:cubicBezTo>
                      <a:pt x="64" y="353"/>
                      <a:pt x="1" y="769"/>
                      <a:pt x="215" y="1071"/>
                    </a:cubicBezTo>
                    <a:cubicBezTo>
                      <a:pt x="341" y="1247"/>
                      <a:pt x="542" y="1361"/>
                      <a:pt x="757" y="1361"/>
                    </a:cubicBezTo>
                    <a:cubicBezTo>
                      <a:pt x="908" y="1361"/>
                      <a:pt x="1034" y="1310"/>
                      <a:pt x="1160" y="1235"/>
                    </a:cubicBezTo>
                    <a:cubicBezTo>
                      <a:pt x="1462" y="1008"/>
                      <a:pt x="1525" y="592"/>
                      <a:pt x="1311" y="290"/>
                    </a:cubicBezTo>
                    <a:cubicBezTo>
                      <a:pt x="1181" y="99"/>
                      <a:pt x="972" y="0"/>
                      <a:pt x="761"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19"/>
              <p:cNvSpPr/>
              <p:nvPr/>
            </p:nvSpPr>
            <p:spPr>
              <a:xfrm>
                <a:off x="1478975" y="4616950"/>
                <a:ext cx="38475" cy="34275"/>
              </a:xfrm>
              <a:custGeom>
                <a:avLst/>
                <a:gdLst/>
                <a:ahLst/>
                <a:cxnLst/>
                <a:rect l="l" t="t" r="r" b="b"/>
                <a:pathLst>
                  <a:path w="1539" h="1371" extrusionOk="0">
                    <a:moveTo>
                      <a:pt x="761" y="0"/>
                    </a:moveTo>
                    <a:cubicBezTo>
                      <a:pt x="489" y="0"/>
                      <a:pt x="233" y="167"/>
                      <a:pt x="127" y="438"/>
                    </a:cubicBezTo>
                    <a:cubicBezTo>
                      <a:pt x="1" y="791"/>
                      <a:pt x="177" y="1182"/>
                      <a:pt x="517" y="1320"/>
                    </a:cubicBezTo>
                    <a:cubicBezTo>
                      <a:pt x="606" y="1346"/>
                      <a:pt x="681" y="1371"/>
                      <a:pt x="769" y="1371"/>
                    </a:cubicBezTo>
                    <a:cubicBezTo>
                      <a:pt x="1047" y="1358"/>
                      <a:pt x="1299" y="1194"/>
                      <a:pt x="1400" y="930"/>
                    </a:cubicBezTo>
                    <a:cubicBezTo>
                      <a:pt x="1538" y="577"/>
                      <a:pt x="1362" y="186"/>
                      <a:pt x="1009" y="48"/>
                    </a:cubicBezTo>
                    <a:cubicBezTo>
                      <a:pt x="927" y="16"/>
                      <a:pt x="843" y="0"/>
                      <a:pt x="761"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19"/>
              <p:cNvSpPr/>
              <p:nvPr/>
            </p:nvSpPr>
            <p:spPr>
              <a:xfrm>
                <a:off x="264900" y="4578900"/>
                <a:ext cx="38125" cy="34225"/>
              </a:xfrm>
              <a:custGeom>
                <a:avLst/>
                <a:gdLst/>
                <a:ahLst/>
                <a:cxnLst/>
                <a:rect l="l" t="t" r="r" b="b"/>
                <a:pathLst>
                  <a:path w="1525" h="1369" extrusionOk="0">
                    <a:moveTo>
                      <a:pt x="761" y="1"/>
                    </a:moveTo>
                    <a:cubicBezTo>
                      <a:pt x="693" y="1"/>
                      <a:pt x="623" y="11"/>
                      <a:pt x="555" y="32"/>
                    </a:cubicBezTo>
                    <a:cubicBezTo>
                      <a:pt x="202" y="146"/>
                      <a:pt x="0" y="524"/>
                      <a:pt x="113" y="889"/>
                    </a:cubicBezTo>
                    <a:cubicBezTo>
                      <a:pt x="202" y="1167"/>
                      <a:pt x="466" y="1368"/>
                      <a:pt x="756" y="1368"/>
                    </a:cubicBezTo>
                    <a:cubicBezTo>
                      <a:pt x="832" y="1368"/>
                      <a:pt x="895" y="1356"/>
                      <a:pt x="958" y="1330"/>
                    </a:cubicBezTo>
                    <a:cubicBezTo>
                      <a:pt x="1323" y="1217"/>
                      <a:pt x="1525" y="839"/>
                      <a:pt x="1411" y="486"/>
                    </a:cubicBezTo>
                    <a:cubicBezTo>
                      <a:pt x="1319" y="190"/>
                      <a:pt x="1053" y="1"/>
                      <a:pt x="761"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19"/>
              <p:cNvSpPr/>
              <p:nvPr/>
            </p:nvSpPr>
            <p:spPr>
              <a:xfrm>
                <a:off x="1522150" y="4418375"/>
                <a:ext cx="34975" cy="34075"/>
              </a:xfrm>
              <a:custGeom>
                <a:avLst/>
                <a:gdLst/>
                <a:ahLst/>
                <a:cxnLst/>
                <a:rect l="l" t="t" r="r" b="b"/>
                <a:pathLst>
                  <a:path w="1399" h="1363" extrusionOk="0">
                    <a:moveTo>
                      <a:pt x="685" y="0"/>
                    </a:moveTo>
                    <a:cubicBezTo>
                      <a:pt x="328" y="0"/>
                      <a:pt x="37" y="282"/>
                      <a:pt x="25" y="644"/>
                    </a:cubicBezTo>
                    <a:cubicBezTo>
                      <a:pt x="0" y="1022"/>
                      <a:pt x="290" y="1337"/>
                      <a:pt x="668" y="1350"/>
                    </a:cubicBezTo>
                    <a:cubicBezTo>
                      <a:pt x="681" y="1363"/>
                      <a:pt x="693" y="1363"/>
                      <a:pt x="693" y="1363"/>
                    </a:cubicBezTo>
                    <a:cubicBezTo>
                      <a:pt x="1059" y="1363"/>
                      <a:pt x="1361" y="1073"/>
                      <a:pt x="1374" y="707"/>
                    </a:cubicBezTo>
                    <a:cubicBezTo>
                      <a:pt x="1399" y="329"/>
                      <a:pt x="1109" y="14"/>
                      <a:pt x="731" y="2"/>
                    </a:cubicBezTo>
                    <a:cubicBezTo>
                      <a:pt x="716" y="1"/>
                      <a:pt x="700" y="0"/>
                      <a:pt x="685"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19"/>
              <p:cNvSpPr/>
              <p:nvPr/>
            </p:nvSpPr>
            <p:spPr>
              <a:xfrm>
                <a:off x="238125" y="4378075"/>
                <a:ext cx="34025" cy="34050"/>
              </a:xfrm>
              <a:custGeom>
                <a:avLst/>
                <a:gdLst/>
                <a:ahLst/>
                <a:cxnLst/>
                <a:rect l="l" t="t" r="r" b="b"/>
                <a:pathLst>
                  <a:path w="1361" h="1362" extrusionOk="0">
                    <a:moveTo>
                      <a:pt x="693" y="1"/>
                    </a:moveTo>
                    <a:cubicBezTo>
                      <a:pt x="315" y="1"/>
                      <a:pt x="0" y="291"/>
                      <a:pt x="0" y="669"/>
                    </a:cubicBezTo>
                    <a:cubicBezTo>
                      <a:pt x="0" y="1047"/>
                      <a:pt x="290" y="1349"/>
                      <a:pt x="668" y="1362"/>
                    </a:cubicBezTo>
                    <a:lnTo>
                      <a:pt x="680" y="1362"/>
                    </a:lnTo>
                    <a:cubicBezTo>
                      <a:pt x="1046" y="1362"/>
                      <a:pt x="1348" y="1059"/>
                      <a:pt x="1361" y="694"/>
                    </a:cubicBezTo>
                    <a:cubicBezTo>
                      <a:pt x="1361" y="316"/>
                      <a:pt x="1058" y="1"/>
                      <a:pt x="693"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19"/>
              <p:cNvSpPr/>
              <p:nvPr/>
            </p:nvSpPr>
            <p:spPr>
              <a:xfrm>
                <a:off x="1498200" y="4216475"/>
                <a:ext cx="37825" cy="34375"/>
              </a:xfrm>
              <a:custGeom>
                <a:avLst/>
                <a:gdLst/>
                <a:ahLst/>
                <a:cxnLst/>
                <a:rect l="l" t="t" r="r" b="b"/>
                <a:pathLst>
                  <a:path w="1513" h="1375" extrusionOk="0">
                    <a:moveTo>
                      <a:pt x="751" y="1"/>
                    </a:moveTo>
                    <a:cubicBezTo>
                      <a:pt x="690" y="1"/>
                      <a:pt x="629" y="9"/>
                      <a:pt x="568" y="26"/>
                    </a:cubicBezTo>
                    <a:cubicBezTo>
                      <a:pt x="215" y="127"/>
                      <a:pt x="0" y="505"/>
                      <a:pt x="101" y="870"/>
                    </a:cubicBezTo>
                    <a:cubicBezTo>
                      <a:pt x="177" y="1160"/>
                      <a:pt x="442" y="1362"/>
                      <a:pt x="757" y="1374"/>
                    </a:cubicBezTo>
                    <a:cubicBezTo>
                      <a:pt x="807" y="1362"/>
                      <a:pt x="870" y="1362"/>
                      <a:pt x="933" y="1349"/>
                    </a:cubicBezTo>
                    <a:cubicBezTo>
                      <a:pt x="1298" y="1236"/>
                      <a:pt x="1513" y="870"/>
                      <a:pt x="1412" y="505"/>
                    </a:cubicBezTo>
                    <a:cubicBezTo>
                      <a:pt x="1328" y="200"/>
                      <a:pt x="1052" y="1"/>
                      <a:pt x="751"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19"/>
              <p:cNvSpPr/>
              <p:nvPr/>
            </p:nvSpPr>
            <p:spPr>
              <a:xfrm>
                <a:off x="271200" y="4178025"/>
                <a:ext cx="38125" cy="34075"/>
              </a:xfrm>
              <a:custGeom>
                <a:avLst/>
                <a:gdLst/>
                <a:ahLst/>
                <a:cxnLst/>
                <a:rect l="l" t="t" r="r" b="b"/>
                <a:pathLst>
                  <a:path w="1525" h="1363" extrusionOk="0">
                    <a:moveTo>
                      <a:pt x="758" y="0"/>
                    </a:moveTo>
                    <a:cubicBezTo>
                      <a:pt x="478" y="0"/>
                      <a:pt x="216" y="176"/>
                      <a:pt x="126" y="455"/>
                    </a:cubicBezTo>
                    <a:cubicBezTo>
                      <a:pt x="0" y="808"/>
                      <a:pt x="189" y="1198"/>
                      <a:pt x="542" y="1324"/>
                    </a:cubicBezTo>
                    <a:cubicBezTo>
                      <a:pt x="605" y="1350"/>
                      <a:pt x="681" y="1362"/>
                      <a:pt x="769" y="1362"/>
                    </a:cubicBezTo>
                    <a:cubicBezTo>
                      <a:pt x="1059" y="1362"/>
                      <a:pt x="1311" y="1173"/>
                      <a:pt x="1411" y="909"/>
                    </a:cubicBezTo>
                    <a:cubicBezTo>
                      <a:pt x="1525" y="543"/>
                      <a:pt x="1336" y="165"/>
                      <a:pt x="983" y="39"/>
                    </a:cubicBezTo>
                    <a:cubicBezTo>
                      <a:pt x="909" y="13"/>
                      <a:pt x="833" y="0"/>
                      <a:pt x="758"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19"/>
              <p:cNvSpPr/>
              <p:nvPr/>
            </p:nvSpPr>
            <p:spPr>
              <a:xfrm>
                <a:off x="1412825" y="4031775"/>
                <a:ext cx="39100" cy="34150"/>
              </a:xfrm>
              <a:custGeom>
                <a:avLst/>
                <a:gdLst/>
                <a:ahLst/>
                <a:cxnLst/>
                <a:rect l="l" t="t" r="r" b="b"/>
                <a:pathLst>
                  <a:path w="1564" h="1366" extrusionOk="0">
                    <a:moveTo>
                      <a:pt x="784" y="1"/>
                    </a:moveTo>
                    <a:cubicBezTo>
                      <a:pt x="654" y="1"/>
                      <a:pt x="521" y="38"/>
                      <a:pt x="404" y="118"/>
                    </a:cubicBezTo>
                    <a:cubicBezTo>
                      <a:pt x="89" y="332"/>
                      <a:pt x="1" y="761"/>
                      <a:pt x="215" y="1063"/>
                    </a:cubicBezTo>
                    <a:cubicBezTo>
                      <a:pt x="341" y="1252"/>
                      <a:pt x="555" y="1365"/>
                      <a:pt x="782" y="1365"/>
                    </a:cubicBezTo>
                    <a:cubicBezTo>
                      <a:pt x="921" y="1365"/>
                      <a:pt x="1047" y="1328"/>
                      <a:pt x="1160" y="1252"/>
                    </a:cubicBezTo>
                    <a:cubicBezTo>
                      <a:pt x="1475" y="1050"/>
                      <a:pt x="1563" y="622"/>
                      <a:pt x="1349" y="307"/>
                    </a:cubicBezTo>
                    <a:cubicBezTo>
                      <a:pt x="1222" y="109"/>
                      <a:pt x="1006" y="1"/>
                      <a:pt x="784"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19"/>
              <p:cNvSpPr/>
              <p:nvPr/>
            </p:nvSpPr>
            <p:spPr>
              <a:xfrm>
                <a:off x="367275" y="3999475"/>
                <a:ext cx="37825" cy="33675"/>
              </a:xfrm>
              <a:custGeom>
                <a:avLst/>
                <a:gdLst/>
                <a:ahLst/>
                <a:cxnLst/>
                <a:rect l="l" t="t" r="r" b="b"/>
                <a:pathLst>
                  <a:path w="1513" h="1347" extrusionOk="0">
                    <a:moveTo>
                      <a:pt x="764" y="0"/>
                    </a:moveTo>
                    <a:cubicBezTo>
                      <a:pt x="561" y="0"/>
                      <a:pt x="361" y="92"/>
                      <a:pt x="227" y="263"/>
                    </a:cubicBezTo>
                    <a:cubicBezTo>
                      <a:pt x="0" y="566"/>
                      <a:pt x="51" y="982"/>
                      <a:pt x="353" y="1208"/>
                    </a:cubicBezTo>
                    <a:cubicBezTo>
                      <a:pt x="467" y="1297"/>
                      <a:pt x="605" y="1347"/>
                      <a:pt x="756" y="1347"/>
                    </a:cubicBezTo>
                    <a:cubicBezTo>
                      <a:pt x="971" y="1347"/>
                      <a:pt x="1172" y="1246"/>
                      <a:pt x="1298" y="1082"/>
                    </a:cubicBezTo>
                    <a:cubicBezTo>
                      <a:pt x="1512" y="780"/>
                      <a:pt x="1462" y="364"/>
                      <a:pt x="1172" y="137"/>
                    </a:cubicBezTo>
                    <a:cubicBezTo>
                      <a:pt x="1048" y="44"/>
                      <a:pt x="906" y="0"/>
                      <a:pt x="764"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19"/>
              <p:cNvSpPr/>
              <p:nvPr/>
            </p:nvSpPr>
            <p:spPr>
              <a:xfrm>
                <a:off x="1275475" y="3883100"/>
                <a:ext cx="38150" cy="33825"/>
              </a:xfrm>
              <a:custGeom>
                <a:avLst/>
                <a:gdLst/>
                <a:ahLst/>
                <a:cxnLst/>
                <a:rect l="l" t="t" r="r" b="b"/>
                <a:pathLst>
                  <a:path w="1526" h="1353" extrusionOk="0">
                    <a:moveTo>
                      <a:pt x="758" y="1"/>
                    </a:moveTo>
                    <a:cubicBezTo>
                      <a:pt x="558" y="1"/>
                      <a:pt x="359" y="88"/>
                      <a:pt x="227" y="256"/>
                    </a:cubicBezTo>
                    <a:cubicBezTo>
                      <a:pt x="1" y="546"/>
                      <a:pt x="51" y="974"/>
                      <a:pt x="341" y="1214"/>
                    </a:cubicBezTo>
                    <a:cubicBezTo>
                      <a:pt x="454" y="1302"/>
                      <a:pt x="606" y="1352"/>
                      <a:pt x="757" y="1352"/>
                    </a:cubicBezTo>
                    <a:cubicBezTo>
                      <a:pt x="958" y="1352"/>
                      <a:pt x="1160" y="1251"/>
                      <a:pt x="1286" y="1088"/>
                    </a:cubicBezTo>
                    <a:cubicBezTo>
                      <a:pt x="1525" y="798"/>
                      <a:pt x="1462" y="369"/>
                      <a:pt x="1173" y="143"/>
                    </a:cubicBezTo>
                    <a:cubicBezTo>
                      <a:pt x="1050" y="47"/>
                      <a:pt x="904" y="1"/>
                      <a:pt x="758"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19"/>
              <p:cNvSpPr/>
              <p:nvPr/>
            </p:nvSpPr>
            <p:spPr>
              <a:xfrm>
                <a:off x="513750" y="3859050"/>
                <a:ext cx="38775" cy="33925"/>
              </a:xfrm>
              <a:custGeom>
                <a:avLst/>
                <a:gdLst/>
                <a:ahLst/>
                <a:cxnLst/>
                <a:rect l="l" t="t" r="r" b="b"/>
                <a:pathLst>
                  <a:path w="1551" h="1357" extrusionOk="0">
                    <a:moveTo>
                      <a:pt x="780" y="0"/>
                    </a:moveTo>
                    <a:cubicBezTo>
                      <a:pt x="647" y="0"/>
                      <a:pt x="512" y="40"/>
                      <a:pt x="391" y="122"/>
                    </a:cubicBezTo>
                    <a:cubicBezTo>
                      <a:pt x="89" y="336"/>
                      <a:pt x="1" y="764"/>
                      <a:pt x="215" y="1067"/>
                    </a:cubicBezTo>
                    <a:cubicBezTo>
                      <a:pt x="341" y="1243"/>
                      <a:pt x="555" y="1357"/>
                      <a:pt x="782" y="1357"/>
                    </a:cubicBezTo>
                    <a:cubicBezTo>
                      <a:pt x="908" y="1357"/>
                      <a:pt x="1047" y="1319"/>
                      <a:pt x="1160" y="1243"/>
                    </a:cubicBezTo>
                    <a:cubicBezTo>
                      <a:pt x="1475" y="1029"/>
                      <a:pt x="1551" y="601"/>
                      <a:pt x="1336" y="298"/>
                    </a:cubicBezTo>
                    <a:cubicBezTo>
                      <a:pt x="1204" y="103"/>
                      <a:pt x="995" y="0"/>
                      <a:pt x="780"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9"/>
              <p:cNvSpPr/>
              <p:nvPr/>
            </p:nvSpPr>
            <p:spPr>
              <a:xfrm>
                <a:off x="1098125" y="3784200"/>
                <a:ext cx="38150" cy="33800"/>
              </a:xfrm>
              <a:custGeom>
                <a:avLst/>
                <a:gdLst/>
                <a:ahLst/>
                <a:cxnLst/>
                <a:rect l="l" t="t" r="r" b="b"/>
                <a:pathLst>
                  <a:path w="1526" h="1352" extrusionOk="0">
                    <a:moveTo>
                      <a:pt x="763" y="0"/>
                    </a:moveTo>
                    <a:cubicBezTo>
                      <a:pt x="485" y="0"/>
                      <a:pt x="225" y="168"/>
                      <a:pt x="126" y="444"/>
                    </a:cubicBezTo>
                    <a:cubicBezTo>
                      <a:pt x="0" y="797"/>
                      <a:pt x="177" y="1188"/>
                      <a:pt x="530" y="1314"/>
                    </a:cubicBezTo>
                    <a:cubicBezTo>
                      <a:pt x="605" y="1339"/>
                      <a:pt x="681" y="1352"/>
                      <a:pt x="756" y="1352"/>
                    </a:cubicBezTo>
                    <a:cubicBezTo>
                      <a:pt x="1046" y="1352"/>
                      <a:pt x="1298" y="1175"/>
                      <a:pt x="1399" y="911"/>
                    </a:cubicBezTo>
                    <a:cubicBezTo>
                      <a:pt x="1525" y="558"/>
                      <a:pt x="1349" y="167"/>
                      <a:pt x="996" y="41"/>
                    </a:cubicBezTo>
                    <a:cubicBezTo>
                      <a:pt x="919" y="14"/>
                      <a:pt x="840" y="0"/>
                      <a:pt x="763"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19"/>
              <p:cNvSpPr/>
              <p:nvPr/>
            </p:nvSpPr>
            <p:spPr>
              <a:xfrm>
                <a:off x="697425" y="3771525"/>
                <a:ext cx="37825" cy="33875"/>
              </a:xfrm>
              <a:custGeom>
                <a:avLst/>
                <a:gdLst/>
                <a:ahLst/>
                <a:cxnLst/>
                <a:rect l="l" t="t" r="r" b="b"/>
                <a:pathLst>
                  <a:path w="1513" h="1355" extrusionOk="0">
                    <a:moveTo>
                      <a:pt x="767" y="1"/>
                    </a:moveTo>
                    <a:cubicBezTo>
                      <a:pt x="701" y="1"/>
                      <a:pt x="634" y="11"/>
                      <a:pt x="567" y="31"/>
                    </a:cubicBezTo>
                    <a:cubicBezTo>
                      <a:pt x="202" y="132"/>
                      <a:pt x="0" y="510"/>
                      <a:pt x="101" y="876"/>
                    </a:cubicBezTo>
                    <a:cubicBezTo>
                      <a:pt x="189" y="1166"/>
                      <a:pt x="454" y="1355"/>
                      <a:pt x="756" y="1355"/>
                    </a:cubicBezTo>
                    <a:cubicBezTo>
                      <a:pt x="819" y="1355"/>
                      <a:pt x="895" y="1355"/>
                      <a:pt x="958" y="1329"/>
                    </a:cubicBezTo>
                    <a:cubicBezTo>
                      <a:pt x="1311" y="1229"/>
                      <a:pt x="1512" y="850"/>
                      <a:pt x="1411" y="485"/>
                    </a:cubicBezTo>
                    <a:cubicBezTo>
                      <a:pt x="1329" y="197"/>
                      <a:pt x="1061" y="1"/>
                      <a:pt x="767"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19"/>
              <p:cNvSpPr/>
              <p:nvPr/>
            </p:nvSpPr>
            <p:spPr>
              <a:xfrm>
                <a:off x="900600" y="3745825"/>
                <a:ext cx="34375" cy="34050"/>
              </a:xfrm>
              <a:custGeom>
                <a:avLst/>
                <a:gdLst/>
                <a:ahLst/>
                <a:cxnLst/>
                <a:rect l="l" t="t" r="r" b="b"/>
                <a:pathLst>
                  <a:path w="1375" h="1362" extrusionOk="0">
                    <a:moveTo>
                      <a:pt x="683" y="1"/>
                    </a:moveTo>
                    <a:cubicBezTo>
                      <a:pt x="316" y="1"/>
                      <a:pt x="26" y="286"/>
                      <a:pt x="13" y="656"/>
                    </a:cubicBezTo>
                    <a:cubicBezTo>
                      <a:pt x="1" y="1034"/>
                      <a:pt x="290" y="1349"/>
                      <a:pt x="668" y="1362"/>
                    </a:cubicBezTo>
                    <a:lnTo>
                      <a:pt x="681" y="1362"/>
                    </a:lnTo>
                    <a:cubicBezTo>
                      <a:pt x="1059" y="1362"/>
                      <a:pt x="1349" y="1072"/>
                      <a:pt x="1362" y="707"/>
                    </a:cubicBezTo>
                    <a:cubicBezTo>
                      <a:pt x="1374" y="329"/>
                      <a:pt x="1084" y="14"/>
                      <a:pt x="706" y="1"/>
                    </a:cubicBezTo>
                    <a:cubicBezTo>
                      <a:pt x="698" y="1"/>
                      <a:pt x="690" y="1"/>
                      <a:pt x="683"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ge000b38c6e_0_137"/>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RESULTS - 2020</a:t>
            </a:r>
            <a:endParaRPr/>
          </a:p>
        </p:txBody>
      </p:sp>
      <p:pic>
        <p:nvPicPr>
          <p:cNvPr id="681" name="Google Shape;681;ge000b38c6e_0_137"/>
          <p:cNvPicPr preferRelativeResize="0"/>
          <p:nvPr/>
        </p:nvPicPr>
        <p:blipFill>
          <a:blip r:embed="rId3">
            <a:alphaModFix/>
          </a:blip>
          <a:stretch>
            <a:fillRect/>
          </a:stretch>
        </p:blipFill>
        <p:spPr>
          <a:xfrm>
            <a:off x="1793700" y="919050"/>
            <a:ext cx="5377799" cy="4142550"/>
          </a:xfrm>
          <a:prstGeom prst="rect">
            <a:avLst/>
          </a:prstGeom>
          <a:noFill/>
          <a:ln>
            <a:noFill/>
          </a:ln>
        </p:spPr>
      </p:pic>
      <p:pic>
        <p:nvPicPr>
          <p:cNvPr id="682" name="Google Shape;682;ge000b38c6e_0_137"/>
          <p:cNvPicPr preferRelativeResize="0"/>
          <p:nvPr/>
        </p:nvPicPr>
        <p:blipFill>
          <a:blip r:embed="rId4">
            <a:alphaModFix/>
          </a:blip>
          <a:stretch>
            <a:fillRect/>
          </a:stretch>
        </p:blipFill>
        <p:spPr>
          <a:xfrm>
            <a:off x="2492475" y="3582725"/>
            <a:ext cx="360025" cy="360050"/>
          </a:xfrm>
          <a:prstGeom prst="rect">
            <a:avLst/>
          </a:prstGeom>
          <a:noFill/>
          <a:ln>
            <a:noFill/>
          </a:ln>
        </p:spPr>
      </p:pic>
      <p:pic>
        <p:nvPicPr>
          <p:cNvPr id="683" name="Google Shape;683;ge000b38c6e_0_137"/>
          <p:cNvPicPr preferRelativeResize="0"/>
          <p:nvPr/>
        </p:nvPicPr>
        <p:blipFill>
          <a:blip r:embed="rId4">
            <a:alphaModFix/>
          </a:blip>
          <a:stretch>
            <a:fillRect/>
          </a:stretch>
        </p:blipFill>
        <p:spPr>
          <a:xfrm>
            <a:off x="4937400" y="3593875"/>
            <a:ext cx="360025" cy="360050"/>
          </a:xfrm>
          <a:prstGeom prst="rect">
            <a:avLst/>
          </a:prstGeom>
          <a:noFill/>
          <a:ln>
            <a:noFill/>
          </a:ln>
        </p:spPr>
      </p:pic>
      <p:grpSp>
        <p:nvGrpSpPr>
          <p:cNvPr id="684" name="Google Shape;684;ge000b38c6e_0_137"/>
          <p:cNvGrpSpPr/>
          <p:nvPr/>
        </p:nvGrpSpPr>
        <p:grpSpPr>
          <a:xfrm>
            <a:off x="2919412" y="3582736"/>
            <a:ext cx="359991" cy="360034"/>
            <a:chOff x="3510825" y="1671011"/>
            <a:chExt cx="723600" cy="726900"/>
          </a:xfrm>
        </p:grpSpPr>
        <p:sp>
          <p:nvSpPr>
            <p:cNvPr id="685" name="Google Shape;685;ge000b38c6e_0_137"/>
            <p:cNvSpPr/>
            <p:nvPr/>
          </p:nvSpPr>
          <p:spPr>
            <a:xfrm>
              <a:off x="3510825" y="1671011"/>
              <a:ext cx="723600" cy="726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6" name="Google Shape;686;ge000b38c6e_0_137"/>
            <p:cNvGrpSpPr/>
            <p:nvPr/>
          </p:nvGrpSpPr>
          <p:grpSpPr>
            <a:xfrm>
              <a:off x="3622555" y="1785065"/>
              <a:ext cx="483826" cy="491133"/>
              <a:chOff x="4874902" y="3808799"/>
              <a:chExt cx="345615" cy="350835"/>
            </a:xfrm>
          </p:grpSpPr>
          <p:sp>
            <p:nvSpPr>
              <p:cNvPr id="687" name="Google Shape;687;ge000b38c6e_0_137"/>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ge000b38c6e_0_137"/>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ge000b38c6e_0_137"/>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ge000b38c6e_0_137"/>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ge000b38c6e_0_137"/>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ge000b38c6e_0_137"/>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ge000b38c6e_0_137"/>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ge000b38c6e_0_137"/>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ge000b38c6e_0_137"/>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ge000b38c6e_0_137"/>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ge000b38c6e_0_137"/>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ge000b38c6e_0_137"/>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ge000b38c6e_0_137"/>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ge000b38c6e_0_137"/>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ge000b38c6e_0_137"/>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ge000b38c6e_0_137"/>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ge000b38c6e_0_137"/>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04" name="Google Shape;704;ge000b38c6e_0_137"/>
          <p:cNvGrpSpPr/>
          <p:nvPr/>
        </p:nvGrpSpPr>
        <p:grpSpPr>
          <a:xfrm>
            <a:off x="5386387" y="3593886"/>
            <a:ext cx="359991" cy="360034"/>
            <a:chOff x="3510825" y="1671011"/>
            <a:chExt cx="723600" cy="726900"/>
          </a:xfrm>
        </p:grpSpPr>
        <p:sp>
          <p:nvSpPr>
            <p:cNvPr id="705" name="Google Shape;705;ge000b38c6e_0_137"/>
            <p:cNvSpPr/>
            <p:nvPr/>
          </p:nvSpPr>
          <p:spPr>
            <a:xfrm>
              <a:off x="3510825" y="1671011"/>
              <a:ext cx="723600" cy="726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06" name="Google Shape;706;ge000b38c6e_0_137"/>
            <p:cNvGrpSpPr/>
            <p:nvPr/>
          </p:nvGrpSpPr>
          <p:grpSpPr>
            <a:xfrm>
              <a:off x="3622555" y="1785065"/>
              <a:ext cx="483826" cy="491133"/>
              <a:chOff x="4874902" y="3808799"/>
              <a:chExt cx="345615" cy="350835"/>
            </a:xfrm>
          </p:grpSpPr>
          <p:sp>
            <p:nvSpPr>
              <p:cNvPr id="707" name="Google Shape;707;ge000b38c6e_0_137"/>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ge000b38c6e_0_137"/>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ge000b38c6e_0_137"/>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ge000b38c6e_0_137"/>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ge000b38c6e_0_137"/>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ge000b38c6e_0_137"/>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ge000b38c6e_0_137"/>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ge000b38c6e_0_137"/>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ge000b38c6e_0_137"/>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ge000b38c6e_0_137"/>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ge000b38c6e_0_137"/>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ge000b38c6e_0_137"/>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ge000b38c6e_0_137"/>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ge000b38c6e_0_137"/>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ge000b38c6e_0_137"/>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ge000b38c6e_0_137"/>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ge000b38c6e_0_137"/>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24" name="Google Shape;724;ge000b38c6e_0_137"/>
          <p:cNvGrpSpPr/>
          <p:nvPr/>
        </p:nvGrpSpPr>
        <p:grpSpPr>
          <a:xfrm>
            <a:off x="3397734" y="3582750"/>
            <a:ext cx="359995" cy="359995"/>
            <a:chOff x="3510825" y="3082375"/>
            <a:chExt cx="723900" cy="723900"/>
          </a:xfrm>
        </p:grpSpPr>
        <p:sp>
          <p:nvSpPr>
            <p:cNvPr id="725" name="Google Shape;725;ge000b38c6e_0_137"/>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26" name="Google Shape;726;ge000b38c6e_0_137"/>
            <p:cNvGrpSpPr/>
            <p:nvPr/>
          </p:nvGrpSpPr>
          <p:grpSpPr>
            <a:xfrm>
              <a:off x="3597860" y="3175018"/>
              <a:ext cx="549698" cy="538744"/>
              <a:chOff x="951975" y="315800"/>
              <a:chExt cx="5860325" cy="4933550"/>
            </a:xfrm>
          </p:grpSpPr>
          <p:sp>
            <p:nvSpPr>
              <p:cNvPr id="727" name="Google Shape;727;ge000b38c6e_0_137"/>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ge000b38c6e_0_137"/>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ge000b38c6e_0_137"/>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ge000b38c6e_0_137"/>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000000"/>
                </a:solidFill>
                <a:prstDash val="solid"/>
                <a:miter lim="2219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ge000b38c6e_0_137"/>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000000"/>
                </a:solidFill>
                <a:prstDash val="solid"/>
                <a:miter lim="2219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ge000b38c6e_0_137"/>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000000"/>
                </a:solidFill>
                <a:prstDash val="solid"/>
                <a:miter lim="2219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ge000b38c6e_0_137"/>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000000"/>
                </a:solidFill>
                <a:prstDash val="solid"/>
                <a:miter lim="2219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ge000b38c6e_0_137"/>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35" name="Google Shape;735;ge000b38c6e_0_137"/>
          <p:cNvGrpSpPr/>
          <p:nvPr/>
        </p:nvGrpSpPr>
        <p:grpSpPr>
          <a:xfrm>
            <a:off x="5835334" y="3593900"/>
            <a:ext cx="359995" cy="359995"/>
            <a:chOff x="3510825" y="3082375"/>
            <a:chExt cx="723900" cy="723900"/>
          </a:xfrm>
        </p:grpSpPr>
        <p:sp>
          <p:nvSpPr>
            <p:cNvPr id="736" name="Google Shape;736;ge000b38c6e_0_137"/>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37" name="Google Shape;737;ge000b38c6e_0_137"/>
            <p:cNvGrpSpPr/>
            <p:nvPr/>
          </p:nvGrpSpPr>
          <p:grpSpPr>
            <a:xfrm>
              <a:off x="3597860" y="3175018"/>
              <a:ext cx="549698" cy="538744"/>
              <a:chOff x="951975" y="315800"/>
              <a:chExt cx="5860325" cy="4933550"/>
            </a:xfrm>
          </p:grpSpPr>
          <p:sp>
            <p:nvSpPr>
              <p:cNvPr id="738" name="Google Shape;738;ge000b38c6e_0_137"/>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ge000b38c6e_0_137"/>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ge000b38c6e_0_137"/>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ge000b38c6e_0_137"/>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000000"/>
                </a:solidFill>
                <a:prstDash val="solid"/>
                <a:miter lim="2219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ge000b38c6e_0_137"/>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000000"/>
                </a:solidFill>
                <a:prstDash val="solid"/>
                <a:miter lim="2219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ge000b38c6e_0_137"/>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000000"/>
                </a:solidFill>
                <a:prstDash val="solid"/>
                <a:miter lim="2219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ge000b38c6e_0_137"/>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000000"/>
                </a:solidFill>
                <a:prstDash val="solid"/>
                <a:miter lim="2219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ge000b38c6e_0_137"/>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46" name="Google Shape;746;ge000b38c6e_0_137"/>
          <p:cNvGrpSpPr/>
          <p:nvPr/>
        </p:nvGrpSpPr>
        <p:grpSpPr>
          <a:xfrm>
            <a:off x="3829855" y="3582745"/>
            <a:ext cx="360014" cy="360016"/>
            <a:chOff x="4904991" y="1671011"/>
            <a:chExt cx="728184" cy="726864"/>
          </a:xfrm>
        </p:grpSpPr>
        <p:sp>
          <p:nvSpPr>
            <p:cNvPr id="747" name="Google Shape;747;ge000b38c6e_0_137"/>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48" name="Google Shape;748;ge000b38c6e_0_137" descr="Decision Tree Icons - Download Free Vector Icons | Noun Project"/>
            <p:cNvPicPr preferRelativeResize="0"/>
            <p:nvPr/>
          </p:nvPicPr>
          <p:blipFill rotWithShape="1">
            <a:blip r:embed="rId5">
              <a:alphaModFix/>
            </a:blip>
            <a:srcRect/>
            <a:stretch/>
          </p:blipFill>
          <p:spPr>
            <a:xfrm>
              <a:off x="4904991" y="1671011"/>
              <a:ext cx="723600" cy="723600"/>
            </a:xfrm>
            <a:prstGeom prst="rect">
              <a:avLst/>
            </a:prstGeom>
            <a:noFill/>
            <a:ln>
              <a:noFill/>
            </a:ln>
          </p:spPr>
        </p:pic>
      </p:grpSp>
      <p:grpSp>
        <p:nvGrpSpPr>
          <p:cNvPr id="749" name="Google Shape;749;ge000b38c6e_0_137"/>
          <p:cNvGrpSpPr/>
          <p:nvPr/>
        </p:nvGrpSpPr>
        <p:grpSpPr>
          <a:xfrm>
            <a:off x="6284280" y="3593895"/>
            <a:ext cx="360014" cy="360016"/>
            <a:chOff x="4904991" y="1671011"/>
            <a:chExt cx="728184" cy="726864"/>
          </a:xfrm>
        </p:grpSpPr>
        <p:sp>
          <p:nvSpPr>
            <p:cNvPr id="750" name="Google Shape;750;ge000b38c6e_0_137"/>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51" name="Google Shape;751;ge000b38c6e_0_137" descr="Decision Tree Icons - Download Free Vector Icons | Noun Project"/>
            <p:cNvPicPr preferRelativeResize="0"/>
            <p:nvPr/>
          </p:nvPicPr>
          <p:blipFill rotWithShape="1">
            <a:blip r:embed="rId5">
              <a:alphaModFix/>
            </a:blip>
            <a:srcRect/>
            <a:stretch/>
          </p:blipFill>
          <p:spPr>
            <a:xfrm>
              <a:off x="4904991" y="1671011"/>
              <a:ext cx="723600" cy="723600"/>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ge000b38c6e_0_2"/>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RESULTS - OUTLIERS</a:t>
            </a:r>
            <a:endParaRPr/>
          </a:p>
        </p:txBody>
      </p:sp>
      <p:grpSp>
        <p:nvGrpSpPr>
          <p:cNvPr id="801" name="Google Shape;801;ge000b38c6e_0_2"/>
          <p:cNvGrpSpPr/>
          <p:nvPr/>
        </p:nvGrpSpPr>
        <p:grpSpPr>
          <a:xfrm>
            <a:off x="5815880" y="4662895"/>
            <a:ext cx="360014" cy="360016"/>
            <a:chOff x="4904991" y="1671011"/>
            <a:chExt cx="728184" cy="726864"/>
          </a:xfrm>
        </p:grpSpPr>
        <p:sp>
          <p:nvSpPr>
            <p:cNvPr id="802" name="Google Shape;802;ge000b38c6e_0_2"/>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03" name="Google Shape;803;ge000b38c6e_0_2" descr="Decision Tree Icons - Download Free Vector Icons | Noun Project"/>
            <p:cNvPicPr preferRelativeResize="0"/>
            <p:nvPr/>
          </p:nvPicPr>
          <p:blipFill rotWithShape="1">
            <a:blip r:embed="rId3">
              <a:alphaModFix/>
            </a:blip>
            <a:srcRect/>
            <a:stretch/>
          </p:blipFill>
          <p:spPr>
            <a:xfrm>
              <a:off x="4904991" y="1671011"/>
              <a:ext cx="723600" cy="723600"/>
            </a:xfrm>
            <a:prstGeom prst="rect">
              <a:avLst/>
            </a:prstGeom>
            <a:noFill/>
            <a:ln>
              <a:noFill/>
            </a:ln>
          </p:spPr>
        </p:pic>
      </p:grpSp>
      <p:pic>
        <p:nvPicPr>
          <p:cNvPr id="804" name="Google Shape;804;ge000b38c6e_0_2"/>
          <p:cNvPicPr preferRelativeResize="0"/>
          <p:nvPr/>
        </p:nvPicPr>
        <p:blipFill>
          <a:blip r:embed="rId4">
            <a:alphaModFix/>
          </a:blip>
          <a:stretch>
            <a:fillRect/>
          </a:stretch>
        </p:blipFill>
        <p:spPr>
          <a:xfrm>
            <a:off x="1410775" y="928275"/>
            <a:ext cx="6035724" cy="3698376"/>
          </a:xfrm>
          <a:prstGeom prst="rect">
            <a:avLst/>
          </a:prstGeom>
          <a:noFill/>
          <a:ln>
            <a:noFill/>
          </a:ln>
        </p:spPr>
      </p:pic>
      <p:pic>
        <p:nvPicPr>
          <p:cNvPr id="805" name="Google Shape;805;ge000b38c6e_0_2"/>
          <p:cNvPicPr preferRelativeResize="0"/>
          <p:nvPr/>
        </p:nvPicPr>
        <p:blipFill>
          <a:blip r:embed="rId5">
            <a:alphaModFix/>
          </a:blip>
          <a:stretch>
            <a:fillRect/>
          </a:stretch>
        </p:blipFill>
        <p:spPr>
          <a:xfrm>
            <a:off x="2419000" y="4662875"/>
            <a:ext cx="360025" cy="360050"/>
          </a:xfrm>
          <a:prstGeom prst="rect">
            <a:avLst/>
          </a:prstGeom>
          <a:noFill/>
          <a:ln>
            <a:noFill/>
          </a:ln>
        </p:spPr>
      </p:pic>
      <p:grpSp>
        <p:nvGrpSpPr>
          <p:cNvPr id="806" name="Google Shape;806;ge000b38c6e_0_2"/>
          <p:cNvGrpSpPr/>
          <p:nvPr/>
        </p:nvGrpSpPr>
        <p:grpSpPr>
          <a:xfrm>
            <a:off x="4698284" y="4662900"/>
            <a:ext cx="359995" cy="359995"/>
            <a:chOff x="3510825" y="3082375"/>
            <a:chExt cx="723900" cy="723900"/>
          </a:xfrm>
        </p:grpSpPr>
        <p:sp>
          <p:nvSpPr>
            <p:cNvPr id="807" name="Google Shape;807;ge000b38c6e_0_2"/>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8" name="Google Shape;808;ge000b38c6e_0_2"/>
            <p:cNvGrpSpPr/>
            <p:nvPr/>
          </p:nvGrpSpPr>
          <p:grpSpPr>
            <a:xfrm>
              <a:off x="3597860" y="3175018"/>
              <a:ext cx="549698" cy="538744"/>
              <a:chOff x="951975" y="315800"/>
              <a:chExt cx="5860325" cy="4933550"/>
            </a:xfrm>
          </p:grpSpPr>
          <p:sp>
            <p:nvSpPr>
              <p:cNvPr id="809" name="Google Shape;809;ge000b38c6e_0_2"/>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ge000b38c6e_0_2"/>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ge000b38c6e_0_2"/>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ge000b38c6e_0_2"/>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000000"/>
                </a:solidFill>
                <a:prstDash val="solid"/>
                <a:miter lim="2219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ge000b38c6e_0_2"/>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000000"/>
                </a:solidFill>
                <a:prstDash val="solid"/>
                <a:miter lim="2219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ge000b38c6e_0_2"/>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000000"/>
                </a:solidFill>
                <a:prstDash val="solid"/>
                <a:miter lim="2219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ge000b38c6e_0_2"/>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000000"/>
                </a:solidFill>
                <a:prstDash val="solid"/>
                <a:miter lim="2219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ge000b38c6e_0_2"/>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17" name="Google Shape;817;ge000b38c6e_0_2"/>
          <p:cNvGrpSpPr/>
          <p:nvPr/>
        </p:nvGrpSpPr>
        <p:grpSpPr>
          <a:xfrm>
            <a:off x="3580712" y="4662886"/>
            <a:ext cx="359991" cy="360034"/>
            <a:chOff x="3510825" y="1671011"/>
            <a:chExt cx="723600" cy="726900"/>
          </a:xfrm>
        </p:grpSpPr>
        <p:sp>
          <p:nvSpPr>
            <p:cNvPr id="818" name="Google Shape;818;ge000b38c6e_0_2"/>
            <p:cNvSpPr/>
            <p:nvPr/>
          </p:nvSpPr>
          <p:spPr>
            <a:xfrm>
              <a:off x="3510825" y="1671011"/>
              <a:ext cx="723600" cy="726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19" name="Google Shape;819;ge000b38c6e_0_2"/>
            <p:cNvGrpSpPr/>
            <p:nvPr/>
          </p:nvGrpSpPr>
          <p:grpSpPr>
            <a:xfrm>
              <a:off x="3622555" y="1785065"/>
              <a:ext cx="483826" cy="491133"/>
              <a:chOff x="4874902" y="3808799"/>
              <a:chExt cx="345615" cy="350835"/>
            </a:xfrm>
          </p:grpSpPr>
          <p:sp>
            <p:nvSpPr>
              <p:cNvPr id="820" name="Google Shape;820;ge000b38c6e_0_2"/>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ge000b38c6e_0_2"/>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ge000b38c6e_0_2"/>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ge000b38c6e_0_2"/>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ge000b38c6e_0_2"/>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ge000b38c6e_0_2"/>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ge000b38c6e_0_2"/>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ge000b38c6e_0_2"/>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ge000b38c6e_0_2"/>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ge000b38c6e_0_2"/>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ge000b38c6e_0_2"/>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ge000b38c6e_0_2"/>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ge000b38c6e_0_2"/>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ge000b38c6e_0_2"/>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ge000b38c6e_0_2"/>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ge000b38c6e_0_2"/>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ge000b38c6e_0_2"/>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16"/>
          <p:cNvSpPr/>
          <p:nvPr/>
        </p:nvSpPr>
        <p:spPr>
          <a:xfrm>
            <a:off x="3149400" y="1483100"/>
            <a:ext cx="2538300" cy="1913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26" name="Google Shape;926;p16"/>
          <p:cNvSpPr/>
          <p:nvPr/>
        </p:nvSpPr>
        <p:spPr>
          <a:xfrm>
            <a:off x="0" y="490225"/>
            <a:ext cx="3205800" cy="21249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noFill/>
            </a:endParaRPr>
          </a:p>
        </p:txBody>
      </p:sp>
      <p:sp>
        <p:nvSpPr>
          <p:cNvPr id="927" name="Google Shape;927;p16"/>
          <p:cNvSpPr txBox="1">
            <a:spLocks noGrp="1"/>
          </p:cNvSpPr>
          <p:nvPr>
            <p:ph type="ctrTitle"/>
          </p:nvPr>
        </p:nvSpPr>
        <p:spPr>
          <a:xfrm>
            <a:off x="220500" y="100734"/>
            <a:ext cx="26865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3600"/>
              <a:buNone/>
            </a:pPr>
            <a:r>
              <a:rPr lang="en"/>
              <a:t>Solution</a:t>
            </a:r>
            <a:endParaRPr/>
          </a:p>
        </p:txBody>
      </p:sp>
      <p:sp>
        <p:nvSpPr>
          <p:cNvPr id="928" name="Google Shape;928;p16"/>
          <p:cNvSpPr/>
          <p:nvPr/>
        </p:nvSpPr>
        <p:spPr>
          <a:xfrm>
            <a:off x="1829300" y="1056200"/>
            <a:ext cx="968700" cy="476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AEMO Forecast</a:t>
            </a:r>
            <a:endParaRPr/>
          </a:p>
        </p:txBody>
      </p:sp>
      <p:sp>
        <p:nvSpPr>
          <p:cNvPr id="929" name="Google Shape;929;p16"/>
          <p:cNvSpPr/>
          <p:nvPr/>
        </p:nvSpPr>
        <p:spPr>
          <a:xfrm>
            <a:off x="445100" y="1046100"/>
            <a:ext cx="968700" cy="476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Temp</a:t>
            </a:r>
            <a:endParaRPr/>
          </a:p>
        </p:txBody>
      </p:sp>
      <p:sp>
        <p:nvSpPr>
          <p:cNvPr id="930" name="Google Shape;930;p16"/>
          <p:cNvSpPr/>
          <p:nvPr/>
        </p:nvSpPr>
        <p:spPr>
          <a:xfrm>
            <a:off x="498725" y="1683800"/>
            <a:ext cx="968700" cy="369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PV</a:t>
            </a:r>
            <a:endParaRPr/>
          </a:p>
        </p:txBody>
      </p:sp>
      <p:sp>
        <p:nvSpPr>
          <p:cNvPr id="931" name="Google Shape;931;p16"/>
          <p:cNvSpPr/>
          <p:nvPr/>
        </p:nvSpPr>
        <p:spPr>
          <a:xfrm>
            <a:off x="1691900" y="1725938"/>
            <a:ext cx="1106100" cy="476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Public Holiday</a:t>
            </a:r>
            <a:endParaRPr/>
          </a:p>
        </p:txBody>
      </p:sp>
      <p:sp>
        <p:nvSpPr>
          <p:cNvPr id="932" name="Google Shape;932;p16"/>
          <p:cNvSpPr/>
          <p:nvPr/>
        </p:nvSpPr>
        <p:spPr>
          <a:xfrm>
            <a:off x="3536600" y="316744"/>
            <a:ext cx="1462200" cy="4761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t>Total Demand (observed data)</a:t>
            </a:r>
            <a:endParaRPr sz="1300"/>
          </a:p>
        </p:txBody>
      </p:sp>
      <p:sp>
        <p:nvSpPr>
          <p:cNvPr id="933" name="Google Shape;933;p16"/>
          <p:cNvSpPr/>
          <p:nvPr/>
        </p:nvSpPr>
        <p:spPr>
          <a:xfrm>
            <a:off x="3900450" y="1987400"/>
            <a:ext cx="968700" cy="476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t>XGBoost</a:t>
            </a:r>
            <a:endParaRPr dirty="0"/>
          </a:p>
        </p:txBody>
      </p:sp>
      <p:sp>
        <p:nvSpPr>
          <p:cNvPr id="934" name="Google Shape;934;p16"/>
          <p:cNvSpPr/>
          <p:nvPr/>
        </p:nvSpPr>
        <p:spPr>
          <a:xfrm>
            <a:off x="3692325" y="2597900"/>
            <a:ext cx="1316400" cy="476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AU" dirty="0"/>
              <a:t>ARIMA</a:t>
            </a:r>
          </a:p>
          <a:p>
            <a:pPr marL="0" lvl="0" indent="0" algn="ctr" rtl="0">
              <a:spcBef>
                <a:spcPts val="0"/>
              </a:spcBef>
              <a:spcAft>
                <a:spcPts val="0"/>
              </a:spcAft>
              <a:buNone/>
            </a:pPr>
            <a:r>
              <a:rPr lang="en" dirty="0"/>
              <a:t>Time Series</a:t>
            </a:r>
            <a:endParaRPr dirty="0"/>
          </a:p>
        </p:txBody>
      </p:sp>
      <p:sp>
        <p:nvSpPr>
          <p:cNvPr id="935" name="Google Shape;935;p16"/>
          <p:cNvSpPr txBox="1">
            <a:spLocks noGrp="1"/>
          </p:cNvSpPr>
          <p:nvPr>
            <p:ph type="ctrTitle"/>
          </p:nvPr>
        </p:nvSpPr>
        <p:spPr>
          <a:xfrm>
            <a:off x="3526575" y="1483108"/>
            <a:ext cx="1647900" cy="369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000000"/>
              </a:buClr>
              <a:buSzPts val="3600"/>
              <a:buNone/>
            </a:pPr>
            <a:r>
              <a:rPr lang="en" sz="1700"/>
              <a:t> </a:t>
            </a:r>
            <a:r>
              <a:rPr lang="en" sz="1700">
                <a:solidFill>
                  <a:schemeClr val="dk2"/>
                </a:solidFill>
              </a:rPr>
              <a:t>Model</a:t>
            </a:r>
            <a:endParaRPr sz="1700">
              <a:solidFill>
                <a:schemeClr val="dk2"/>
              </a:solidFill>
            </a:endParaRPr>
          </a:p>
        </p:txBody>
      </p:sp>
      <p:sp>
        <p:nvSpPr>
          <p:cNvPr id="936" name="Google Shape;936;p16"/>
          <p:cNvSpPr/>
          <p:nvPr/>
        </p:nvSpPr>
        <p:spPr>
          <a:xfrm rot="1257412">
            <a:off x="2449362" y="2492127"/>
            <a:ext cx="627403" cy="476136"/>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37" name="Google Shape;937;p16"/>
          <p:cNvSpPr txBox="1">
            <a:spLocks noGrp="1"/>
          </p:cNvSpPr>
          <p:nvPr>
            <p:ph type="ctrTitle"/>
          </p:nvPr>
        </p:nvSpPr>
        <p:spPr>
          <a:xfrm>
            <a:off x="739800" y="678533"/>
            <a:ext cx="1647900" cy="369900"/>
          </a:xfrm>
          <a:prstGeom prst="rect">
            <a:avLst/>
          </a:prstGeom>
          <a:solidFill>
            <a:schemeClr val="lt1"/>
          </a:solid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000000"/>
              </a:buClr>
              <a:buSzPts val="3600"/>
              <a:buNone/>
            </a:pPr>
            <a:r>
              <a:rPr lang="en" sz="1700">
                <a:solidFill>
                  <a:schemeClr val="dk2"/>
                </a:solidFill>
              </a:rPr>
              <a:t>Historic Data</a:t>
            </a:r>
            <a:endParaRPr sz="1700">
              <a:solidFill>
                <a:schemeClr val="dk2"/>
              </a:solidFill>
            </a:endParaRPr>
          </a:p>
        </p:txBody>
      </p:sp>
      <p:sp>
        <p:nvSpPr>
          <p:cNvPr id="938" name="Google Shape;938;p16"/>
          <p:cNvSpPr/>
          <p:nvPr/>
        </p:nvSpPr>
        <p:spPr>
          <a:xfrm>
            <a:off x="5628375" y="316748"/>
            <a:ext cx="3205800" cy="20511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39" name="Google Shape;939;p16"/>
          <p:cNvSpPr/>
          <p:nvPr/>
        </p:nvSpPr>
        <p:spPr>
          <a:xfrm>
            <a:off x="7457675" y="882713"/>
            <a:ext cx="968700" cy="476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AEMO Forecast</a:t>
            </a:r>
            <a:endParaRPr dirty="0"/>
          </a:p>
        </p:txBody>
      </p:sp>
      <p:sp>
        <p:nvSpPr>
          <p:cNvPr id="940" name="Google Shape;940;p16"/>
          <p:cNvSpPr/>
          <p:nvPr/>
        </p:nvSpPr>
        <p:spPr>
          <a:xfrm>
            <a:off x="6127100" y="1510313"/>
            <a:ext cx="968700" cy="369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PV</a:t>
            </a:r>
            <a:endParaRPr/>
          </a:p>
        </p:txBody>
      </p:sp>
      <p:sp>
        <p:nvSpPr>
          <p:cNvPr id="941" name="Google Shape;941;p16"/>
          <p:cNvSpPr/>
          <p:nvPr/>
        </p:nvSpPr>
        <p:spPr>
          <a:xfrm>
            <a:off x="7320275" y="1552450"/>
            <a:ext cx="1106100" cy="476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Public Holiday</a:t>
            </a:r>
            <a:endParaRPr/>
          </a:p>
        </p:txBody>
      </p:sp>
      <p:sp>
        <p:nvSpPr>
          <p:cNvPr id="942" name="Google Shape;942;p16"/>
          <p:cNvSpPr/>
          <p:nvPr/>
        </p:nvSpPr>
        <p:spPr>
          <a:xfrm rot="8739392">
            <a:off x="5707941" y="2201539"/>
            <a:ext cx="627490" cy="476211"/>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3" name="Google Shape;943;p16"/>
          <p:cNvSpPr txBox="1">
            <a:spLocks noGrp="1"/>
          </p:cNvSpPr>
          <p:nvPr>
            <p:ph type="ctrTitle"/>
          </p:nvPr>
        </p:nvSpPr>
        <p:spPr>
          <a:xfrm>
            <a:off x="6368175" y="505045"/>
            <a:ext cx="1647900" cy="369900"/>
          </a:xfrm>
          <a:prstGeom prst="rect">
            <a:avLst/>
          </a:prstGeom>
          <a:solidFill>
            <a:schemeClr val="lt1"/>
          </a:solid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000000"/>
              </a:buClr>
              <a:buSzPts val="3600"/>
              <a:buNone/>
            </a:pPr>
            <a:r>
              <a:rPr lang="en" sz="1700">
                <a:solidFill>
                  <a:schemeClr val="dk2"/>
                </a:solidFill>
              </a:rPr>
              <a:t>ForecastData</a:t>
            </a:r>
            <a:endParaRPr sz="1700">
              <a:solidFill>
                <a:schemeClr val="dk2"/>
              </a:solidFill>
            </a:endParaRPr>
          </a:p>
        </p:txBody>
      </p:sp>
      <p:sp>
        <p:nvSpPr>
          <p:cNvPr id="944" name="Google Shape;944;p16"/>
          <p:cNvSpPr/>
          <p:nvPr/>
        </p:nvSpPr>
        <p:spPr>
          <a:xfrm>
            <a:off x="6212550" y="954588"/>
            <a:ext cx="968700" cy="476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Temp</a:t>
            </a:r>
            <a:endParaRPr/>
          </a:p>
        </p:txBody>
      </p:sp>
      <p:sp>
        <p:nvSpPr>
          <p:cNvPr id="945" name="Google Shape;945;p16"/>
          <p:cNvSpPr/>
          <p:nvPr/>
        </p:nvSpPr>
        <p:spPr>
          <a:xfrm rot="5397507">
            <a:off x="4093277" y="899925"/>
            <a:ext cx="413700" cy="476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6" name="Google Shape;946;p16"/>
          <p:cNvSpPr/>
          <p:nvPr/>
        </p:nvSpPr>
        <p:spPr>
          <a:xfrm>
            <a:off x="3619425" y="4086444"/>
            <a:ext cx="1462200" cy="4761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t>Total Demand Predicted</a:t>
            </a:r>
            <a:endParaRPr sz="1300"/>
          </a:p>
        </p:txBody>
      </p:sp>
      <p:sp>
        <p:nvSpPr>
          <p:cNvPr id="947" name="Google Shape;947;p16"/>
          <p:cNvSpPr/>
          <p:nvPr/>
        </p:nvSpPr>
        <p:spPr>
          <a:xfrm rot="5397507">
            <a:off x="4143677" y="3503275"/>
            <a:ext cx="413700" cy="476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extLst>
      <p:ext uri="{BB962C8B-B14F-4D97-AF65-F5344CB8AC3E}">
        <p14:creationId xmlns:p14="http://schemas.microsoft.com/office/powerpoint/2010/main" val="2240402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
          <p:cNvSpPr txBox="1">
            <a:spLocks noGrp="1"/>
          </p:cNvSpPr>
          <p:nvPr>
            <p:ph type="ctrTitle"/>
          </p:nvPr>
        </p:nvSpPr>
        <p:spPr>
          <a:xfrm>
            <a:off x="1064942" y="1565501"/>
            <a:ext cx="9822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1800"/>
              <a:buFont typeface="Fira Sans Condensed Medium"/>
              <a:buNone/>
            </a:pPr>
            <a:r>
              <a:rPr lang="en"/>
              <a:t>James</a:t>
            </a:r>
            <a:endParaRPr/>
          </a:p>
        </p:txBody>
      </p:sp>
      <p:sp>
        <p:nvSpPr>
          <p:cNvPr id="377" name="Google Shape;377;p3"/>
          <p:cNvSpPr txBox="1">
            <a:spLocks noGrp="1"/>
          </p:cNvSpPr>
          <p:nvPr>
            <p:ph type="subTitle" idx="1"/>
          </p:nvPr>
        </p:nvSpPr>
        <p:spPr>
          <a:xfrm>
            <a:off x="942404" y="2053568"/>
            <a:ext cx="2620500" cy="11124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000000"/>
              </a:buClr>
              <a:buSzPts val="1000"/>
              <a:buNone/>
            </a:pPr>
            <a:r>
              <a:rPr lang="en"/>
              <a:t>Chief Reporting Officer</a:t>
            </a:r>
            <a:endParaRPr/>
          </a:p>
        </p:txBody>
      </p:sp>
      <p:sp>
        <p:nvSpPr>
          <p:cNvPr id="378" name="Google Shape;378;p3"/>
          <p:cNvSpPr txBox="1">
            <a:spLocks noGrp="1"/>
          </p:cNvSpPr>
          <p:nvPr>
            <p:ph type="ctrTitle" idx="2"/>
          </p:nvPr>
        </p:nvSpPr>
        <p:spPr>
          <a:xfrm>
            <a:off x="7191683" y="1565501"/>
            <a:ext cx="1137300" cy="5778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Clr>
                <a:srgbClr val="000000"/>
              </a:buClr>
              <a:buSzPts val="1800"/>
              <a:buFont typeface="Fira Sans Condensed Medium"/>
              <a:buNone/>
            </a:pPr>
            <a:r>
              <a:rPr lang="en"/>
              <a:t>Nee</a:t>
            </a:r>
            <a:endParaRPr/>
          </a:p>
        </p:txBody>
      </p:sp>
      <p:sp>
        <p:nvSpPr>
          <p:cNvPr id="379" name="Google Shape;379;p3"/>
          <p:cNvSpPr txBox="1">
            <a:spLocks noGrp="1"/>
          </p:cNvSpPr>
          <p:nvPr>
            <p:ph type="subTitle" idx="3"/>
          </p:nvPr>
        </p:nvSpPr>
        <p:spPr>
          <a:xfrm>
            <a:off x="5591483" y="2053568"/>
            <a:ext cx="2737500" cy="1112400"/>
          </a:xfrm>
          <a:prstGeom prst="rect">
            <a:avLst/>
          </a:prstGeom>
          <a:noFill/>
          <a:ln>
            <a:noFill/>
          </a:ln>
        </p:spPr>
        <p:txBody>
          <a:bodyPr spcFirstLastPara="1" wrap="square" lIns="91425" tIns="91425" rIns="91425" bIns="91425" anchor="t" anchorCtr="0">
            <a:noAutofit/>
          </a:bodyPr>
          <a:lstStyle/>
          <a:p>
            <a:pPr marL="457200" lvl="0" indent="-342900" algn="r" rtl="0">
              <a:lnSpc>
                <a:spcPct val="100000"/>
              </a:lnSpc>
              <a:spcBef>
                <a:spcPts val="0"/>
              </a:spcBef>
              <a:spcAft>
                <a:spcPts val="0"/>
              </a:spcAft>
              <a:buClr>
                <a:srgbClr val="000000"/>
              </a:buClr>
              <a:buSzPts val="1000"/>
              <a:buNone/>
            </a:pPr>
            <a:r>
              <a:rPr lang="en"/>
              <a:t>Head of Python &amp; Power BI</a:t>
            </a:r>
            <a:endParaRPr/>
          </a:p>
        </p:txBody>
      </p:sp>
      <p:sp>
        <p:nvSpPr>
          <p:cNvPr id="380" name="Google Shape;380;p3"/>
          <p:cNvSpPr txBox="1">
            <a:spLocks noGrp="1"/>
          </p:cNvSpPr>
          <p:nvPr>
            <p:ph type="ctrTitle" idx="4"/>
          </p:nvPr>
        </p:nvSpPr>
        <p:spPr>
          <a:xfrm>
            <a:off x="618825" y="411675"/>
            <a:ext cx="46182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3600"/>
              <a:buNone/>
            </a:pPr>
            <a:r>
              <a:rPr lang="en"/>
              <a:t>WHO ARE WE?</a:t>
            </a:r>
            <a:endParaRPr/>
          </a:p>
        </p:txBody>
      </p:sp>
      <p:sp>
        <p:nvSpPr>
          <p:cNvPr id="381" name="Google Shape;381;p3"/>
          <p:cNvSpPr txBox="1"/>
          <p:nvPr/>
        </p:nvSpPr>
        <p:spPr>
          <a:xfrm>
            <a:off x="1064929" y="3015784"/>
            <a:ext cx="982200" cy="577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800"/>
              <a:buFont typeface="Fira Sans Condensed Medium"/>
              <a:buNone/>
            </a:pPr>
            <a:r>
              <a:rPr lang="en" sz="2400" b="0" i="0" u="none" strike="noStrike" cap="none">
                <a:solidFill>
                  <a:schemeClr val="lt1"/>
                </a:solidFill>
                <a:latin typeface="Share Tech"/>
                <a:ea typeface="Share Tech"/>
                <a:cs typeface="Share Tech"/>
                <a:sym typeface="Share Tech"/>
              </a:rPr>
              <a:t>Peter</a:t>
            </a:r>
            <a:endParaRPr sz="1400" b="0" i="0" u="none" strike="noStrike" cap="none">
              <a:solidFill>
                <a:srgbClr val="000000"/>
              </a:solidFill>
              <a:latin typeface="Arial"/>
              <a:ea typeface="Arial"/>
              <a:cs typeface="Arial"/>
              <a:sym typeface="Arial"/>
            </a:endParaRPr>
          </a:p>
        </p:txBody>
      </p:sp>
      <p:sp>
        <p:nvSpPr>
          <p:cNvPr id="382" name="Google Shape;382;p3"/>
          <p:cNvSpPr txBox="1"/>
          <p:nvPr/>
        </p:nvSpPr>
        <p:spPr>
          <a:xfrm>
            <a:off x="970671" y="3503851"/>
            <a:ext cx="2620500" cy="1112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000"/>
              <a:buFont typeface="Maven Pro"/>
              <a:buNone/>
            </a:pPr>
            <a:r>
              <a:rPr lang="en" sz="1400" b="0" i="0" u="none" strike="noStrike" cap="none">
                <a:solidFill>
                  <a:schemeClr val="lt1"/>
                </a:solidFill>
                <a:latin typeface="Maven Pro"/>
                <a:ea typeface="Maven Pro"/>
                <a:cs typeface="Maven Pro"/>
                <a:sym typeface="Maven Pro"/>
              </a:rPr>
              <a:t>Senior R Consultant</a:t>
            </a:r>
            <a:endParaRPr sz="1400" b="0" i="0" u="none" strike="noStrike" cap="none">
              <a:solidFill>
                <a:srgbClr val="000000"/>
              </a:solidFill>
              <a:latin typeface="Arial"/>
              <a:ea typeface="Arial"/>
              <a:cs typeface="Arial"/>
              <a:sym typeface="Arial"/>
            </a:endParaRPr>
          </a:p>
        </p:txBody>
      </p:sp>
      <p:sp>
        <p:nvSpPr>
          <p:cNvPr id="383" name="Google Shape;383;p3"/>
          <p:cNvSpPr txBox="1"/>
          <p:nvPr/>
        </p:nvSpPr>
        <p:spPr>
          <a:xfrm>
            <a:off x="7198403" y="3015784"/>
            <a:ext cx="1137300" cy="577800"/>
          </a:xfrm>
          <a:prstGeom prst="rect">
            <a:avLst/>
          </a:prstGeom>
          <a:no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rgbClr val="000000"/>
              </a:buClr>
              <a:buSzPts val="1800"/>
              <a:buFont typeface="Fira Sans Condensed Medium"/>
              <a:buNone/>
            </a:pPr>
            <a:r>
              <a:rPr lang="en" sz="2400" b="0" i="0" u="none" strike="noStrike" cap="none">
                <a:solidFill>
                  <a:schemeClr val="lt1"/>
                </a:solidFill>
                <a:latin typeface="Share Tech"/>
                <a:ea typeface="Share Tech"/>
                <a:cs typeface="Share Tech"/>
                <a:sym typeface="Share Tech"/>
              </a:rPr>
              <a:t>Ruhul</a:t>
            </a:r>
            <a:endParaRPr sz="2400" b="0" i="0" u="none" strike="noStrike" cap="none">
              <a:solidFill>
                <a:schemeClr val="lt1"/>
              </a:solidFill>
              <a:latin typeface="Share Tech"/>
              <a:ea typeface="Share Tech"/>
              <a:cs typeface="Share Tech"/>
              <a:sym typeface="Share Tech"/>
            </a:endParaRPr>
          </a:p>
        </p:txBody>
      </p:sp>
      <p:sp>
        <p:nvSpPr>
          <p:cNvPr id="384" name="Google Shape;384;p3"/>
          <p:cNvSpPr txBox="1"/>
          <p:nvPr/>
        </p:nvSpPr>
        <p:spPr>
          <a:xfrm>
            <a:off x="5378342" y="3501458"/>
            <a:ext cx="2957400" cy="1112400"/>
          </a:xfrm>
          <a:prstGeom prst="rect">
            <a:avLst/>
          </a:prstGeom>
          <a:noFill/>
          <a:ln>
            <a:noFill/>
          </a:ln>
        </p:spPr>
        <p:txBody>
          <a:bodyPr spcFirstLastPara="1" wrap="square" lIns="91425" tIns="91425" rIns="91425" bIns="91425" anchor="t" anchorCtr="0">
            <a:noAutofit/>
          </a:bodyPr>
          <a:lstStyle/>
          <a:p>
            <a:pPr marL="457200" marR="0" lvl="0" indent="-342900" algn="r" rtl="0">
              <a:lnSpc>
                <a:spcPct val="100000"/>
              </a:lnSpc>
              <a:spcBef>
                <a:spcPts val="0"/>
              </a:spcBef>
              <a:spcAft>
                <a:spcPts val="0"/>
              </a:spcAft>
              <a:buClr>
                <a:srgbClr val="000000"/>
              </a:buClr>
              <a:buSzPts val="1000"/>
              <a:buFont typeface="Maven Pro"/>
              <a:buNone/>
            </a:pPr>
            <a:r>
              <a:rPr lang="en" sz="1400" b="0" i="0" u="none" strike="noStrike" cap="none">
                <a:solidFill>
                  <a:schemeClr val="lt1"/>
                </a:solidFill>
                <a:latin typeface="Maven Pro"/>
                <a:ea typeface="Maven Pro"/>
                <a:cs typeface="Maven Pro"/>
                <a:sym typeface="Maven Pro"/>
              </a:rPr>
              <a:t>Executive Manager - Modelling</a:t>
            </a:r>
            <a:endParaRPr sz="1400" b="0" i="0" u="none" strike="noStrike" cap="none">
              <a:solidFill>
                <a:srgbClr val="000000"/>
              </a:solidFill>
              <a:latin typeface="Arial"/>
              <a:ea typeface="Arial"/>
              <a:cs typeface="Arial"/>
              <a:sym typeface="Arial"/>
            </a:endParaRPr>
          </a:p>
        </p:txBody>
      </p:sp>
      <p:pic>
        <p:nvPicPr>
          <p:cNvPr id="385" name="Google Shape;385;p3"/>
          <p:cNvPicPr preferRelativeResize="0"/>
          <p:nvPr/>
        </p:nvPicPr>
        <p:blipFill>
          <a:blip r:embed="rId3">
            <a:alphaModFix/>
          </a:blip>
          <a:stretch>
            <a:fillRect/>
          </a:stretch>
        </p:blipFill>
        <p:spPr>
          <a:xfrm>
            <a:off x="3133403" y="2914225"/>
            <a:ext cx="1037100" cy="1112400"/>
          </a:xfrm>
          <a:prstGeom prst="rect">
            <a:avLst/>
          </a:prstGeom>
          <a:noFill/>
          <a:ln>
            <a:noFill/>
          </a:ln>
        </p:spPr>
      </p:pic>
      <p:pic>
        <p:nvPicPr>
          <p:cNvPr id="386" name="Google Shape;386;p3"/>
          <p:cNvPicPr preferRelativeResize="0"/>
          <p:nvPr/>
        </p:nvPicPr>
        <p:blipFill>
          <a:blip r:embed="rId4">
            <a:alphaModFix/>
          </a:blip>
          <a:stretch>
            <a:fillRect/>
          </a:stretch>
        </p:blipFill>
        <p:spPr>
          <a:xfrm>
            <a:off x="4717617" y="2886924"/>
            <a:ext cx="1037100" cy="1166999"/>
          </a:xfrm>
          <a:prstGeom prst="rect">
            <a:avLst/>
          </a:prstGeom>
          <a:noFill/>
          <a:ln>
            <a:noFill/>
          </a:ln>
        </p:spPr>
      </p:pic>
      <p:pic>
        <p:nvPicPr>
          <p:cNvPr id="387" name="Google Shape;387;p3"/>
          <p:cNvPicPr preferRelativeResize="0"/>
          <p:nvPr/>
        </p:nvPicPr>
        <p:blipFill>
          <a:blip r:embed="rId5">
            <a:alphaModFix/>
          </a:blip>
          <a:stretch>
            <a:fillRect/>
          </a:stretch>
        </p:blipFill>
        <p:spPr>
          <a:xfrm>
            <a:off x="4761129" y="1474537"/>
            <a:ext cx="950075" cy="1082014"/>
          </a:xfrm>
          <a:prstGeom prst="rect">
            <a:avLst/>
          </a:prstGeom>
          <a:noFill/>
          <a:ln>
            <a:noFill/>
          </a:ln>
        </p:spPr>
      </p:pic>
      <p:pic>
        <p:nvPicPr>
          <p:cNvPr id="388" name="Google Shape;388;p3"/>
          <p:cNvPicPr preferRelativeResize="0"/>
          <p:nvPr/>
        </p:nvPicPr>
        <p:blipFill>
          <a:blip r:embed="rId6">
            <a:alphaModFix/>
          </a:blip>
          <a:stretch>
            <a:fillRect/>
          </a:stretch>
        </p:blipFill>
        <p:spPr>
          <a:xfrm>
            <a:off x="3133392" y="1459338"/>
            <a:ext cx="1037100" cy="11124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
          <p:cNvSpPr txBox="1">
            <a:spLocks noGrp="1"/>
          </p:cNvSpPr>
          <p:nvPr>
            <p:ph type="ctrTitle" idx="13"/>
          </p:nvPr>
        </p:nvSpPr>
        <p:spPr>
          <a:xfrm>
            <a:off x="6666296" y="3396800"/>
            <a:ext cx="22518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n"/>
              <a:t>SOLUTIONS &amp; RECOMMENDATIONS</a:t>
            </a:r>
            <a:endParaRPr/>
          </a:p>
        </p:txBody>
      </p:sp>
      <p:sp>
        <p:nvSpPr>
          <p:cNvPr id="394" name="Google Shape;394;p4"/>
          <p:cNvSpPr txBox="1">
            <a:spLocks noGrp="1"/>
          </p:cNvSpPr>
          <p:nvPr>
            <p:ph type="ctrTitle" idx="4"/>
          </p:nvPr>
        </p:nvSpPr>
        <p:spPr>
          <a:xfrm>
            <a:off x="3942834" y="3396800"/>
            <a:ext cx="13866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n"/>
              <a:t>METHODS &amp; FINDINGS</a:t>
            </a:r>
            <a:endParaRPr/>
          </a:p>
        </p:txBody>
      </p:sp>
      <p:sp>
        <p:nvSpPr>
          <p:cNvPr id="395" name="Google Shape;395;p4"/>
          <p:cNvSpPr txBox="1">
            <a:spLocks noGrp="1"/>
          </p:cNvSpPr>
          <p:nvPr>
            <p:ph type="ctrTitle"/>
          </p:nvPr>
        </p:nvSpPr>
        <p:spPr>
          <a:xfrm>
            <a:off x="1223300" y="3396800"/>
            <a:ext cx="21525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n"/>
              <a:t>PROBLEM STATEMENT</a:t>
            </a:r>
            <a:endParaRPr/>
          </a:p>
        </p:txBody>
      </p:sp>
      <p:sp>
        <p:nvSpPr>
          <p:cNvPr id="396" name="Google Shape;396;p4"/>
          <p:cNvSpPr txBox="1">
            <a:spLocks noGrp="1"/>
          </p:cNvSpPr>
          <p:nvPr>
            <p:ph type="title" idx="3"/>
          </p:nvPr>
        </p:nvSpPr>
        <p:spPr>
          <a:xfrm>
            <a:off x="1223300" y="2645887"/>
            <a:ext cx="1753800" cy="577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
              <a:t>01</a:t>
            </a:r>
            <a:endParaRPr/>
          </a:p>
        </p:txBody>
      </p:sp>
      <p:sp>
        <p:nvSpPr>
          <p:cNvPr id="397" name="Google Shape;397;p4"/>
          <p:cNvSpPr txBox="1">
            <a:spLocks noGrp="1"/>
          </p:cNvSpPr>
          <p:nvPr>
            <p:ph type="title" idx="6"/>
          </p:nvPr>
        </p:nvSpPr>
        <p:spPr>
          <a:xfrm>
            <a:off x="3942827" y="2645887"/>
            <a:ext cx="1753800" cy="577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
              <a:t>02</a:t>
            </a:r>
            <a:endParaRPr/>
          </a:p>
        </p:txBody>
      </p:sp>
      <p:sp>
        <p:nvSpPr>
          <p:cNvPr id="398" name="Google Shape;398;p4"/>
          <p:cNvSpPr txBox="1">
            <a:spLocks noGrp="1"/>
          </p:cNvSpPr>
          <p:nvPr>
            <p:ph type="ctrTitle" idx="7"/>
          </p:nvPr>
        </p:nvSpPr>
        <p:spPr>
          <a:xfrm>
            <a:off x="618825" y="411675"/>
            <a:ext cx="45762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TABLE OF CONTENTS</a:t>
            </a:r>
            <a:endParaRPr/>
          </a:p>
        </p:txBody>
      </p:sp>
      <p:sp>
        <p:nvSpPr>
          <p:cNvPr id="399" name="Google Shape;399;p4"/>
          <p:cNvSpPr txBox="1">
            <a:spLocks noGrp="1"/>
          </p:cNvSpPr>
          <p:nvPr>
            <p:ph type="title" idx="9"/>
          </p:nvPr>
        </p:nvSpPr>
        <p:spPr>
          <a:xfrm>
            <a:off x="6665704" y="2645887"/>
            <a:ext cx="1753800" cy="577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
              <a:t>03</a:t>
            </a:r>
            <a:endParaRPr/>
          </a:p>
        </p:txBody>
      </p:sp>
      <p:sp>
        <p:nvSpPr>
          <p:cNvPr id="400" name="Google Shape;400;p4"/>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4"/>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4"/>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3" name="Google Shape;403;p4"/>
          <p:cNvCxnSpPr>
            <a:stCxn id="400" idx="1"/>
            <a:endCxn id="39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sm" len="sm"/>
            <a:tailEnd type="none" w="sm" len="sm"/>
          </a:ln>
        </p:spPr>
      </p:cxnSp>
      <p:cxnSp>
        <p:nvCxnSpPr>
          <p:cNvPr id="404" name="Google Shape;404;p4"/>
          <p:cNvCxnSpPr>
            <a:stCxn id="401" idx="1"/>
            <a:endCxn id="397"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sm" len="sm"/>
            <a:tailEnd type="none" w="sm" len="sm"/>
          </a:ln>
        </p:spPr>
      </p:cxnSp>
      <p:cxnSp>
        <p:nvCxnSpPr>
          <p:cNvPr id="405" name="Google Shape;405;p4"/>
          <p:cNvCxnSpPr>
            <a:stCxn id="402" idx="1"/>
            <a:endCxn id="399"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sm" len="sm"/>
            <a:tailEnd type="none" w="sm" len="sm"/>
          </a:ln>
        </p:spPr>
      </p:cxnSp>
      <p:sp>
        <p:nvSpPr>
          <p:cNvPr id="406" name="Google Shape;406;p4"/>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4"/>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4"/>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09" name="Google Shape;409;p4"/>
          <p:cNvGrpSpPr/>
          <p:nvPr/>
        </p:nvGrpSpPr>
        <p:grpSpPr>
          <a:xfrm>
            <a:off x="4075558" y="1684660"/>
            <a:ext cx="577210" cy="580284"/>
            <a:chOff x="3095745" y="3805393"/>
            <a:chExt cx="352840" cy="354718"/>
          </a:xfrm>
        </p:grpSpPr>
        <p:sp>
          <p:nvSpPr>
            <p:cNvPr id="410" name="Google Shape;410;p4"/>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4"/>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4"/>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4"/>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4"/>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4"/>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6" name="Google Shape;416;p4"/>
          <p:cNvGrpSpPr/>
          <p:nvPr/>
        </p:nvGrpSpPr>
        <p:grpSpPr>
          <a:xfrm>
            <a:off x="6789168" y="1684647"/>
            <a:ext cx="583817" cy="580314"/>
            <a:chOff x="3541011" y="3367320"/>
            <a:chExt cx="348257" cy="346188"/>
          </a:xfrm>
        </p:grpSpPr>
        <p:sp>
          <p:nvSpPr>
            <p:cNvPr id="417" name="Google Shape;417;p4"/>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4"/>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4"/>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4"/>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
          <p:cNvSpPr txBox="1">
            <a:spLocks noGrp="1"/>
          </p:cNvSpPr>
          <p:nvPr>
            <p:ph type="ctrTitle"/>
          </p:nvPr>
        </p:nvSpPr>
        <p:spPr>
          <a:xfrm>
            <a:off x="2276025" y="2605375"/>
            <a:ext cx="2622000" cy="837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
              <a:buNone/>
            </a:pPr>
            <a:r>
              <a:rPr lang="en"/>
              <a:t>Problem Statement</a:t>
            </a:r>
            <a:endParaRPr/>
          </a:p>
        </p:txBody>
      </p:sp>
      <p:sp>
        <p:nvSpPr>
          <p:cNvPr id="426" name="Google Shape;426;p5"/>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5"/>
          <p:cNvSpPr txBox="1">
            <a:spLocks noGrp="1"/>
          </p:cNvSpPr>
          <p:nvPr>
            <p:ph type="title" idx="2"/>
          </p:nvPr>
        </p:nvSpPr>
        <p:spPr>
          <a:xfrm>
            <a:off x="5834900" y="2122225"/>
            <a:ext cx="9810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
                <a:solidFill>
                  <a:schemeClr val="dk2"/>
                </a:solidFill>
              </a:rPr>
              <a:t>01</a:t>
            </a:r>
            <a:endParaRPr>
              <a:solidFill>
                <a:schemeClr val="dk2"/>
              </a:solidFill>
            </a:endParaRPr>
          </a:p>
        </p:txBody>
      </p:sp>
      <p:sp>
        <p:nvSpPr>
          <p:cNvPr id="428" name="Google Shape;428;p5"/>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bg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5"/>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30" name="Google Shape;430;p5"/>
          <p:cNvCxnSpPr>
            <a:stCxn id="426" idx="2"/>
          </p:cNvCxnSpPr>
          <p:nvPr/>
        </p:nvCxnSpPr>
        <p:spPr>
          <a:xfrm>
            <a:off x="6325425" y="2953675"/>
            <a:ext cx="0" cy="978000"/>
          </a:xfrm>
          <a:prstGeom prst="straightConnector1">
            <a:avLst/>
          </a:prstGeom>
          <a:noFill/>
          <a:ln w="19050" cap="flat" cmpd="sng">
            <a:solidFill>
              <a:schemeClr val="accent2"/>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
          <p:cNvSpPr txBox="1">
            <a:spLocks noGrp="1"/>
          </p:cNvSpPr>
          <p:nvPr>
            <p:ph type="ctrTitle"/>
          </p:nvPr>
        </p:nvSpPr>
        <p:spPr>
          <a:xfrm>
            <a:off x="618825" y="411675"/>
            <a:ext cx="26865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3600"/>
              <a:buNone/>
            </a:pPr>
            <a:r>
              <a:rPr lang="en"/>
              <a:t>Background</a:t>
            </a:r>
            <a:endParaRPr/>
          </a:p>
        </p:txBody>
      </p:sp>
      <p:pic>
        <p:nvPicPr>
          <p:cNvPr id="436" name="Google Shape;436;p6"/>
          <p:cNvPicPr preferRelativeResize="0"/>
          <p:nvPr/>
        </p:nvPicPr>
        <p:blipFill rotWithShape="1">
          <a:blip r:embed="rId3">
            <a:alphaModFix/>
          </a:blip>
          <a:srcRect/>
          <a:stretch/>
        </p:blipFill>
        <p:spPr>
          <a:xfrm>
            <a:off x="402656" y="1113551"/>
            <a:ext cx="4936989" cy="2916397"/>
          </a:xfrm>
          <a:prstGeom prst="rect">
            <a:avLst/>
          </a:prstGeom>
          <a:noFill/>
          <a:ln>
            <a:noFill/>
          </a:ln>
        </p:spPr>
      </p:pic>
      <p:grpSp>
        <p:nvGrpSpPr>
          <p:cNvPr id="437" name="Google Shape;437;p6"/>
          <p:cNvGrpSpPr/>
          <p:nvPr/>
        </p:nvGrpSpPr>
        <p:grpSpPr>
          <a:xfrm rot="-1784921">
            <a:off x="634789" y="1629850"/>
            <a:ext cx="1338696" cy="773638"/>
            <a:chOff x="323528" y="2924944"/>
            <a:chExt cx="4102616" cy="1325883"/>
          </a:xfrm>
        </p:grpSpPr>
        <p:pic>
          <p:nvPicPr>
            <p:cNvPr id="438" name="Google Shape;438;p6"/>
            <p:cNvPicPr preferRelativeResize="0"/>
            <p:nvPr/>
          </p:nvPicPr>
          <p:blipFill rotWithShape="1">
            <a:blip r:embed="rId4">
              <a:alphaModFix/>
            </a:blip>
            <a:srcRect/>
            <a:stretch/>
          </p:blipFill>
          <p:spPr>
            <a:xfrm>
              <a:off x="323528" y="2924944"/>
              <a:ext cx="4102616" cy="1325883"/>
            </a:xfrm>
            <a:prstGeom prst="rect">
              <a:avLst/>
            </a:prstGeom>
            <a:noFill/>
            <a:ln>
              <a:noFill/>
            </a:ln>
          </p:spPr>
        </p:pic>
        <p:sp>
          <p:nvSpPr>
            <p:cNvPr id="439" name="Google Shape;439;p6"/>
            <p:cNvSpPr txBox="1"/>
            <p:nvPr/>
          </p:nvSpPr>
          <p:spPr>
            <a:xfrm>
              <a:off x="931000" y="3081320"/>
              <a:ext cx="2820829" cy="4351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 sz="1050" b="1" i="0" u="none" strike="noStrike" cap="none">
                  <a:solidFill>
                    <a:schemeClr val="dk1"/>
                  </a:solidFill>
                  <a:latin typeface="Times New Roman"/>
                  <a:ea typeface="Times New Roman"/>
                  <a:cs typeface="Times New Roman"/>
                  <a:sym typeface="Times New Roman"/>
                </a:rPr>
                <a:t>Power Crisis</a:t>
              </a:r>
              <a:endParaRPr sz="1200" b="1" i="0" u="none" strike="noStrike" cap="none">
                <a:solidFill>
                  <a:schemeClr val="dk1"/>
                </a:solidFill>
                <a:latin typeface="Times New Roman"/>
                <a:ea typeface="Times New Roman"/>
                <a:cs typeface="Times New Roman"/>
                <a:sym typeface="Times New Roman"/>
              </a:endParaRPr>
            </a:p>
          </p:txBody>
        </p:sp>
      </p:grpSp>
      <p:grpSp>
        <p:nvGrpSpPr>
          <p:cNvPr id="440" name="Google Shape;440;p6"/>
          <p:cNvGrpSpPr/>
          <p:nvPr/>
        </p:nvGrpSpPr>
        <p:grpSpPr>
          <a:xfrm rot="316234">
            <a:off x="1507045" y="2620706"/>
            <a:ext cx="2532824" cy="685850"/>
            <a:chOff x="1617921" y="1077307"/>
            <a:chExt cx="3997646" cy="1661294"/>
          </a:xfrm>
        </p:grpSpPr>
        <p:pic>
          <p:nvPicPr>
            <p:cNvPr id="441" name="Google Shape;441;p6"/>
            <p:cNvPicPr preferRelativeResize="0"/>
            <p:nvPr/>
          </p:nvPicPr>
          <p:blipFill rotWithShape="1">
            <a:blip r:embed="rId5">
              <a:alphaModFix/>
            </a:blip>
            <a:srcRect/>
            <a:stretch/>
          </p:blipFill>
          <p:spPr>
            <a:xfrm>
              <a:off x="1617921" y="1077307"/>
              <a:ext cx="3997646" cy="1581101"/>
            </a:xfrm>
            <a:prstGeom prst="rect">
              <a:avLst/>
            </a:prstGeom>
            <a:noFill/>
            <a:ln>
              <a:noFill/>
            </a:ln>
          </p:spPr>
        </p:pic>
        <p:sp>
          <p:nvSpPr>
            <p:cNvPr id="442" name="Google Shape;442;p6"/>
            <p:cNvSpPr txBox="1"/>
            <p:nvPr/>
          </p:nvSpPr>
          <p:spPr>
            <a:xfrm>
              <a:off x="2073365" y="1396401"/>
              <a:ext cx="3372300" cy="1342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500" b="1" i="0" u="none" strike="noStrike" cap="none">
                  <a:solidFill>
                    <a:schemeClr val="dk1"/>
                  </a:solidFill>
                  <a:latin typeface="Times New Roman"/>
                  <a:ea typeface="Times New Roman"/>
                  <a:cs typeface="Times New Roman"/>
                  <a:sym typeface="Times New Roman"/>
                </a:rPr>
                <a:t>Fires put electricity</a:t>
              </a:r>
              <a:endParaRPr sz="1100"/>
            </a:p>
            <a:p>
              <a:pPr marL="0" marR="0" lvl="0" indent="0" algn="l" rtl="0">
                <a:lnSpc>
                  <a:spcPct val="100000"/>
                </a:lnSpc>
                <a:spcBef>
                  <a:spcPts val="0"/>
                </a:spcBef>
                <a:spcAft>
                  <a:spcPts val="0"/>
                </a:spcAft>
                <a:buClr>
                  <a:srgbClr val="000000"/>
                </a:buClr>
                <a:buSzPts val="1800"/>
                <a:buFont typeface="Arial"/>
                <a:buNone/>
              </a:pPr>
              <a:r>
                <a:rPr lang="en" sz="1500" b="1" i="0" u="none" strike="noStrike" cap="none">
                  <a:solidFill>
                    <a:schemeClr val="dk1"/>
                  </a:solidFill>
                  <a:latin typeface="Times New Roman"/>
                  <a:ea typeface="Times New Roman"/>
                  <a:cs typeface="Times New Roman"/>
                  <a:sym typeface="Times New Roman"/>
                </a:rPr>
                <a:t> grid under stress</a:t>
              </a:r>
              <a:endParaRPr sz="1100"/>
            </a:p>
          </p:txBody>
        </p:sp>
      </p:grpSp>
      <p:grpSp>
        <p:nvGrpSpPr>
          <p:cNvPr id="443" name="Google Shape;443;p6"/>
          <p:cNvGrpSpPr/>
          <p:nvPr/>
        </p:nvGrpSpPr>
        <p:grpSpPr>
          <a:xfrm rot="825421">
            <a:off x="2833689" y="1438928"/>
            <a:ext cx="2223950" cy="812856"/>
            <a:chOff x="712023" y="4797152"/>
            <a:chExt cx="3843536" cy="1633731"/>
          </a:xfrm>
        </p:grpSpPr>
        <p:pic>
          <p:nvPicPr>
            <p:cNvPr id="444" name="Google Shape;444;p6"/>
            <p:cNvPicPr preferRelativeResize="0"/>
            <p:nvPr/>
          </p:nvPicPr>
          <p:blipFill rotWithShape="1">
            <a:blip r:embed="rId6">
              <a:alphaModFix/>
            </a:blip>
            <a:srcRect/>
            <a:stretch/>
          </p:blipFill>
          <p:spPr>
            <a:xfrm rot="10800000">
              <a:off x="712023" y="4797152"/>
              <a:ext cx="3843536" cy="1633731"/>
            </a:xfrm>
            <a:prstGeom prst="rect">
              <a:avLst/>
            </a:prstGeom>
            <a:noFill/>
            <a:ln>
              <a:noFill/>
            </a:ln>
          </p:spPr>
        </p:pic>
        <p:sp>
          <p:nvSpPr>
            <p:cNvPr id="445" name="Google Shape;445;p6"/>
            <p:cNvSpPr txBox="1"/>
            <p:nvPr/>
          </p:nvSpPr>
          <p:spPr>
            <a:xfrm>
              <a:off x="1521986" y="5107650"/>
              <a:ext cx="2206200" cy="1051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Times New Roman"/>
                  <a:ea typeface="Times New Roman"/>
                  <a:cs typeface="Times New Roman"/>
                  <a:sym typeface="Times New Roman"/>
                </a:rPr>
                <a:t>Power Outage</a:t>
              </a:r>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Times New Roman"/>
                  <a:ea typeface="Times New Roman"/>
                  <a:cs typeface="Times New Roman"/>
                  <a:sym typeface="Times New Roman"/>
                </a:rPr>
                <a:t> across NSW</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
          <p:cNvSpPr txBox="1">
            <a:spLocks noGrp="1"/>
          </p:cNvSpPr>
          <p:nvPr>
            <p:ph type="body" idx="1"/>
          </p:nvPr>
        </p:nvSpPr>
        <p:spPr>
          <a:xfrm>
            <a:off x="489900" y="1227975"/>
            <a:ext cx="6123300" cy="22527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a:t>Energy Supply MUST equal Energy Demand</a:t>
            </a:r>
            <a:endParaRPr/>
          </a:p>
          <a:p>
            <a:pPr marL="457200" lvl="0" indent="-342900" algn="l" rtl="0">
              <a:lnSpc>
                <a:spcPct val="100000"/>
              </a:lnSpc>
              <a:spcBef>
                <a:spcPts val="0"/>
              </a:spcBef>
              <a:spcAft>
                <a:spcPts val="0"/>
              </a:spcAft>
              <a:buSzPts val="1800"/>
              <a:buChar char="●"/>
            </a:pPr>
            <a:r>
              <a:rPr lang="en"/>
              <a:t>Discrepancies in Energy Demand forecast causes challenges for energy Supply</a:t>
            </a:r>
            <a:endParaRPr/>
          </a:p>
          <a:p>
            <a:pPr marL="457200" lvl="0" indent="-342900" algn="l" rtl="0">
              <a:lnSpc>
                <a:spcPct val="100000"/>
              </a:lnSpc>
              <a:spcBef>
                <a:spcPts val="0"/>
              </a:spcBef>
              <a:spcAft>
                <a:spcPts val="0"/>
              </a:spcAft>
              <a:buSzPts val="1800"/>
              <a:buChar char="●"/>
            </a:pPr>
            <a:r>
              <a:rPr lang="en"/>
              <a:t>Rooftop solar data is not included in models</a:t>
            </a:r>
            <a:endParaRPr/>
          </a:p>
          <a:p>
            <a:pPr marL="914400" lvl="1" indent="-317500" algn="l" rtl="0">
              <a:lnSpc>
                <a:spcPct val="100000"/>
              </a:lnSpc>
              <a:spcBef>
                <a:spcPts val="0"/>
              </a:spcBef>
              <a:spcAft>
                <a:spcPts val="0"/>
              </a:spcAft>
              <a:buSzPts val="1400"/>
              <a:buChar char="○"/>
            </a:pPr>
            <a:r>
              <a:rPr lang="en"/>
              <a:t>Drives model inaccuracy</a:t>
            </a:r>
            <a:endParaRPr/>
          </a:p>
          <a:p>
            <a:pPr marL="914400" lvl="1" indent="-317500" algn="l" rtl="0">
              <a:lnSpc>
                <a:spcPct val="100000"/>
              </a:lnSpc>
              <a:spcBef>
                <a:spcPts val="0"/>
              </a:spcBef>
              <a:spcAft>
                <a:spcPts val="0"/>
              </a:spcAft>
              <a:buSzPts val="1400"/>
              <a:buChar char="○"/>
            </a:pPr>
            <a:r>
              <a:rPr lang="en"/>
              <a:t>Influences outlier days</a:t>
            </a:r>
            <a:endParaRPr/>
          </a:p>
          <a:p>
            <a:pPr marL="457200" lvl="0" indent="-342900" algn="l" rtl="0">
              <a:lnSpc>
                <a:spcPct val="100000"/>
              </a:lnSpc>
              <a:spcBef>
                <a:spcPts val="0"/>
              </a:spcBef>
              <a:spcAft>
                <a:spcPts val="0"/>
              </a:spcAft>
              <a:buSzPts val="1800"/>
              <a:buChar char="●"/>
            </a:pPr>
            <a:r>
              <a:rPr lang="en"/>
              <a:t>Extreme temperatures, driving heating and cooling leading to discrepancies in models</a:t>
            </a:r>
            <a:endParaRPr/>
          </a:p>
          <a:p>
            <a:pPr marL="457200" lvl="0" indent="0" algn="l" rtl="0">
              <a:lnSpc>
                <a:spcPct val="100000"/>
              </a:lnSpc>
              <a:spcBef>
                <a:spcPts val="0"/>
              </a:spcBef>
              <a:spcAft>
                <a:spcPts val="0"/>
              </a:spcAft>
              <a:buNone/>
            </a:pPr>
            <a:endParaRPr/>
          </a:p>
        </p:txBody>
      </p:sp>
      <p:sp>
        <p:nvSpPr>
          <p:cNvPr id="451" name="Google Shape;451;p7"/>
          <p:cNvSpPr txBox="1">
            <a:spLocks noGrp="1"/>
          </p:cNvSpPr>
          <p:nvPr>
            <p:ph type="ctrTitle"/>
          </p:nvPr>
        </p:nvSpPr>
        <p:spPr>
          <a:xfrm>
            <a:off x="618825" y="411675"/>
            <a:ext cx="40863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3600"/>
              <a:buNone/>
            </a:pPr>
            <a:r>
              <a:rPr lang="en"/>
              <a:t>The Business Problems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gdf7886a990_1_0"/>
          <p:cNvSpPr txBox="1">
            <a:spLocks noGrp="1"/>
          </p:cNvSpPr>
          <p:nvPr>
            <p:ph type="body" idx="1"/>
          </p:nvPr>
        </p:nvSpPr>
        <p:spPr>
          <a:xfrm>
            <a:off x="489900" y="1227975"/>
            <a:ext cx="4988700" cy="20901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a:t>Forecasting models are dated and need improvements</a:t>
            </a:r>
            <a:endParaRPr/>
          </a:p>
          <a:p>
            <a:pPr marL="457200" lvl="0" indent="-342900" algn="l" rtl="0">
              <a:lnSpc>
                <a:spcPct val="100000"/>
              </a:lnSpc>
              <a:spcBef>
                <a:spcPts val="0"/>
              </a:spcBef>
              <a:spcAft>
                <a:spcPts val="0"/>
              </a:spcAft>
              <a:buSzPts val="1800"/>
              <a:buChar char="●"/>
            </a:pPr>
            <a:r>
              <a:rPr lang="en"/>
              <a:t>Outlier Identification</a:t>
            </a:r>
            <a:endParaRPr/>
          </a:p>
          <a:p>
            <a:pPr marL="457200" lvl="0" indent="-342900" algn="l" rtl="0">
              <a:lnSpc>
                <a:spcPct val="100000"/>
              </a:lnSpc>
              <a:spcBef>
                <a:spcPts val="0"/>
              </a:spcBef>
              <a:spcAft>
                <a:spcPts val="0"/>
              </a:spcAft>
              <a:buSzPts val="1800"/>
              <a:buChar char="●"/>
            </a:pPr>
            <a:r>
              <a:rPr lang="en"/>
              <a:t>Identify features to use</a:t>
            </a:r>
            <a:endParaRPr/>
          </a:p>
          <a:p>
            <a:pPr marL="457200" lvl="0" indent="-342900" algn="l" rtl="0">
              <a:lnSpc>
                <a:spcPct val="100000"/>
              </a:lnSpc>
              <a:spcBef>
                <a:spcPts val="0"/>
              </a:spcBef>
              <a:spcAft>
                <a:spcPts val="0"/>
              </a:spcAft>
              <a:buSzPts val="1800"/>
              <a:buChar char="●"/>
            </a:pPr>
            <a:r>
              <a:rPr lang="en"/>
              <a:t>Modernise the models</a:t>
            </a:r>
            <a:endParaRPr/>
          </a:p>
          <a:p>
            <a:pPr marL="457200" lvl="0" indent="-342900" algn="l" rtl="0">
              <a:lnSpc>
                <a:spcPct val="100000"/>
              </a:lnSpc>
              <a:spcBef>
                <a:spcPts val="0"/>
              </a:spcBef>
              <a:spcAft>
                <a:spcPts val="0"/>
              </a:spcAft>
              <a:buSzPts val="1800"/>
              <a:buChar char="●"/>
            </a:pPr>
            <a:r>
              <a:rPr lang="en"/>
              <a:t>Identify measures of success</a:t>
            </a:r>
            <a:endParaRPr/>
          </a:p>
          <a:p>
            <a:pPr marL="457200" lvl="0" indent="0" algn="l" rtl="0">
              <a:lnSpc>
                <a:spcPct val="100000"/>
              </a:lnSpc>
              <a:spcBef>
                <a:spcPts val="0"/>
              </a:spcBef>
              <a:spcAft>
                <a:spcPts val="0"/>
              </a:spcAft>
              <a:buNone/>
            </a:pPr>
            <a:endParaRPr/>
          </a:p>
        </p:txBody>
      </p:sp>
      <p:sp>
        <p:nvSpPr>
          <p:cNvPr id="457" name="Google Shape;457;gdf7886a990_1_0"/>
          <p:cNvSpPr txBox="1">
            <a:spLocks noGrp="1"/>
          </p:cNvSpPr>
          <p:nvPr>
            <p:ph type="ctrTitle"/>
          </p:nvPr>
        </p:nvSpPr>
        <p:spPr>
          <a:xfrm>
            <a:off x="618825" y="411675"/>
            <a:ext cx="40863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3600"/>
              <a:buNone/>
            </a:pPr>
            <a:r>
              <a:rPr lang="en"/>
              <a:t>The Technical Problems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8"/>
          <p:cNvSpPr txBox="1">
            <a:spLocks noGrp="1"/>
          </p:cNvSpPr>
          <p:nvPr>
            <p:ph type="title"/>
          </p:nvPr>
        </p:nvSpPr>
        <p:spPr>
          <a:xfrm>
            <a:off x="782389" y="856652"/>
            <a:ext cx="3513236" cy="1230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0"/>
              <a:buNone/>
            </a:pPr>
            <a:r>
              <a:rPr lang="en"/>
              <a:t>74.15</a:t>
            </a:r>
            <a:endParaRPr/>
          </a:p>
        </p:txBody>
      </p:sp>
      <p:sp>
        <p:nvSpPr>
          <p:cNvPr id="463" name="Google Shape;463;p8"/>
          <p:cNvSpPr txBox="1">
            <a:spLocks noGrp="1"/>
          </p:cNvSpPr>
          <p:nvPr>
            <p:ph type="body" idx="1"/>
          </p:nvPr>
        </p:nvSpPr>
        <p:spPr>
          <a:xfrm>
            <a:off x="782389" y="2086951"/>
            <a:ext cx="3513236" cy="111344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a:t>The RMSE of the AEMO’s forecasted demand to true total demand </a:t>
            </a:r>
            <a:r>
              <a:rPr lang="en" u="sng"/>
              <a:t>in 2020</a:t>
            </a:r>
            <a:endParaRPr u="sng"/>
          </a:p>
        </p:txBody>
      </p:sp>
      <p:grpSp>
        <p:nvGrpSpPr>
          <p:cNvPr id="464" name="Google Shape;464;p8"/>
          <p:cNvGrpSpPr/>
          <p:nvPr/>
        </p:nvGrpSpPr>
        <p:grpSpPr>
          <a:xfrm>
            <a:off x="4848374" y="856650"/>
            <a:ext cx="3513237" cy="2343750"/>
            <a:chOff x="4848374" y="856650"/>
            <a:chExt cx="3513237" cy="2343750"/>
          </a:xfrm>
        </p:grpSpPr>
        <p:sp>
          <p:nvSpPr>
            <p:cNvPr id="465" name="Google Shape;465;p8"/>
            <p:cNvSpPr txBox="1"/>
            <p:nvPr/>
          </p:nvSpPr>
          <p:spPr>
            <a:xfrm>
              <a:off x="4848374" y="856650"/>
              <a:ext cx="3513235" cy="1230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lt1"/>
                </a:buClr>
                <a:buSzPts val="12000"/>
                <a:buFont typeface="Share Tech"/>
                <a:buNone/>
              </a:pPr>
              <a:r>
                <a:rPr lang="en" sz="8000" b="0" i="0" u="none" strike="noStrike" cap="none">
                  <a:solidFill>
                    <a:schemeClr val="accent2"/>
                  </a:solidFill>
                  <a:latin typeface="Share Tech"/>
                  <a:ea typeface="Share Tech"/>
                  <a:cs typeface="Share Tech"/>
                  <a:sym typeface="Share Tech"/>
                </a:rPr>
                <a:t>714.42</a:t>
              </a:r>
              <a:endParaRPr sz="1400" b="0" i="0" u="none" strike="noStrike" cap="none">
                <a:solidFill>
                  <a:srgbClr val="000000"/>
                </a:solidFill>
                <a:latin typeface="Arial"/>
                <a:ea typeface="Arial"/>
                <a:cs typeface="Arial"/>
                <a:sym typeface="Arial"/>
              </a:endParaRPr>
            </a:p>
          </p:txBody>
        </p:sp>
        <p:sp>
          <p:nvSpPr>
            <p:cNvPr id="466" name="Google Shape;466;p8"/>
            <p:cNvSpPr txBox="1"/>
            <p:nvPr/>
          </p:nvSpPr>
          <p:spPr>
            <a:xfrm>
              <a:off x="4848375" y="2086950"/>
              <a:ext cx="3513236" cy="111345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1600"/>
                </a:spcAft>
                <a:buClr>
                  <a:schemeClr val="lt1"/>
                </a:buClr>
                <a:buSzPts val="1800"/>
                <a:buFont typeface="Maven Pro"/>
                <a:buNone/>
              </a:pPr>
              <a:r>
                <a:rPr lang="en" sz="1800" b="0" i="0" u="none" strike="noStrike" cap="none">
                  <a:solidFill>
                    <a:schemeClr val="lt1"/>
                  </a:solidFill>
                  <a:latin typeface="Maven Pro"/>
                  <a:ea typeface="Maven Pro"/>
                  <a:cs typeface="Maven Pro"/>
                  <a:sym typeface="Maven Pro"/>
                </a:rPr>
                <a:t>The RMSE of the AEMO’s forecasted demand to true total demand </a:t>
              </a:r>
              <a:r>
                <a:rPr lang="en" sz="1800" b="0" i="0" u="sng" strike="noStrike" cap="none">
                  <a:solidFill>
                    <a:schemeClr val="lt1"/>
                  </a:solidFill>
                  <a:latin typeface="Maven Pro"/>
                  <a:ea typeface="Maven Pro"/>
                  <a:cs typeface="Maven Pro"/>
                  <a:sym typeface="Maven Pro"/>
                </a:rPr>
                <a:t>for outliers</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913</Words>
  <Application>Microsoft Macintosh PowerPoint</Application>
  <PresentationFormat>On-screen Show (16:9)</PresentationFormat>
  <Paragraphs>196</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Fira Sans Extra Condensed Medium</vt:lpstr>
      <vt:lpstr>Share Tech</vt:lpstr>
      <vt:lpstr>Fira Sans Condensed Medium</vt:lpstr>
      <vt:lpstr>Maven Pro</vt:lpstr>
      <vt:lpstr>Times New Roman</vt:lpstr>
      <vt:lpstr>Advent Pro SemiBold</vt:lpstr>
      <vt:lpstr>Data Science Consulting by Slidesgo</vt:lpstr>
      <vt:lpstr>Beating the forecast</vt:lpstr>
      <vt:lpstr>OUR COMPANY</vt:lpstr>
      <vt:lpstr>James</vt:lpstr>
      <vt:lpstr>SOLUTIONS &amp; RECOMMENDATIONS</vt:lpstr>
      <vt:lpstr>Problem Statement</vt:lpstr>
      <vt:lpstr>Background</vt:lpstr>
      <vt:lpstr>The Business Problems</vt:lpstr>
      <vt:lpstr>The Technical Problems</vt:lpstr>
      <vt:lpstr>74.15</vt:lpstr>
      <vt:lpstr>OUR GOAL</vt:lpstr>
      <vt:lpstr>Methods &amp; Findings</vt:lpstr>
      <vt:lpstr>OUR MODELS</vt:lpstr>
      <vt:lpstr>OUR PROCESS</vt:lpstr>
      <vt:lpstr>RESULTS - 2020</vt:lpstr>
      <vt:lpstr>RESULTS - OUTLIERS</vt:lpstr>
      <vt:lpstr>Lower RMSEP</vt:lpstr>
      <vt:lpstr>Solution &amp; Improvements</vt:lpstr>
      <vt:lpstr>Solution</vt:lpstr>
      <vt:lpstr>Implementation</vt:lpstr>
      <vt:lpstr>Recommendations</vt:lpstr>
      <vt:lpstr>PowerPoint Presentation</vt:lpstr>
      <vt:lpstr>RESULTS - 2020</vt:lpstr>
      <vt:lpstr>RESULTS - OUTLIERS</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Beating the forecast</dc:title>
  <dc:creator>James Cleaver</dc:creator>
  <cp:lastModifiedBy>Peter Morian</cp:lastModifiedBy>
  <cp:revision>27</cp:revision>
  <dcterms:modified xsi:type="dcterms:W3CDTF">2021-06-16T11:19:50Z</dcterms:modified>
</cp:coreProperties>
</file>