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CCFF"/>
    <a:srgbClr val="F7D8FC"/>
    <a:srgbClr val="99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4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2B4C-DA28-410A-BE00-4AED541FE898}" type="datetimeFigureOut">
              <a:rPr lang="es-MX" smtClean="0"/>
              <a:t>07/03/2024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7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573" y="809297"/>
            <a:ext cx="9144000" cy="1292280"/>
          </a:xfrm>
        </p:spPr>
        <p:txBody>
          <a:bodyPr/>
          <a:lstStyle/>
          <a:p>
            <a:r>
              <a:rPr lang="es-MX" dirty="0" smtClean="0">
                <a:solidFill>
                  <a:srgbClr val="FFCCFF"/>
                </a:solidFill>
              </a:rPr>
              <a:t>EQUIPO GIRLYPOP</a:t>
            </a:r>
            <a:endParaRPr lang="es-MX" dirty="0">
              <a:solidFill>
                <a:srgbClr val="FFCC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194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solidFill>
                  <a:srgbClr val="CC99FF"/>
                </a:solidFill>
              </a:rPr>
              <a:t>ANA ZOE BELTRAN ZAPIEN</a:t>
            </a:r>
          </a:p>
          <a:p>
            <a:r>
              <a:rPr lang="es-MX" dirty="0" smtClean="0">
                <a:solidFill>
                  <a:srgbClr val="CC99FF"/>
                </a:solidFill>
              </a:rPr>
              <a:t>LUZ MELISSA CHAVEZ MURILLO</a:t>
            </a:r>
          </a:p>
          <a:p>
            <a:r>
              <a:rPr lang="es-MX" dirty="0" smtClean="0">
                <a:solidFill>
                  <a:srgbClr val="CC99FF"/>
                </a:solidFill>
              </a:rPr>
              <a:t>ALMA JIMENA LARA MORENO</a:t>
            </a:r>
          </a:p>
          <a:p>
            <a:r>
              <a:rPr lang="es-MX" dirty="0" smtClean="0">
                <a:solidFill>
                  <a:srgbClr val="CC99FF"/>
                </a:solidFill>
              </a:rPr>
              <a:t>BRUNETTE SOFIA LOPEZ CHAVIRA</a:t>
            </a:r>
            <a:endParaRPr lang="es-MX" dirty="0" smtClean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9409"/>
              </p:ext>
            </p:extLst>
          </p:nvPr>
        </p:nvGraphicFramePr>
        <p:xfrm>
          <a:off x="620110" y="84083"/>
          <a:ext cx="11256580" cy="6495393"/>
        </p:xfrm>
        <a:graphic>
          <a:graphicData uri="http://schemas.openxmlformats.org/drawingml/2006/table">
            <a:tbl>
              <a:tblPr/>
              <a:tblGrid>
                <a:gridCol w="11256580">
                  <a:extLst>
                    <a:ext uri="{9D8B030D-6E8A-4147-A177-3AD203B41FA5}">
                      <a16:colId xmlns:a16="http://schemas.microsoft.com/office/drawing/2014/main" val="264955146"/>
                    </a:ext>
                  </a:extLst>
                </a:gridCol>
              </a:tblGrid>
              <a:tr h="6495393">
                <a:tc>
                  <a:txBody>
                    <a:bodyPr/>
                    <a:lstStyle/>
                    <a:p>
                      <a:endParaRPr lang="es-MX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582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12950"/>
              </p:ext>
            </p:extLst>
          </p:nvPr>
        </p:nvGraphicFramePr>
        <p:xfrm>
          <a:off x="620110" y="84083"/>
          <a:ext cx="2151994" cy="4708633"/>
        </p:xfrm>
        <a:graphic>
          <a:graphicData uri="http://schemas.openxmlformats.org/drawingml/2006/table">
            <a:tbl>
              <a:tblPr/>
              <a:tblGrid>
                <a:gridCol w="2151994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04131"/>
              </p:ext>
            </p:extLst>
          </p:nvPr>
        </p:nvGraphicFramePr>
        <p:xfrm>
          <a:off x="2772104" y="84081"/>
          <a:ext cx="2225566" cy="4708635"/>
        </p:xfrm>
        <a:graphic>
          <a:graphicData uri="http://schemas.openxmlformats.org/drawingml/2006/table">
            <a:tbl>
              <a:tblPr/>
              <a:tblGrid>
                <a:gridCol w="22255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06995"/>
              </p:ext>
            </p:extLst>
          </p:nvPr>
        </p:nvGraphicFramePr>
        <p:xfrm>
          <a:off x="4997670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09684"/>
              </p:ext>
            </p:extLst>
          </p:nvPr>
        </p:nvGraphicFramePr>
        <p:xfrm>
          <a:off x="9574924" y="84082"/>
          <a:ext cx="2301766" cy="4708633"/>
        </p:xfrm>
        <a:graphic>
          <a:graphicData uri="http://schemas.openxmlformats.org/drawingml/2006/table">
            <a:tbl>
              <a:tblPr/>
              <a:tblGrid>
                <a:gridCol w="23017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196"/>
              </p:ext>
            </p:extLst>
          </p:nvPr>
        </p:nvGraphicFramePr>
        <p:xfrm>
          <a:off x="7288924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06561"/>
              </p:ext>
            </p:extLst>
          </p:nvPr>
        </p:nvGraphicFramePr>
        <p:xfrm>
          <a:off x="2785241" y="94593"/>
          <a:ext cx="2207173" cy="2385848"/>
        </p:xfrm>
        <a:graphic>
          <a:graphicData uri="http://schemas.openxmlformats.org/drawingml/2006/table">
            <a:tbl>
              <a:tblPr/>
              <a:tblGrid>
                <a:gridCol w="2207173">
                  <a:extLst>
                    <a:ext uri="{9D8B030D-6E8A-4147-A177-3AD203B41FA5}">
                      <a16:colId xmlns:a16="http://schemas.microsoft.com/office/drawing/2014/main" val="4257527571"/>
                    </a:ext>
                  </a:extLst>
                </a:gridCol>
              </a:tblGrid>
              <a:tr h="238584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3611835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921"/>
              </p:ext>
            </p:extLst>
          </p:nvPr>
        </p:nvGraphicFramePr>
        <p:xfrm>
          <a:off x="7304690" y="105103"/>
          <a:ext cx="2280744" cy="2322787"/>
        </p:xfrm>
        <a:graphic>
          <a:graphicData uri="http://schemas.openxmlformats.org/drawingml/2006/table">
            <a:tbl>
              <a:tblPr/>
              <a:tblGrid>
                <a:gridCol w="2280744">
                  <a:extLst>
                    <a:ext uri="{9D8B030D-6E8A-4147-A177-3AD203B41FA5}">
                      <a16:colId xmlns:a16="http://schemas.microsoft.com/office/drawing/2014/main" val="754328644"/>
                    </a:ext>
                  </a:extLst>
                </a:gridCol>
              </a:tblGrid>
              <a:tr h="23227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8126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52233"/>
              </p:ext>
            </p:extLst>
          </p:nvPr>
        </p:nvGraphicFramePr>
        <p:xfrm>
          <a:off x="630621" y="4813738"/>
          <a:ext cx="5549462" cy="1765738"/>
        </p:xfrm>
        <a:graphic>
          <a:graphicData uri="http://schemas.openxmlformats.org/drawingml/2006/table">
            <a:tbl>
              <a:tblPr/>
              <a:tblGrid>
                <a:gridCol w="5549462">
                  <a:extLst>
                    <a:ext uri="{9D8B030D-6E8A-4147-A177-3AD203B41FA5}">
                      <a16:colId xmlns:a16="http://schemas.microsoft.com/office/drawing/2014/main" val="2968133188"/>
                    </a:ext>
                  </a:extLst>
                </a:gridCol>
              </a:tblGrid>
              <a:tr h="17657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16468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9155" y="63061"/>
            <a:ext cx="193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PROBLEMA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938956" y="63059"/>
            <a:ext cx="189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SOLUCION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8352" y="63059"/>
            <a:ext cx="19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PROPOSICION DE VALOR UNICA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567450" y="93837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VENTAJA ESPECIAL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837684" y="84081"/>
            <a:ext cx="17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SEGMENTO DE CLIENTES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7057" y="2427890"/>
            <a:ext cx="185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METRICAS CLAVE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87863" y="2397112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CANALES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2304" y="4798706"/>
            <a:ext cx="321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ESTRUCTURAS DE COSTES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135415" y="4792715"/>
            <a:ext cx="246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FLUJO DE INGRESOS</a:t>
            </a:r>
            <a:endParaRPr lang="es-MX" sz="1600" dirty="0">
              <a:solidFill>
                <a:srgbClr val="FF66CC"/>
              </a:solidFill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48168"/>
              </p:ext>
            </p:extLst>
          </p:nvPr>
        </p:nvGraphicFramePr>
        <p:xfrm>
          <a:off x="1534510" y="704193"/>
          <a:ext cx="1082566" cy="1177159"/>
        </p:xfrm>
        <a:graphic>
          <a:graphicData uri="http://schemas.openxmlformats.org/drawingml/2006/table">
            <a:tbl>
              <a:tblPr/>
              <a:tblGrid>
                <a:gridCol w="1082566">
                  <a:extLst>
                    <a:ext uri="{9D8B030D-6E8A-4147-A177-3AD203B41FA5}">
                      <a16:colId xmlns:a16="http://schemas.microsoft.com/office/drawing/2014/main" val="3064903518"/>
                    </a:ext>
                  </a:extLst>
                </a:gridCol>
              </a:tblGrid>
              <a:tr h="117715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Problemas</a:t>
                      </a:r>
                      <a:r>
                        <a:rPr lang="es-MX" sz="1200" baseline="0" dirty="0" smtClean="0"/>
                        <a:t> de salud y dudas medicas para mujeres</a:t>
                      </a:r>
                      <a:endParaRPr lang="es-MX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7D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22333"/>
                  </a:ext>
                </a:extLst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788276" y="3159508"/>
            <a:ext cx="146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 smtClean="0">
                <a:solidFill>
                  <a:srgbClr val="9999FF"/>
                </a:solidFill>
              </a:rPr>
              <a:t>Alternativas</a:t>
            </a:r>
            <a:endParaRPr lang="es-MX" sz="1350" dirty="0">
              <a:solidFill>
                <a:srgbClr val="9999FF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114097" y="2102069"/>
            <a:ext cx="1135116" cy="83099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Poco acceso al momento de agendar citas medicas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261240" y="3741683"/>
            <a:ext cx="1114097" cy="646331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Acudir directamente a un medico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02"/>
              </p:ext>
            </p:extLst>
          </p:nvPr>
        </p:nvGraphicFramePr>
        <p:xfrm>
          <a:off x="3271344" y="704193"/>
          <a:ext cx="1463566" cy="1280160"/>
        </p:xfrm>
        <a:graphic>
          <a:graphicData uri="http://schemas.openxmlformats.org/drawingml/2006/table">
            <a:tbl>
              <a:tblPr/>
              <a:tblGrid>
                <a:gridCol w="1463566">
                  <a:extLst>
                    <a:ext uri="{9D8B030D-6E8A-4147-A177-3AD203B41FA5}">
                      <a16:colId xmlns:a16="http://schemas.microsoft.com/office/drawing/2014/main" val="2475781573"/>
                    </a:ext>
                  </a:extLst>
                </a:gridCol>
              </a:tblGrid>
              <a:tr h="898634">
                <a:tc>
                  <a:txBody>
                    <a:bodyPr/>
                    <a:lstStyle/>
                    <a:p>
                      <a:r>
                        <a:rPr lang="es-MX" dirty="0" smtClean="0"/>
                        <a:t>-</a:t>
                      </a:r>
                      <a:r>
                        <a:rPr lang="es-MX" sz="1200" dirty="0" smtClean="0"/>
                        <a:t>Resolver dudas</a:t>
                      </a:r>
                    </a:p>
                    <a:p>
                      <a:r>
                        <a:rPr lang="es-MX" sz="1200" dirty="0" smtClean="0"/>
                        <a:t>-Agendar citas virtualmente</a:t>
                      </a:r>
                    </a:p>
                    <a:p>
                      <a:r>
                        <a:rPr lang="es-MX" sz="1200" dirty="0" smtClean="0"/>
                        <a:t>-Publicidad a médicos con membresía</a:t>
                      </a:r>
                      <a:endParaRPr lang="es-MX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7D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62372"/>
                  </a:ext>
                </a:extLst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5327101" y="1594237"/>
            <a:ext cx="1658337" cy="120032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Lo que busca esta aplicación es facilitar y agilizar todos los procesos que giran en torno al servicio de salud de la mujer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407497" y="630136"/>
            <a:ext cx="1998277" cy="135421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MX" sz="1000" dirty="0" smtClean="0"/>
              <a:t>Las personas ya no emplearan tiempo desplazándose a un lugar para pedir una cita o esperaran detrás de un  teléfono a que alguien conteste, si no que podrán solicitar un medico que lo atienda en la comodidad de su locación</a:t>
            </a:r>
          </a:p>
          <a:p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973662" y="1066120"/>
            <a:ext cx="1430719" cy="83099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Mujeres con bajos recursos y mujeres con necesidad de atención medica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0163503" y="3063333"/>
            <a:ext cx="137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9999FF"/>
                </a:solidFill>
              </a:rPr>
              <a:t>Early adopters</a:t>
            </a:r>
            <a:endParaRPr lang="es-MX" sz="1400" dirty="0">
              <a:solidFill>
                <a:srgbClr val="9999FF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158249" y="3557017"/>
            <a:ext cx="1329556" cy="830997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Mujeres que cuenten con dispositivo con acceso a internet</a:t>
            </a:r>
            <a:endParaRPr lang="es-MX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682078" y="3148425"/>
            <a:ext cx="1723696" cy="646331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Directo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Mail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247693" y="3233851"/>
            <a:ext cx="1460940" cy="646331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Trafico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Incremento de nuevos usuarios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51183" y="5191625"/>
            <a:ext cx="1820921" cy="120032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Diseño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Membresía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Publicidad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Sueldos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 smtClean="0"/>
              <a:t>Web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305222" y="5159391"/>
            <a:ext cx="2238704" cy="1200329"/>
          </a:xfrm>
          <a:prstGeom prst="rect">
            <a:avLst/>
          </a:prstGeom>
          <a:solidFill>
            <a:srgbClr val="F7D8F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Otorgando la plataforma como medio tanto a usuarios como a médicos por medio de membresías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Por medio de publicidad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9018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193</Words>
  <Application>Microsoft Office PowerPoint</Application>
  <PresentationFormat>Panorámica</PresentationFormat>
  <Paragraphs>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EQUIPO GIRLYPOP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9</cp:revision>
  <dcterms:created xsi:type="dcterms:W3CDTF">2024-03-06T01:38:54Z</dcterms:created>
  <dcterms:modified xsi:type="dcterms:W3CDTF">2024-03-08T02:31:29Z</dcterms:modified>
</cp:coreProperties>
</file>