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77"/>
  </p:notesMasterIdLst>
  <p:sldIdLst>
    <p:sldId id="287" r:id="rId2"/>
    <p:sldId id="352" r:id="rId3"/>
    <p:sldId id="291" r:id="rId4"/>
    <p:sldId id="292" r:id="rId5"/>
    <p:sldId id="285" r:id="rId6"/>
    <p:sldId id="286" r:id="rId7"/>
    <p:sldId id="288" r:id="rId8"/>
    <p:sldId id="290" r:id="rId9"/>
    <p:sldId id="293" r:id="rId10"/>
    <p:sldId id="323" r:id="rId11"/>
    <p:sldId id="326" r:id="rId12"/>
    <p:sldId id="328" r:id="rId13"/>
    <p:sldId id="324" r:id="rId14"/>
    <p:sldId id="325" r:id="rId15"/>
    <p:sldId id="294" r:id="rId16"/>
    <p:sldId id="295" r:id="rId17"/>
    <p:sldId id="296" r:id="rId18"/>
    <p:sldId id="297" r:id="rId19"/>
    <p:sldId id="298" r:id="rId20"/>
    <p:sldId id="300" r:id="rId21"/>
    <p:sldId id="302" r:id="rId22"/>
    <p:sldId id="304" r:id="rId23"/>
    <p:sldId id="303" r:id="rId24"/>
    <p:sldId id="305" r:id="rId25"/>
    <p:sldId id="306" r:id="rId26"/>
    <p:sldId id="307" r:id="rId27"/>
    <p:sldId id="308" r:id="rId28"/>
    <p:sldId id="309" r:id="rId29"/>
    <p:sldId id="310" r:id="rId30"/>
    <p:sldId id="312" r:id="rId31"/>
    <p:sldId id="313" r:id="rId32"/>
    <p:sldId id="318" r:id="rId33"/>
    <p:sldId id="314" r:id="rId34"/>
    <p:sldId id="319" r:id="rId35"/>
    <p:sldId id="320" r:id="rId36"/>
    <p:sldId id="321" r:id="rId37"/>
    <p:sldId id="322" r:id="rId38"/>
    <p:sldId id="329" r:id="rId39"/>
    <p:sldId id="330" r:id="rId40"/>
    <p:sldId id="339" r:id="rId41"/>
    <p:sldId id="340" r:id="rId42"/>
    <p:sldId id="341" r:id="rId43"/>
    <p:sldId id="342" r:id="rId44"/>
    <p:sldId id="332" r:id="rId45"/>
    <p:sldId id="343" r:id="rId46"/>
    <p:sldId id="344" r:id="rId47"/>
    <p:sldId id="346" r:id="rId48"/>
    <p:sldId id="334" r:id="rId49"/>
    <p:sldId id="347" r:id="rId50"/>
    <p:sldId id="349" r:id="rId51"/>
    <p:sldId id="350" r:id="rId52"/>
    <p:sldId id="335" r:id="rId53"/>
    <p:sldId id="336" r:id="rId54"/>
    <p:sldId id="337" r:id="rId55"/>
    <p:sldId id="338" r:id="rId56"/>
    <p:sldId id="284" r:id="rId57"/>
    <p:sldId id="283" r:id="rId58"/>
    <p:sldId id="258" r:id="rId59"/>
    <p:sldId id="257" r:id="rId60"/>
    <p:sldId id="259" r:id="rId61"/>
    <p:sldId id="260" r:id="rId62"/>
    <p:sldId id="278" r:id="rId63"/>
    <p:sldId id="265" r:id="rId64"/>
    <p:sldId id="277" r:id="rId65"/>
    <p:sldId id="266" r:id="rId66"/>
    <p:sldId id="267" r:id="rId67"/>
    <p:sldId id="268" r:id="rId68"/>
    <p:sldId id="269" r:id="rId69"/>
    <p:sldId id="270" r:id="rId70"/>
    <p:sldId id="271" r:id="rId71"/>
    <p:sldId id="272" r:id="rId72"/>
    <p:sldId id="274" r:id="rId73"/>
    <p:sldId id="275" r:id="rId74"/>
    <p:sldId id="276" r:id="rId75"/>
    <p:sldId id="280" r:id="rId76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2"/>
    <a:srgbClr val="0432FF"/>
    <a:srgbClr val="00FA00"/>
    <a:srgbClr val="EAAB86"/>
    <a:srgbClr val="3670A0"/>
    <a:srgbClr val="E2A611"/>
    <a:srgbClr val="417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49"/>
    <p:restoredTop sz="94674"/>
  </p:normalViewPr>
  <p:slideViewPr>
    <p:cSldViewPr snapToGrid="0" snapToObjects="1">
      <p:cViewPr>
        <p:scale>
          <a:sx n="132" d="100"/>
          <a:sy n="132" d="100"/>
        </p:scale>
        <p:origin x="656" y="-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notesMaster" Target="notesMasters/notesMaster1.xml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2D63C-BADB-C64A-93D1-726DF65F384B}" type="datetimeFigureOut">
              <a:t>2/4/20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E732D-3A78-1444-973F-3F594F105623}" type="slidenum"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804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2/4/20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2/4/20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2/4/20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2/4/20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2/4/20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2/4/20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2/4/20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57833"/>
          </a:xfrm>
        </p:spPr>
        <p:txBody>
          <a:bodyPr>
            <a:normAutofit/>
          </a:bodyPr>
          <a:lstStyle>
            <a:lvl1pPr>
              <a:defRPr sz="23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2/4/20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2/4/20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2/4/20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dirty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2/4/20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63E9-3A96-A949-8FA6-9C14B2B4EAEA}" type="datetimeFigureOut">
              <a:t>2/4/20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522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68.png"/><Relationship Id="rId15" Type="http://schemas.openxmlformats.org/officeDocument/2006/relationships/image" Target="../media/image69.png"/><Relationship Id="rId16" Type="http://schemas.openxmlformats.org/officeDocument/2006/relationships/image" Target="../media/image70.png"/><Relationship Id="rId17" Type="http://schemas.openxmlformats.org/officeDocument/2006/relationships/image" Target="../media/image71.png"/><Relationship Id="rId18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2.png"/><Relationship Id="rId12" Type="http://schemas.openxmlformats.org/officeDocument/2006/relationships/image" Target="../media/image103.png"/><Relationship Id="rId13" Type="http://schemas.openxmlformats.org/officeDocument/2006/relationships/image" Target="../media/image104.png"/><Relationship Id="rId14" Type="http://schemas.openxmlformats.org/officeDocument/2006/relationships/image" Target="../media/image10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00.png"/><Relationship Id="rId12" Type="http://schemas.openxmlformats.org/officeDocument/2006/relationships/image" Target="../media/image111.png"/><Relationship Id="rId13" Type="http://schemas.openxmlformats.org/officeDocument/2006/relationships/image" Target="../media/image57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0.png"/><Relationship Id="rId3" Type="http://schemas.openxmlformats.org/officeDocument/2006/relationships/image" Target="../media/image210.png"/><Relationship Id="rId4" Type="http://schemas.openxmlformats.org/officeDocument/2006/relationships/image" Target="../media/image310.png"/><Relationship Id="rId5" Type="http://schemas.openxmlformats.org/officeDocument/2006/relationships/image" Target="../media/image410.png"/><Relationship Id="rId6" Type="http://schemas.openxmlformats.org/officeDocument/2006/relationships/image" Target="../media/image560.png"/><Relationship Id="rId7" Type="http://schemas.openxmlformats.org/officeDocument/2006/relationships/image" Target="../media/image630.png"/><Relationship Id="rId8" Type="http://schemas.openxmlformats.org/officeDocument/2006/relationships/image" Target="../media/image700.png"/><Relationship Id="rId9" Type="http://schemas.openxmlformats.org/officeDocument/2006/relationships/image" Target="../media/image800.png"/><Relationship Id="rId10" Type="http://schemas.openxmlformats.org/officeDocument/2006/relationships/image" Target="../media/image9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4" Type="http://schemas.openxmlformats.org/officeDocument/2006/relationships/image" Target="../media/image600.png"/><Relationship Id="rId5" Type="http://schemas.openxmlformats.org/officeDocument/2006/relationships/image" Target="../media/image610.png"/><Relationship Id="rId6" Type="http://schemas.openxmlformats.org/officeDocument/2006/relationships/image" Target="../media/image620.png"/><Relationship Id="rId7" Type="http://schemas.openxmlformats.org/officeDocument/2006/relationships/image" Target="../media/image640.png"/><Relationship Id="rId8" Type="http://schemas.openxmlformats.org/officeDocument/2006/relationships/image" Target="../media/image65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4" Type="http://schemas.openxmlformats.org/officeDocument/2006/relationships/image" Target="../media/image680.png"/><Relationship Id="rId5" Type="http://schemas.openxmlformats.org/officeDocument/2006/relationships/image" Target="../media/image690.png"/><Relationship Id="rId6" Type="http://schemas.openxmlformats.org/officeDocument/2006/relationships/image" Target="../media/image710.png"/><Relationship Id="rId7" Type="http://schemas.openxmlformats.org/officeDocument/2006/relationships/image" Target="../media/image7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4" Type="http://schemas.openxmlformats.org/officeDocument/2006/relationships/image" Target="../media/image750.png"/><Relationship Id="rId5" Type="http://schemas.openxmlformats.org/officeDocument/2006/relationships/image" Target="../media/image760.png"/><Relationship Id="rId6" Type="http://schemas.openxmlformats.org/officeDocument/2006/relationships/image" Target="../media/image670.png"/><Relationship Id="rId7" Type="http://schemas.openxmlformats.org/officeDocument/2006/relationships/image" Target="../media/image660.png"/><Relationship Id="rId8" Type="http://schemas.openxmlformats.org/officeDocument/2006/relationships/image" Target="../media/image770.png"/><Relationship Id="rId9" Type="http://schemas.openxmlformats.org/officeDocument/2006/relationships/image" Target="../media/image78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4" Type="http://schemas.openxmlformats.org/officeDocument/2006/relationships/image" Target="../media/image820.png"/><Relationship Id="rId5" Type="http://schemas.openxmlformats.org/officeDocument/2006/relationships/image" Target="../media/image830.png"/><Relationship Id="rId6" Type="http://schemas.openxmlformats.org/officeDocument/2006/relationships/image" Target="../media/image840.png"/><Relationship Id="rId7" Type="http://schemas.openxmlformats.org/officeDocument/2006/relationships/image" Target="../media/image85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4" Type="http://schemas.openxmlformats.org/officeDocument/2006/relationships/image" Target="../media/image88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60.png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90.png"/><Relationship Id="rId12" Type="http://schemas.openxmlformats.org/officeDocument/2006/relationships/image" Target="../media/image1010.png"/><Relationship Id="rId13" Type="http://schemas.openxmlformats.org/officeDocument/2006/relationships/image" Target="../media/image1020.png"/><Relationship Id="rId14" Type="http://schemas.openxmlformats.org/officeDocument/2006/relationships/image" Target="../media/image1030.png"/><Relationship Id="rId15" Type="http://schemas.openxmlformats.org/officeDocument/2006/relationships/image" Target="../media/image1040.png"/><Relationship Id="rId16" Type="http://schemas.openxmlformats.org/officeDocument/2006/relationships/image" Target="../media/image1050.png"/><Relationship Id="rId17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9.png"/><Relationship Id="rId3" Type="http://schemas.openxmlformats.org/officeDocument/2006/relationships/image" Target="../media/image910.png"/><Relationship Id="rId4" Type="http://schemas.openxmlformats.org/officeDocument/2006/relationships/image" Target="../media/image920.png"/><Relationship Id="rId5" Type="http://schemas.openxmlformats.org/officeDocument/2006/relationships/image" Target="../media/image930.png"/><Relationship Id="rId6" Type="http://schemas.openxmlformats.org/officeDocument/2006/relationships/image" Target="../media/image940.png"/><Relationship Id="rId7" Type="http://schemas.openxmlformats.org/officeDocument/2006/relationships/image" Target="../media/image950.png"/><Relationship Id="rId8" Type="http://schemas.openxmlformats.org/officeDocument/2006/relationships/image" Target="../media/image960.png"/><Relationship Id="rId9" Type="http://schemas.openxmlformats.org/officeDocument/2006/relationships/image" Target="../media/image970.png"/><Relationship Id="rId10" Type="http://schemas.openxmlformats.org/officeDocument/2006/relationships/image" Target="../media/image98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960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1.png"/><Relationship Id="rId9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Relationship Id="rId11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3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2.png"/><Relationship Id="rId20" Type="http://schemas.openxmlformats.org/officeDocument/2006/relationships/image" Target="../media/image154.png"/><Relationship Id="rId21" Type="http://schemas.openxmlformats.org/officeDocument/2006/relationships/image" Target="../media/image155.png"/><Relationship Id="rId22" Type="http://schemas.openxmlformats.org/officeDocument/2006/relationships/image" Target="../media/image156.png"/><Relationship Id="rId23" Type="http://schemas.openxmlformats.org/officeDocument/2006/relationships/image" Target="../media/image157.png"/><Relationship Id="rId24" Type="http://schemas.openxmlformats.org/officeDocument/2006/relationships/image" Target="../media/image158.png"/><Relationship Id="rId25" Type="http://schemas.openxmlformats.org/officeDocument/2006/relationships/image" Target="../media/image159.png"/><Relationship Id="rId26" Type="http://schemas.openxmlformats.org/officeDocument/2006/relationships/image" Target="../media/image161.png"/><Relationship Id="rId27" Type="http://schemas.openxmlformats.org/officeDocument/2006/relationships/image" Target="../media/image162.png"/><Relationship Id="rId28" Type="http://schemas.openxmlformats.org/officeDocument/2006/relationships/image" Target="../media/image163.png"/><Relationship Id="rId29" Type="http://schemas.openxmlformats.org/officeDocument/2006/relationships/image" Target="../media/image164.png"/><Relationship Id="rId30" Type="http://schemas.openxmlformats.org/officeDocument/2006/relationships/image" Target="../media/image165.png"/><Relationship Id="rId31" Type="http://schemas.openxmlformats.org/officeDocument/2006/relationships/image" Target="../media/image166.png"/><Relationship Id="rId10" Type="http://schemas.openxmlformats.org/officeDocument/2006/relationships/image" Target="../media/image143.png"/><Relationship Id="rId11" Type="http://schemas.openxmlformats.org/officeDocument/2006/relationships/image" Target="../media/image144.png"/><Relationship Id="rId12" Type="http://schemas.openxmlformats.org/officeDocument/2006/relationships/image" Target="../media/image145.png"/><Relationship Id="rId13" Type="http://schemas.openxmlformats.org/officeDocument/2006/relationships/image" Target="../media/image146.png"/><Relationship Id="rId14" Type="http://schemas.openxmlformats.org/officeDocument/2006/relationships/image" Target="../media/image147.png"/><Relationship Id="rId15" Type="http://schemas.openxmlformats.org/officeDocument/2006/relationships/image" Target="../media/image148.png"/><Relationship Id="rId16" Type="http://schemas.openxmlformats.org/officeDocument/2006/relationships/image" Target="../media/image149.png"/><Relationship Id="rId17" Type="http://schemas.openxmlformats.org/officeDocument/2006/relationships/image" Target="../media/image151.png"/><Relationship Id="rId18" Type="http://schemas.openxmlformats.org/officeDocument/2006/relationships/image" Target="../media/image152.png"/><Relationship Id="rId19" Type="http://schemas.openxmlformats.org/officeDocument/2006/relationships/image" Target="../media/image15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f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139.png"/><Relationship Id="rId8" Type="http://schemas.openxmlformats.org/officeDocument/2006/relationships/image" Target="../media/image14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9.png"/><Relationship Id="rId12" Type="http://schemas.openxmlformats.org/officeDocument/2006/relationships/image" Target="../media/image181.png"/><Relationship Id="rId13" Type="http://schemas.openxmlformats.org/officeDocument/2006/relationships/image" Target="../media/image182.png"/><Relationship Id="rId14" Type="http://schemas.openxmlformats.org/officeDocument/2006/relationships/image" Target="../media/image18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9.png"/><Relationship Id="rId3" Type="http://schemas.openxmlformats.org/officeDocument/2006/relationships/image" Target="../media/image171.png"/><Relationship Id="rId4" Type="http://schemas.openxmlformats.org/officeDocument/2006/relationships/image" Target="../media/image172.png"/><Relationship Id="rId5" Type="http://schemas.openxmlformats.org/officeDocument/2006/relationships/image" Target="../media/image173.png"/><Relationship Id="rId6" Type="http://schemas.openxmlformats.org/officeDocument/2006/relationships/image" Target="../media/image174.png"/><Relationship Id="rId7" Type="http://schemas.openxmlformats.org/officeDocument/2006/relationships/image" Target="../media/image175.png"/><Relationship Id="rId8" Type="http://schemas.openxmlformats.org/officeDocument/2006/relationships/image" Target="../media/image176.png"/><Relationship Id="rId9" Type="http://schemas.openxmlformats.org/officeDocument/2006/relationships/image" Target="../media/image177.png"/><Relationship Id="rId10" Type="http://schemas.openxmlformats.org/officeDocument/2006/relationships/image" Target="../media/image178.png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4.png"/><Relationship Id="rId12" Type="http://schemas.openxmlformats.org/officeDocument/2006/relationships/image" Target="../media/image19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4.png"/><Relationship Id="rId3" Type="http://schemas.openxmlformats.org/officeDocument/2006/relationships/image" Target="../media/image185.png"/><Relationship Id="rId4" Type="http://schemas.openxmlformats.org/officeDocument/2006/relationships/image" Target="../media/image186.png"/><Relationship Id="rId5" Type="http://schemas.openxmlformats.org/officeDocument/2006/relationships/image" Target="../media/image187.png"/><Relationship Id="rId6" Type="http://schemas.openxmlformats.org/officeDocument/2006/relationships/image" Target="../media/image188.png"/><Relationship Id="rId7" Type="http://schemas.openxmlformats.org/officeDocument/2006/relationships/image" Target="../media/image189.png"/><Relationship Id="rId8" Type="http://schemas.openxmlformats.org/officeDocument/2006/relationships/image" Target="../media/image191.png"/><Relationship Id="rId9" Type="http://schemas.openxmlformats.org/officeDocument/2006/relationships/image" Target="../media/image192.png"/><Relationship Id="rId10" Type="http://schemas.openxmlformats.org/officeDocument/2006/relationships/image" Target="../media/image193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1.png"/><Relationship Id="rId20" Type="http://schemas.openxmlformats.org/officeDocument/2006/relationships/image" Target="../media/image214.png"/><Relationship Id="rId21" Type="http://schemas.openxmlformats.org/officeDocument/2006/relationships/image" Target="../media/image215.png"/><Relationship Id="rId22" Type="http://schemas.openxmlformats.org/officeDocument/2006/relationships/image" Target="../media/image216.png"/><Relationship Id="rId23" Type="http://schemas.openxmlformats.org/officeDocument/2006/relationships/image" Target="../media/image217.png"/><Relationship Id="rId24" Type="http://schemas.openxmlformats.org/officeDocument/2006/relationships/image" Target="../media/image218.png"/><Relationship Id="rId10" Type="http://schemas.openxmlformats.org/officeDocument/2006/relationships/image" Target="../media/image202.png"/><Relationship Id="rId11" Type="http://schemas.openxmlformats.org/officeDocument/2006/relationships/image" Target="../media/image203.png"/><Relationship Id="rId12" Type="http://schemas.openxmlformats.org/officeDocument/2006/relationships/image" Target="../media/image204.png"/><Relationship Id="rId13" Type="http://schemas.openxmlformats.org/officeDocument/2006/relationships/image" Target="../media/image205.png"/><Relationship Id="rId14" Type="http://schemas.openxmlformats.org/officeDocument/2006/relationships/image" Target="../media/image206.png"/><Relationship Id="rId15" Type="http://schemas.openxmlformats.org/officeDocument/2006/relationships/image" Target="../media/image207.png"/><Relationship Id="rId16" Type="http://schemas.openxmlformats.org/officeDocument/2006/relationships/image" Target="../media/image208.png"/><Relationship Id="rId17" Type="http://schemas.openxmlformats.org/officeDocument/2006/relationships/image" Target="../media/image209.png"/><Relationship Id="rId18" Type="http://schemas.openxmlformats.org/officeDocument/2006/relationships/image" Target="../media/image212.png"/><Relationship Id="rId19" Type="http://schemas.openxmlformats.org/officeDocument/2006/relationships/image" Target="../media/image2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4.png"/><Relationship Id="rId3" Type="http://schemas.openxmlformats.org/officeDocument/2006/relationships/image" Target="../media/image167.png"/><Relationship Id="rId4" Type="http://schemas.openxmlformats.org/officeDocument/2006/relationships/image" Target="../media/image168.png"/><Relationship Id="rId5" Type="http://schemas.openxmlformats.org/officeDocument/2006/relationships/image" Target="../media/image196.png"/><Relationship Id="rId6" Type="http://schemas.openxmlformats.org/officeDocument/2006/relationships/image" Target="../media/image197.png"/><Relationship Id="rId7" Type="http://schemas.openxmlformats.org/officeDocument/2006/relationships/image" Target="../media/image198.png"/><Relationship Id="rId8" Type="http://schemas.openxmlformats.org/officeDocument/2006/relationships/image" Target="../media/image19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5" Type="http://schemas.openxmlformats.org/officeDocument/2006/relationships/image" Target="../media/image1990.png"/><Relationship Id="rId6" Type="http://schemas.openxmlformats.org/officeDocument/2006/relationships/image" Target="../media/image222.png"/><Relationship Id="rId7" Type="http://schemas.openxmlformats.org/officeDocument/2006/relationships/image" Target="../media/image223.png"/><Relationship Id="rId8" Type="http://schemas.openxmlformats.org/officeDocument/2006/relationships/image" Target="../media/image224.png"/><Relationship Id="rId9" Type="http://schemas.openxmlformats.org/officeDocument/2006/relationships/image" Target="../media/image225.png"/><Relationship Id="rId10" Type="http://schemas.openxmlformats.org/officeDocument/2006/relationships/image" Target="../media/image22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0.png"/><Relationship Id="rId3" Type="http://schemas.openxmlformats.org/officeDocument/2006/relationships/image" Target="../media/image231.png"/></Relationships>
</file>

<file path=ppt/slides/_rels/slide3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8.png"/><Relationship Id="rId12" Type="http://schemas.openxmlformats.org/officeDocument/2006/relationships/image" Target="../media/image239.png"/><Relationship Id="rId13" Type="http://schemas.openxmlformats.org/officeDocument/2006/relationships/image" Target="../media/image240.png"/><Relationship Id="rId14" Type="http://schemas.openxmlformats.org/officeDocument/2006/relationships/image" Target="../media/image241.png"/><Relationship Id="rId15" Type="http://schemas.openxmlformats.org/officeDocument/2006/relationships/image" Target="../media/image242.png"/><Relationship Id="rId16" Type="http://schemas.openxmlformats.org/officeDocument/2006/relationships/image" Target="../media/image24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7.png"/><Relationship Id="rId3" Type="http://schemas.openxmlformats.org/officeDocument/2006/relationships/image" Target="../media/image228.png"/><Relationship Id="rId4" Type="http://schemas.openxmlformats.org/officeDocument/2006/relationships/image" Target="../media/image229.png"/><Relationship Id="rId5" Type="http://schemas.openxmlformats.org/officeDocument/2006/relationships/image" Target="../media/image232.png"/><Relationship Id="rId6" Type="http://schemas.openxmlformats.org/officeDocument/2006/relationships/image" Target="../media/image233.png"/><Relationship Id="rId7" Type="http://schemas.openxmlformats.org/officeDocument/2006/relationships/image" Target="../media/image234.png"/><Relationship Id="rId8" Type="http://schemas.openxmlformats.org/officeDocument/2006/relationships/image" Target="../media/image235.png"/><Relationship Id="rId9" Type="http://schemas.openxmlformats.org/officeDocument/2006/relationships/image" Target="../media/image236.png"/><Relationship Id="rId10" Type="http://schemas.openxmlformats.org/officeDocument/2006/relationships/image" Target="../media/image237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1.png"/><Relationship Id="rId20" Type="http://schemas.openxmlformats.org/officeDocument/2006/relationships/image" Target="../media/image262.png"/><Relationship Id="rId21" Type="http://schemas.openxmlformats.org/officeDocument/2006/relationships/image" Target="../media/image263.png"/><Relationship Id="rId10" Type="http://schemas.openxmlformats.org/officeDocument/2006/relationships/image" Target="../media/image252.png"/><Relationship Id="rId11" Type="http://schemas.openxmlformats.org/officeDocument/2006/relationships/image" Target="../media/image253.png"/><Relationship Id="rId12" Type="http://schemas.openxmlformats.org/officeDocument/2006/relationships/image" Target="../media/image254.png"/><Relationship Id="rId13" Type="http://schemas.openxmlformats.org/officeDocument/2006/relationships/image" Target="../media/image255.png"/><Relationship Id="rId14" Type="http://schemas.openxmlformats.org/officeDocument/2006/relationships/image" Target="../media/image256.png"/><Relationship Id="rId15" Type="http://schemas.openxmlformats.org/officeDocument/2006/relationships/image" Target="../media/image257.png"/><Relationship Id="rId16" Type="http://schemas.openxmlformats.org/officeDocument/2006/relationships/image" Target="../media/image258.png"/><Relationship Id="rId17" Type="http://schemas.openxmlformats.org/officeDocument/2006/relationships/image" Target="../media/image259.png"/><Relationship Id="rId18" Type="http://schemas.openxmlformats.org/officeDocument/2006/relationships/image" Target="../media/image260.png"/><Relationship Id="rId19" Type="http://schemas.openxmlformats.org/officeDocument/2006/relationships/image" Target="../media/image26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4.png"/><Relationship Id="rId3" Type="http://schemas.openxmlformats.org/officeDocument/2006/relationships/image" Target="../media/image245.png"/><Relationship Id="rId4" Type="http://schemas.openxmlformats.org/officeDocument/2006/relationships/image" Target="../media/image246.png"/><Relationship Id="rId5" Type="http://schemas.openxmlformats.org/officeDocument/2006/relationships/image" Target="../media/image247.png"/><Relationship Id="rId6" Type="http://schemas.openxmlformats.org/officeDocument/2006/relationships/image" Target="../media/image248.png"/><Relationship Id="rId7" Type="http://schemas.openxmlformats.org/officeDocument/2006/relationships/image" Target="../media/image249.png"/><Relationship Id="rId8" Type="http://schemas.openxmlformats.org/officeDocument/2006/relationships/image" Target="../media/image250.png"/></Relationships>
</file>

<file path=ppt/slides/_rels/slide3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3.png"/><Relationship Id="rId12" Type="http://schemas.openxmlformats.org/officeDocument/2006/relationships/image" Target="../media/image27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image" Target="../media/image268.png"/><Relationship Id="rId7" Type="http://schemas.openxmlformats.org/officeDocument/2006/relationships/image" Target="../media/image269.png"/><Relationship Id="rId8" Type="http://schemas.openxmlformats.org/officeDocument/2006/relationships/image" Target="../media/image270.png"/><Relationship Id="rId9" Type="http://schemas.openxmlformats.org/officeDocument/2006/relationships/image" Target="../media/image271.png"/><Relationship Id="rId10" Type="http://schemas.openxmlformats.org/officeDocument/2006/relationships/image" Target="../media/image27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png"/><Relationship Id="rId4" Type="http://schemas.openxmlformats.org/officeDocument/2006/relationships/image" Target="../media/image277.png"/><Relationship Id="rId5" Type="http://schemas.openxmlformats.org/officeDocument/2006/relationships/image" Target="../media/image278.png"/><Relationship Id="rId6" Type="http://schemas.openxmlformats.org/officeDocument/2006/relationships/image" Target="../media/image279.png"/><Relationship Id="rId7" Type="http://schemas.openxmlformats.org/officeDocument/2006/relationships/image" Target="../media/image280.png"/><Relationship Id="rId8" Type="http://schemas.openxmlformats.org/officeDocument/2006/relationships/image" Target="../media/image281.png"/><Relationship Id="rId9" Type="http://schemas.openxmlformats.org/officeDocument/2006/relationships/image" Target="../media/image282.png"/><Relationship Id="rId10" Type="http://schemas.openxmlformats.org/officeDocument/2006/relationships/image" Target="../media/image28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4.png"/><Relationship Id="rId3" Type="http://schemas.openxmlformats.org/officeDocument/2006/relationships/image" Target="../media/image28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image" Target="../media/image290.png"/><Relationship Id="rId7" Type="http://schemas.openxmlformats.org/officeDocument/2006/relationships/image" Target="../media/image291.png"/><Relationship Id="rId8" Type="http://schemas.openxmlformats.org/officeDocument/2006/relationships/image" Target="../media/image292.png"/><Relationship Id="rId9" Type="http://schemas.openxmlformats.org/officeDocument/2006/relationships/image" Target="../media/image29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6.png"/></Relationships>
</file>

<file path=ppt/slides/_rels/slide4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3.png"/><Relationship Id="rId12" Type="http://schemas.openxmlformats.org/officeDocument/2006/relationships/image" Target="../media/image304.png"/><Relationship Id="rId13" Type="http://schemas.openxmlformats.org/officeDocument/2006/relationships/image" Target="../media/image305.png"/><Relationship Id="rId14" Type="http://schemas.openxmlformats.org/officeDocument/2006/relationships/image" Target="../media/image30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4.png"/><Relationship Id="rId3" Type="http://schemas.openxmlformats.org/officeDocument/2006/relationships/image" Target="../media/image295.png"/><Relationship Id="rId4" Type="http://schemas.openxmlformats.org/officeDocument/2006/relationships/image" Target="../media/image296.png"/><Relationship Id="rId5" Type="http://schemas.openxmlformats.org/officeDocument/2006/relationships/image" Target="../media/image297.png"/><Relationship Id="rId6" Type="http://schemas.openxmlformats.org/officeDocument/2006/relationships/image" Target="../media/image298.png"/><Relationship Id="rId7" Type="http://schemas.openxmlformats.org/officeDocument/2006/relationships/image" Target="../media/image299.png"/><Relationship Id="rId8" Type="http://schemas.openxmlformats.org/officeDocument/2006/relationships/image" Target="../media/image300.png"/><Relationship Id="rId9" Type="http://schemas.openxmlformats.org/officeDocument/2006/relationships/image" Target="../media/image301.png"/><Relationship Id="rId10" Type="http://schemas.openxmlformats.org/officeDocument/2006/relationships/image" Target="../media/image30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png"/><Relationship Id="rId4" Type="http://schemas.openxmlformats.org/officeDocument/2006/relationships/image" Target="../media/image309.png"/><Relationship Id="rId5" Type="http://schemas.openxmlformats.org/officeDocument/2006/relationships/image" Target="../media/image311.png"/><Relationship Id="rId6" Type="http://schemas.openxmlformats.org/officeDocument/2006/relationships/image" Target="../media/image3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png"/><Relationship Id="rId4" Type="http://schemas.openxmlformats.org/officeDocument/2006/relationships/image" Target="../media/image315.png"/><Relationship Id="rId5" Type="http://schemas.openxmlformats.org/officeDocument/2006/relationships/image" Target="../media/image316.png"/><Relationship Id="rId6" Type="http://schemas.openxmlformats.org/officeDocument/2006/relationships/image" Target="../media/image317.png"/><Relationship Id="rId7" Type="http://schemas.openxmlformats.org/officeDocument/2006/relationships/image" Target="../media/image265.png"/><Relationship Id="rId8" Type="http://schemas.openxmlformats.org/officeDocument/2006/relationships/image" Target="../media/image3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4" Type="http://schemas.openxmlformats.org/officeDocument/2006/relationships/image" Target="../media/image321.png"/><Relationship Id="rId5" Type="http://schemas.openxmlformats.org/officeDocument/2006/relationships/image" Target="../media/image322.png"/><Relationship Id="rId6" Type="http://schemas.openxmlformats.org/officeDocument/2006/relationships/image" Target="../media/image323.png"/><Relationship Id="rId7" Type="http://schemas.openxmlformats.org/officeDocument/2006/relationships/image" Target="../media/image324.png"/><Relationship Id="rId8" Type="http://schemas.openxmlformats.org/officeDocument/2006/relationships/image" Target="../media/image32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50.png"/><Relationship Id="rId4" Type="http://schemas.openxmlformats.org/officeDocument/2006/relationships/image" Target="../media/image326.png"/><Relationship Id="rId5" Type="http://schemas.openxmlformats.org/officeDocument/2006/relationships/image" Target="../media/image32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4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9.png"/><Relationship Id="rId4" Type="http://schemas.openxmlformats.org/officeDocument/2006/relationships/image" Target="../media/image330.png"/><Relationship Id="rId5" Type="http://schemas.openxmlformats.org/officeDocument/2006/relationships/image" Target="../media/image331.png"/><Relationship Id="rId6" Type="http://schemas.openxmlformats.org/officeDocument/2006/relationships/image" Target="../media/image33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4.png"/><Relationship Id="rId4" Type="http://schemas.openxmlformats.org/officeDocument/2006/relationships/image" Target="../media/image335.png"/><Relationship Id="rId5" Type="http://schemas.openxmlformats.org/officeDocument/2006/relationships/image" Target="../media/image336.png"/><Relationship Id="rId6" Type="http://schemas.openxmlformats.org/officeDocument/2006/relationships/image" Target="../media/image337.png"/><Relationship Id="rId7" Type="http://schemas.openxmlformats.org/officeDocument/2006/relationships/image" Target="../media/image33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4" Type="http://schemas.openxmlformats.org/officeDocument/2006/relationships/image" Target="../media/image341.png"/><Relationship Id="rId5" Type="http://schemas.openxmlformats.org/officeDocument/2006/relationships/image" Target="../media/image342.png"/><Relationship Id="rId6" Type="http://schemas.openxmlformats.org/officeDocument/2006/relationships/image" Target="../media/image343.png"/><Relationship Id="rId7" Type="http://schemas.openxmlformats.org/officeDocument/2006/relationships/image" Target="../media/image34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4" Type="http://schemas.openxmlformats.org/officeDocument/2006/relationships/image" Target="../media/image140.png"/><Relationship Id="rId5" Type="http://schemas.openxmlformats.org/officeDocument/2006/relationships/image" Target="../media/image150.png"/><Relationship Id="rId6" Type="http://schemas.openxmlformats.org/officeDocument/2006/relationships/image" Target="../media/image160.png"/><Relationship Id="rId7" Type="http://schemas.openxmlformats.org/officeDocument/2006/relationships/image" Target="../media/image170.png"/><Relationship Id="rId8" Type="http://schemas.openxmlformats.org/officeDocument/2006/relationships/image" Target="../media/image180.png"/><Relationship Id="rId9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png"/><Relationship Id="rId4" Type="http://schemas.openxmlformats.org/officeDocument/2006/relationships/image" Target="../media/image347.png"/><Relationship Id="rId5" Type="http://schemas.openxmlformats.org/officeDocument/2006/relationships/image" Target="../media/image348.png"/><Relationship Id="rId6" Type="http://schemas.openxmlformats.org/officeDocument/2006/relationships/image" Target="../media/image349.png"/><Relationship Id="rId7" Type="http://schemas.openxmlformats.org/officeDocument/2006/relationships/image" Target="../media/image350.png"/><Relationship Id="rId8" Type="http://schemas.openxmlformats.org/officeDocument/2006/relationships/image" Target="../media/image351.png"/><Relationship Id="rId9" Type="http://schemas.openxmlformats.org/officeDocument/2006/relationships/image" Target="../media/image352.png"/><Relationship Id="rId10" Type="http://schemas.openxmlformats.org/officeDocument/2006/relationships/image" Target="../media/image353.png"/><Relationship Id="rId11" Type="http://schemas.openxmlformats.org/officeDocument/2006/relationships/image" Target="../media/image35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png"/><Relationship Id="rId4" Type="http://schemas.openxmlformats.org/officeDocument/2006/relationships/image" Target="../media/image355.png"/><Relationship Id="rId5" Type="http://schemas.openxmlformats.org/officeDocument/2006/relationships/image" Target="../media/image356.png"/><Relationship Id="rId6" Type="http://schemas.openxmlformats.org/officeDocument/2006/relationships/image" Target="../media/image357.png"/><Relationship Id="rId7" Type="http://schemas.openxmlformats.org/officeDocument/2006/relationships/image" Target="../media/image358.png"/><Relationship Id="rId8" Type="http://schemas.openxmlformats.org/officeDocument/2006/relationships/image" Target="../media/image359.png"/><Relationship Id="rId9" Type="http://schemas.openxmlformats.org/officeDocument/2006/relationships/image" Target="../media/image360.png"/><Relationship Id="rId10" Type="http://schemas.openxmlformats.org/officeDocument/2006/relationships/image" Target="../media/image361.png"/><Relationship Id="rId11" Type="http://schemas.openxmlformats.org/officeDocument/2006/relationships/image" Target="../media/image36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3.png"/><Relationship Id="rId3" Type="http://schemas.openxmlformats.org/officeDocument/2006/relationships/image" Target="../media/image36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20" Type="http://schemas.openxmlformats.org/officeDocument/2006/relationships/image" Target="../media/image38.png"/><Relationship Id="rId21" Type="http://schemas.openxmlformats.org/officeDocument/2006/relationships/image" Target="../media/image39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0.png"/><Relationship Id="rId3" Type="http://schemas.openxmlformats.org/officeDocument/2006/relationships/image" Target="../media/image211.png"/><Relationship Id="rId4" Type="http://schemas.openxmlformats.org/officeDocument/2006/relationships/image" Target="../media/image220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6.png"/><Relationship Id="rId4" Type="http://schemas.openxmlformats.org/officeDocument/2006/relationships/image" Target="../media/image36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5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8.png"/><Relationship Id="rId3" Type="http://schemas.openxmlformats.org/officeDocument/2006/relationships/image" Target="../media/image369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40.png"/><Relationship Id="rId1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49.png"/><Relationship Id="rId7" Type="http://schemas.openxmlformats.org/officeDocument/2006/relationships/image" Target="../media/image54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3069633" y="1180616"/>
            <a:ext cx="3314700" cy="4675465"/>
            <a:chOff x="3116128" y="1041131"/>
            <a:chExt cx="3314700" cy="4675465"/>
          </a:xfrm>
        </p:grpSpPr>
        <p:grpSp>
          <p:nvGrpSpPr>
            <p:cNvPr id="2" name="Agrupar 1"/>
            <p:cNvGrpSpPr/>
            <p:nvPr/>
          </p:nvGrpSpPr>
          <p:grpSpPr>
            <a:xfrm>
              <a:off x="3116128" y="1041131"/>
              <a:ext cx="3314700" cy="3676650"/>
              <a:chOff x="2914650" y="1552575"/>
              <a:chExt cx="3314700" cy="3676650"/>
            </a:xfrm>
          </p:grpSpPr>
          <p:pic>
            <p:nvPicPr>
              <p:cNvPr id="1028" name="Picture 4" descr="esultado de imagen para Book icon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16" r="16016" b="29492"/>
              <a:stretch/>
            </p:blipFill>
            <p:spPr bwMode="auto">
              <a:xfrm>
                <a:off x="2914650" y="1790700"/>
                <a:ext cx="3314700" cy="34385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esultado de imagen para Book icon pytho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9449" y="1552575"/>
                <a:ext cx="2828925" cy="2828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CuadroTexto 2"/>
            <p:cNvSpPr txBox="1"/>
            <p:nvPr/>
          </p:nvSpPr>
          <p:spPr>
            <a:xfrm>
              <a:off x="3116128" y="4670156"/>
              <a:ext cx="32385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6200" b="1">
                  <a:solidFill>
                    <a:srgbClr val="3670A0"/>
                  </a:solidFill>
                  <a:latin typeface="Arial Rounded MT Bold" charset="0"/>
                  <a:ea typeface="Arial Rounded MT Bold" charset="0"/>
                  <a:cs typeface="Arial Rounded MT Bold" charset="0"/>
                </a:rPr>
                <a:t>MyBook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4379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6047" y="267690"/>
            <a:ext cx="7886700" cy="457833"/>
          </a:xfrm>
        </p:spPr>
        <p:txBody>
          <a:bodyPr>
            <a:normAutofit/>
          </a:bodyPr>
          <a:lstStyle/>
          <a:p>
            <a:r>
              <a:rPr lang="es-ES_tradnl"/>
              <a:t>square_transformaciones_galileo</a:t>
            </a:r>
          </a:p>
        </p:txBody>
      </p:sp>
      <p:grpSp>
        <p:nvGrpSpPr>
          <p:cNvPr id="109" name="Agrupar 108"/>
          <p:cNvGrpSpPr/>
          <p:nvPr/>
        </p:nvGrpSpPr>
        <p:grpSpPr>
          <a:xfrm>
            <a:off x="684455" y="1051839"/>
            <a:ext cx="3873949" cy="2999033"/>
            <a:chOff x="917538" y="836686"/>
            <a:chExt cx="3873949" cy="2999033"/>
          </a:xfrm>
        </p:grpSpPr>
        <p:sp>
          <p:nvSpPr>
            <p:cNvPr id="103" name="Elipse 102"/>
            <p:cNvSpPr/>
            <p:nvPr/>
          </p:nvSpPr>
          <p:spPr>
            <a:xfrm>
              <a:off x="4029132" y="221592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" name="Conector recto de flecha 2"/>
            <p:cNvCxnSpPr/>
            <p:nvPr/>
          </p:nvCxnSpPr>
          <p:spPr>
            <a:xfrm>
              <a:off x="1875790" y="3357492"/>
              <a:ext cx="1765605" cy="0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H="1">
              <a:off x="1044190" y="3357492"/>
              <a:ext cx="831600" cy="478227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917538" y="3593222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538" y="3593222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/>
                <p:cNvSpPr txBox="1"/>
                <p:nvPr/>
              </p:nvSpPr>
              <p:spPr>
                <a:xfrm>
                  <a:off x="3530497" y="3081550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CuadroTexto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0497" y="3081550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3030" b="-2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>
                  <a:off x="1891527" y="1711084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527" y="1711084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de flecha 7"/>
            <p:cNvCxnSpPr/>
            <p:nvPr/>
          </p:nvCxnSpPr>
          <p:spPr>
            <a:xfrm flipV="1">
              <a:off x="1875789" y="1711084"/>
              <a:ext cx="0" cy="1646408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Agrupar 14"/>
            <p:cNvGrpSpPr/>
            <p:nvPr/>
          </p:nvGrpSpPr>
          <p:grpSpPr>
            <a:xfrm>
              <a:off x="1976756" y="836686"/>
              <a:ext cx="2814731" cy="2124635"/>
              <a:chOff x="3073372" y="2087567"/>
              <a:chExt cx="2814731" cy="2124635"/>
            </a:xfrm>
          </p:grpSpPr>
          <p:cxnSp>
            <p:nvCxnSpPr>
              <p:cNvPr id="9" name="Conector recto de flecha 8"/>
              <p:cNvCxnSpPr/>
              <p:nvPr/>
            </p:nvCxnSpPr>
            <p:spPr>
              <a:xfrm>
                <a:off x="4031624" y="3733975"/>
                <a:ext cx="1765605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de flecha 9"/>
              <p:cNvCxnSpPr/>
              <p:nvPr/>
            </p:nvCxnSpPr>
            <p:spPr>
              <a:xfrm flipH="1">
                <a:off x="3200024" y="3733975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uadroTexto 10"/>
                  <p:cNvSpPr txBox="1"/>
                  <p:nvPr/>
                </p:nvSpPr>
                <p:spPr>
                  <a:xfrm>
                    <a:off x="3073372" y="3969705"/>
                    <a:ext cx="201772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1" name="CuadroTexto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3372" y="3969705"/>
                    <a:ext cx="201772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8182" t="-2778" r="-18182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CuadroTexto 11"/>
                  <p:cNvSpPr txBox="1"/>
                  <p:nvPr/>
                </p:nvSpPr>
                <p:spPr>
                  <a:xfrm>
                    <a:off x="5686331" y="3458033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𝑦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CuadroTexto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331" y="3458033"/>
                    <a:ext cx="201772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0303" t="-5556" r="-27273" b="-3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uadroTexto 12"/>
                  <p:cNvSpPr txBox="1"/>
                  <p:nvPr/>
                </p:nvSpPr>
                <p:spPr>
                  <a:xfrm>
                    <a:off x="4047361" y="2087567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𝑧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CuadroTexto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361" y="2087567"/>
                    <a:ext cx="201772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8182" t="-2857" r="-15152" b="-8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Conector recto de flecha 13"/>
              <p:cNvCxnSpPr/>
              <p:nvPr/>
            </p:nvCxnSpPr>
            <p:spPr>
              <a:xfrm flipV="1">
                <a:off x="4031623" y="2087567"/>
                <a:ext cx="0" cy="164640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ector recto de flecha 16"/>
            <p:cNvCxnSpPr/>
            <p:nvPr/>
          </p:nvCxnSpPr>
          <p:spPr>
            <a:xfrm flipV="1">
              <a:off x="1878223" y="2481282"/>
              <a:ext cx="1061570" cy="868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 flipV="1">
              <a:off x="2937528" y="2282146"/>
              <a:ext cx="1197081" cy="2004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V="1">
              <a:off x="1866897" y="2282630"/>
              <a:ext cx="2264577" cy="1076478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2653057" y="230093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3057" y="2300932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182" r="-21212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900546" y="20536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0546" y="2053625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182" t="-36111" r="-69697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3070051" y="2738521"/>
                  <a:ext cx="120725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p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1400" b="0" i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  <m:r>
                          <a:rPr lang="es-ES" sz="140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0051" y="2738521"/>
                  <a:ext cx="1207257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40000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CuadroTexto 38"/>
            <p:cNvSpPr txBox="1"/>
            <p:nvPr/>
          </p:nvSpPr>
          <p:spPr>
            <a:xfrm>
              <a:off x="1504797" y="2391054"/>
              <a:ext cx="281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2502585" y="1501605"/>
              <a:ext cx="4226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R’</a:t>
              </a:r>
            </a:p>
          </p:txBody>
        </p:sp>
        <p:cxnSp>
          <p:nvCxnSpPr>
            <p:cNvPr id="41" name="Conector recto de flecha 40"/>
            <p:cNvCxnSpPr/>
            <p:nvPr/>
          </p:nvCxnSpPr>
          <p:spPr>
            <a:xfrm flipV="1">
              <a:off x="2962574" y="2156763"/>
              <a:ext cx="363122" cy="29697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3279828" y="195853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9828" y="1958536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Agrupar 106"/>
          <p:cNvGrpSpPr/>
          <p:nvPr/>
        </p:nvGrpSpPr>
        <p:grpSpPr>
          <a:xfrm>
            <a:off x="4061341" y="2741282"/>
            <a:ext cx="4327329" cy="3134597"/>
            <a:chOff x="4081219" y="3118969"/>
            <a:chExt cx="4327329" cy="3134597"/>
          </a:xfrm>
        </p:grpSpPr>
        <p:sp>
          <p:nvSpPr>
            <p:cNvPr id="104" name="Elipse 103"/>
            <p:cNvSpPr/>
            <p:nvPr/>
          </p:nvSpPr>
          <p:spPr>
            <a:xfrm>
              <a:off x="7529983" y="4491318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5" name="Conector recto de flecha 44"/>
            <p:cNvCxnSpPr/>
            <p:nvPr/>
          </p:nvCxnSpPr>
          <p:spPr>
            <a:xfrm>
              <a:off x="5039471" y="5775339"/>
              <a:ext cx="1765605" cy="0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/>
            <p:nvPr/>
          </p:nvCxnSpPr>
          <p:spPr>
            <a:xfrm flipH="1">
              <a:off x="4207871" y="5775339"/>
              <a:ext cx="831600" cy="478227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4081219" y="601106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1219" y="6011069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6613889" y="578040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889" y="5780408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5055208" y="412893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5208" y="4128931"/>
                  <a:ext cx="20177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ector recto de flecha 49"/>
            <p:cNvCxnSpPr/>
            <p:nvPr/>
          </p:nvCxnSpPr>
          <p:spPr>
            <a:xfrm flipV="1">
              <a:off x="5039470" y="4128931"/>
              <a:ext cx="0" cy="1646408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Agrupar 85"/>
            <p:cNvGrpSpPr/>
            <p:nvPr/>
          </p:nvGrpSpPr>
          <p:grpSpPr>
            <a:xfrm>
              <a:off x="5522687" y="3118969"/>
              <a:ext cx="2688079" cy="2124635"/>
              <a:chOff x="5570813" y="3600232"/>
              <a:chExt cx="2688079" cy="2124635"/>
            </a:xfrm>
          </p:grpSpPr>
          <p:cxnSp>
            <p:nvCxnSpPr>
              <p:cNvPr id="52" name="Conector recto de flecha 51"/>
              <p:cNvCxnSpPr/>
              <p:nvPr/>
            </p:nvCxnSpPr>
            <p:spPr>
              <a:xfrm>
                <a:off x="6402413" y="5246640"/>
                <a:ext cx="1765605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de flecha 52"/>
              <p:cNvCxnSpPr/>
              <p:nvPr/>
            </p:nvCxnSpPr>
            <p:spPr>
              <a:xfrm flipH="1">
                <a:off x="5570813" y="524664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uadroTexto 54"/>
                  <p:cNvSpPr txBox="1"/>
                  <p:nvPr/>
                </p:nvSpPr>
                <p:spPr>
                  <a:xfrm>
                    <a:off x="8057120" y="4970698"/>
                    <a:ext cx="201772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𝑦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CuadroTexto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7120" y="4970698"/>
                    <a:ext cx="201772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0303" t="-5556" r="-27273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6418150" y="3600232"/>
                    <a:ext cx="201772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𝑧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CuadroTexto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8150" y="3600232"/>
                    <a:ext cx="201772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8182" t="-2857" r="-15152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Conector recto de flecha 56"/>
              <p:cNvCxnSpPr/>
              <p:nvPr/>
            </p:nvCxnSpPr>
            <p:spPr>
              <a:xfrm flipV="1">
                <a:off x="6402412" y="3600232"/>
                <a:ext cx="0" cy="164640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CuadroTexto 63"/>
            <p:cNvSpPr txBox="1"/>
            <p:nvPr/>
          </p:nvSpPr>
          <p:spPr>
            <a:xfrm>
              <a:off x="4696008" y="4840364"/>
              <a:ext cx="281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6412185" y="3758131"/>
              <a:ext cx="42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R’</a:t>
              </a:r>
            </a:p>
          </p:txBody>
        </p:sp>
        <p:cxnSp>
          <p:nvCxnSpPr>
            <p:cNvPr id="66" name="Conector recto de flecha 65"/>
            <p:cNvCxnSpPr/>
            <p:nvPr/>
          </p:nvCxnSpPr>
          <p:spPr>
            <a:xfrm>
              <a:off x="5737494" y="3929469"/>
              <a:ext cx="360038" cy="23357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uadroTexto 66"/>
                <p:cNvSpPr txBox="1"/>
                <p:nvPr/>
              </p:nvSpPr>
              <p:spPr>
                <a:xfrm>
                  <a:off x="5719577" y="3705453"/>
                  <a:ext cx="37905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′)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uadro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9577" y="3705453"/>
                  <a:ext cx="379056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1290" t="-2857" r="-20968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Forma libre 71"/>
            <p:cNvSpPr/>
            <p:nvPr/>
          </p:nvSpPr>
          <p:spPr>
            <a:xfrm>
              <a:off x="5039672" y="3907043"/>
              <a:ext cx="1322428" cy="1858563"/>
            </a:xfrm>
            <a:custGeom>
              <a:avLst/>
              <a:gdLst>
                <a:gd name="connsiteX0" fmla="*/ 0 w 2073106"/>
                <a:gd name="connsiteY0" fmla="*/ 1239232 h 1239232"/>
                <a:gd name="connsiteX1" fmla="*/ 153564 w 2073106"/>
                <a:gd name="connsiteY1" fmla="*/ 317852 h 1239232"/>
                <a:gd name="connsiteX2" fmla="*/ 383909 w 2073106"/>
                <a:gd name="connsiteY2" fmla="*/ 3745 h 1239232"/>
                <a:gd name="connsiteX3" fmla="*/ 921380 w 2073106"/>
                <a:gd name="connsiteY3" fmla="*/ 136368 h 1239232"/>
                <a:gd name="connsiteX4" fmla="*/ 1500733 w 2073106"/>
                <a:gd name="connsiteY4" fmla="*/ 289931 h 1239232"/>
                <a:gd name="connsiteX5" fmla="*/ 2073106 w 2073106"/>
                <a:gd name="connsiteY5" fmla="*/ 310872 h 1239232"/>
                <a:gd name="connsiteX0" fmla="*/ 0 w 2073106"/>
                <a:gd name="connsiteY0" fmla="*/ 1239232 h 1239232"/>
                <a:gd name="connsiteX1" fmla="*/ 153564 w 2073106"/>
                <a:gd name="connsiteY1" fmla="*/ 317852 h 1239232"/>
                <a:gd name="connsiteX2" fmla="*/ 383909 w 2073106"/>
                <a:gd name="connsiteY2" fmla="*/ 3745 h 1239232"/>
                <a:gd name="connsiteX3" fmla="*/ 921380 w 2073106"/>
                <a:gd name="connsiteY3" fmla="*/ 136368 h 1239232"/>
                <a:gd name="connsiteX4" fmla="*/ 1500733 w 2073106"/>
                <a:gd name="connsiteY4" fmla="*/ 289931 h 1239232"/>
                <a:gd name="connsiteX5" fmla="*/ 2073106 w 2073106"/>
                <a:gd name="connsiteY5" fmla="*/ 310872 h 1239232"/>
                <a:gd name="connsiteX0" fmla="*/ 0 w 2073106"/>
                <a:gd name="connsiteY0" fmla="*/ 1240599 h 1240599"/>
                <a:gd name="connsiteX1" fmla="*/ 153564 w 2073106"/>
                <a:gd name="connsiteY1" fmla="*/ 319219 h 1240599"/>
                <a:gd name="connsiteX2" fmla="*/ 383909 w 2073106"/>
                <a:gd name="connsiteY2" fmla="*/ 5112 h 1240599"/>
                <a:gd name="connsiteX3" fmla="*/ 921380 w 2073106"/>
                <a:gd name="connsiteY3" fmla="*/ 137735 h 1240599"/>
                <a:gd name="connsiteX4" fmla="*/ 2073106 w 2073106"/>
                <a:gd name="connsiteY4" fmla="*/ 312239 h 1240599"/>
                <a:gd name="connsiteX0" fmla="*/ 0 w 2073106"/>
                <a:gd name="connsiteY0" fmla="*/ 1235492 h 1235492"/>
                <a:gd name="connsiteX1" fmla="*/ 153564 w 2073106"/>
                <a:gd name="connsiteY1" fmla="*/ 314112 h 1235492"/>
                <a:gd name="connsiteX2" fmla="*/ 383909 w 2073106"/>
                <a:gd name="connsiteY2" fmla="*/ 5 h 1235492"/>
                <a:gd name="connsiteX3" fmla="*/ 2073106 w 2073106"/>
                <a:gd name="connsiteY3" fmla="*/ 307132 h 1235492"/>
                <a:gd name="connsiteX0" fmla="*/ 0 w 2073106"/>
                <a:gd name="connsiteY0" fmla="*/ 1235489 h 1235489"/>
                <a:gd name="connsiteX1" fmla="*/ 153564 w 2073106"/>
                <a:gd name="connsiteY1" fmla="*/ 314109 h 1235489"/>
                <a:gd name="connsiteX2" fmla="*/ 383909 w 2073106"/>
                <a:gd name="connsiteY2" fmla="*/ 2 h 1235489"/>
                <a:gd name="connsiteX3" fmla="*/ 2073106 w 2073106"/>
                <a:gd name="connsiteY3" fmla="*/ 307129 h 1235489"/>
                <a:gd name="connsiteX0" fmla="*/ 0 w 2073106"/>
                <a:gd name="connsiteY0" fmla="*/ 1235489 h 1235489"/>
                <a:gd name="connsiteX1" fmla="*/ 383909 w 2073106"/>
                <a:gd name="connsiteY1" fmla="*/ 2 h 1235489"/>
                <a:gd name="connsiteX2" fmla="*/ 2073106 w 2073106"/>
                <a:gd name="connsiteY2" fmla="*/ 307129 h 1235489"/>
                <a:gd name="connsiteX0" fmla="*/ 0 w 2073106"/>
                <a:gd name="connsiteY0" fmla="*/ 1342466 h 1342466"/>
                <a:gd name="connsiteX1" fmla="*/ 383909 w 2073106"/>
                <a:gd name="connsiteY1" fmla="*/ 106979 h 1342466"/>
                <a:gd name="connsiteX2" fmla="*/ 2073106 w 2073106"/>
                <a:gd name="connsiteY2" fmla="*/ 414106 h 1342466"/>
                <a:gd name="connsiteX0" fmla="*/ 0 w 2073106"/>
                <a:gd name="connsiteY0" fmla="*/ 1436358 h 1436358"/>
                <a:gd name="connsiteX1" fmla="*/ 383909 w 2073106"/>
                <a:gd name="connsiteY1" fmla="*/ 200871 h 1436358"/>
                <a:gd name="connsiteX2" fmla="*/ 2073106 w 2073106"/>
                <a:gd name="connsiteY2" fmla="*/ 507998 h 1436358"/>
                <a:gd name="connsiteX0" fmla="*/ 0 w 2073106"/>
                <a:gd name="connsiteY0" fmla="*/ 1472085 h 1472085"/>
                <a:gd name="connsiteX1" fmla="*/ 383909 w 2073106"/>
                <a:gd name="connsiteY1" fmla="*/ 236598 h 1472085"/>
                <a:gd name="connsiteX2" fmla="*/ 2073106 w 2073106"/>
                <a:gd name="connsiteY2" fmla="*/ 543725 h 1472085"/>
                <a:gd name="connsiteX0" fmla="*/ 0 w 2088531"/>
                <a:gd name="connsiteY0" fmla="*/ 1553254 h 1553254"/>
                <a:gd name="connsiteX1" fmla="*/ 383909 w 2088531"/>
                <a:gd name="connsiteY1" fmla="*/ 317767 h 1553254"/>
                <a:gd name="connsiteX2" fmla="*/ 2088531 w 2088531"/>
                <a:gd name="connsiteY2" fmla="*/ 375788 h 1553254"/>
                <a:gd name="connsiteX0" fmla="*/ 0 w 2088531"/>
                <a:gd name="connsiteY0" fmla="*/ 1275097 h 1275097"/>
                <a:gd name="connsiteX1" fmla="*/ 383909 w 2088531"/>
                <a:gd name="connsiteY1" fmla="*/ 39610 h 1275097"/>
                <a:gd name="connsiteX2" fmla="*/ 2088531 w 2088531"/>
                <a:gd name="connsiteY2" fmla="*/ 97631 h 1275097"/>
                <a:gd name="connsiteX0" fmla="*/ 0 w 2088531"/>
                <a:gd name="connsiteY0" fmla="*/ 1408662 h 1408662"/>
                <a:gd name="connsiteX1" fmla="*/ 383909 w 2088531"/>
                <a:gd name="connsiteY1" fmla="*/ 173175 h 1408662"/>
                <a:gd name="connsiteX2" fmla="*/ 2088531 w 2088531"/>
                <a:gd name="connsiteY2" fmla="*/ 231196 h 1408662"/>
                <a:gd name="connsiteX0" fmla="*/ 0 w 2088531"/>
                <a:gd name="connsiteY0" fmla="*/ 1353041 h 1353041"/>
                <a:gd name="connsiteX1" fmla="*/ 577836 w 2088531"/>
                <a:gd name="connsiteY1" fmla="*/ 259926 h 1353041"/>
                <a:gd name="connsiteX2" fmla="*/ 2088531 w 2088531"/>
                <a:gd name="connsiteY2" fmla="*/ 175575 h 1353041"/>
                <a:gd name="connsiteX0" fmla="*/ 0 w 2088531"/>
                <a:gd name="connsiteY0" fmla="*/ 1368199 h 1368199"/>
                <a:gd name="connsiteX1" fmla="*/ 577836 w 2088531"/>
                <a:gd name="connsiteY1" fmla="*/ 275084 h 1368199"/>
                <a:gd name="connsiteX2" fmla="*/ 2088531 w 2088531"/>
                <a:gd name="connsiteY2" fmla="*/ 190733 h 1368199"/>
                <a:gd name="connsiteX0" fmla="*/ 0 w 2058005"/>
                <a:gd name="connsiteY0" fmla="*/ 1122409 h 1122409"/>
                <a:gd name="connsiteX1" fmla="*/ 577836 w 2058005"/>
                <a:gd name="connsiteY1" fmla="*/ 29294 h 1122409"/>
                <a:gd name="connsiteX2" fmla="*/ 2058005 w 2058005"/>
                <a:gd name="connsiteY2" fmla="*/ 468597 h 1122409"/>
                <a:gd name="connsiteX0" fmla="*/ 0 w 2119056"/>
                <a:gd name="connsiteY0" fmla="*/ 1118230 h 1118230"/>
                <a:gd name="connsiteX1" fmla="*/ 577836 w 2119056"/>
                <a:gd name="connsiteY1" fmla="*/ 25115 h 1118230"/>
                <a:gd name="connsiteX2" fmla="*/ 2119056 w 2119056"/>
                <a:gd name="connsiteY2" fmla="*/ 494513 h 1118230"/>
                <a:gd name="connsiteX0" fmla="*/ 0 w 2119056"/>
                <a:gd name="connsiteY0" fmla="*/ 1160270 h 1160270"/>
                <a:gd name="connsiteX1" fmla="*/ 577836 w 2119056"/>
                <a:gd name="connsiteY1" fmla="*/ 67155 h 1160270"/>
                <a:gd name="connsiteX2" fmla="*/ 2119056 w 2119056"/>
                <a:gd name="connsiteY2" fmla="*/ 536553 h 1160270"/>
                <a:gd name="connsiteX0" fmla="*/ 0 w 2119056"/>
                <a:gd name="connsiteY0" fmla="*/ 1174457 h 1174457"/>
                <a:gd name="connsiteX1" fmla="*/ 577836 w 2119056"/>
                <a:gd name="connsiteY1" fmla="*/ 81342 h 1174457"/>
                <a:gd name="connsiteX2" fmla="*/ 2119056 w 2119056"/>
                <a:gd name="connsiteY2" fmla="*/ 550740 h 117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9056" h="1174457">
                  <a:moveTo>
                    <a:pt x="0" y="1174457"/>
                  </a:moveTo>
                  <a:cubicBezTo>
                    <a:pt x="79981" y="917064"/>
                    <a:pt x="268836" y="217235"/>
                    <a:pt x="577836" y="81342"/>
                  </a:cubicBezTo>
                  <a:cubicBezTo>
                    <a:pt x="886836" y="-54551"/>
                    <a:pt x="1345840" y="-90833"/>
                    <a:pt x="2119056" y="550740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6" name="Conector recto de flecha 75"/>
            <p:cNvCxnSpPr/>
            <p:nvPr/>
          </p:nvCxnSpPr>
          <p:spPr>
            <a:xfrm flipV="1">
              <a:off x="5036381" y="4754880"/>
              <a:ext cx="1345168" cy="10234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de flecha 83"/>
            <p:cNvCxnSpPr/>
            <p:nvPr/>
          </p:nvCxnSpPr>
          <p:spPr>
            <a:xfrm flipV="1">
              <a:off x="6376588" y="4562375"/>
              <a:ext cx="1256246" cy="2090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/>
            <p:nvPr/>
          </p:nvCxnSpPr>
          <p:spPr>
            <a:xfrm flipV="1">
              <a:off x="5042450" y="4566200"/>
              <a:ext cx="2586758" cy="1210783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CuadroTexto 96"/>
                <p:cNvSpPr txBox="1"/>
                <p:nvPr/>
              </p:nvSpPr>
              <p:spPr>
                <a:xfrm>
                  <a:off x="7421839" y="429643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Cuadro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839" y="4296435"/>
                  <a:ext cx="20177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5152" t="-40000" r="-72727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CuadroTexto 97"/>
                <p:cNvSpPr txBox="1"/>
                <p:nvPr/>
              </p:nvSpPr>
              <p:spPr>
                <a:xfrm>
                  <a:off x="5446390" y="4486482"/>
                  <a:ext cx="795906" cy="4817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is-I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p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s-ES" sz="1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sz="1400" i="1">
                                    <a:latin typeface="Cambria Math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es-ES" sz="1400" i="1">
                                <a:latin typeface="Cambria Math" charset="0"/>
                              </a:rPr>
                              <m:t>𝑑𝑡</m:t>
                            </m:r>
                            <m:r>
                              <a:rPr lang="es-ES" sz="1400" i="1">
                                <a:latin typeface="Cambria Math" charset="0"/>
                              </a:rPr>
                              <m:t>′</m:t>
                            </m:r>
                          </m:e>
                        </m:nary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CuadroTexto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6390" y="4486482"/>
                  <a:ext cx="795906" cy="4817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CuadroTexto 100"/>
                <p:cNvSpPr txBox="1"/>
                <p:nvPr/>
              </p:nvSpPr>
              <p:spPr>
                <a:xfrm>
                  <a:off x="6683818" y="4867953"/>
                  <a:ext cx="1724730" cy="4817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p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1400" b="0" i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+</m:t>
                        </m:r>
                        <m:nary>
                          <m:naryPr>
                            <m:ctrlPr>
                              <a:rPr lang="is-I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p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𝑑𝑡</m:t>
                            </m:r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′</m:t>
                            </m:r>
                          </m:e>
                        </m:nary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CuadroTexto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3818" y="4867953"/>
                  <a:ext cx="1724730" cy="4817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8" name="Título 1"/>
          <p:cNvSpPr txBox="1">
            <a:spLocks/>
          </p:cNvSpPr>
          <p:nvPr/>
        </p:nvSpPr>
        <p:spPr>
          <a:xfrm>
            <a:off x="898690" y="6221263"/>
            <a:ext cx="7886700" cy="457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_tradnl"/>
              <a:t>square_transformaciones_noinercial</a:t>
            </a:r>
          </a:p>
        </p:txBody>
      </p:sp>
    </p:spTree>
    <p:extLst>
      <p:ext uri="{BB962C8B-B14F-4D97-AF65-F5344CB8AC3E}">
        <p14:creationId xmlns:p14="http://schemas.microsoft.com/office/powerpoint/2010/main" val="181271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square_rotacion_ejes</a:t>
            </a:r>
          </a:p>
        </p:txBody>
      </p:sp>
      <p:grpSp>
        <p:nvGrpSpPr>
          <p:cNvPr id="46" name="Agrupar 45"/>
          <p:cNvGrpSpPr/>
          <p:nvPr/>
        </p:nvGrpSpPr>
        <p:grpSpPr>
          <a:xfrm>
            <a:off x="2136245" y="1171444"/>
            <a:ext cx="5364393" cy="4458701"/>
            <a:chOff x="1755245" y="1902964"/>
            <a:chExt cx="5364393" cy="4458701"/>
          </a:xfrm>
        </p:grpSpPr>
        <p:grpSp>
          <p:nvGrpSpPr>
            <p:cNvPr id="6" name="Agrupar 5"/>
            <p:cNvGrpSpPr/>
            <p:nvPr/>
          </p:nvGrpSpPr>
          <p:grpSpPr>
            <a:xfrm>
              <a:off x="2561849" y="2483798"/>
              <a:ext cx="4065768" cy="3325988"/>
              <a:chOff x="2372278" y="2706822"/>
              <a:chExt cx="2597205" cy="2124635"/>
            </a:xfrm>
          </p:grpSpPr>
          <p:cxnSp>
            <p:nvCxnSpPr>
              <p:cNvPr id="3" name="Conector recto de flecha 2"/>
              <p:cNvCxnSpPr/>
              <p:nvPr/>
            </p:nvCxnSpPr>
            <p:spPr>
              <a:xfrm>
                <a:off x="3203878" y="4353230"/>
                <a:ext cx="1765605" cy="0"/>
              </a:xfrm>
              <a:prstGeom prst="straightConnector1">
                <a:avLst/>
              </a:prstGeom>
              <a:ln w="12700">
                <a:solidFill>
                  <a:srgbClr val="0432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de flecha 3"/>
              <p:cNvCxnSpPr/>
              <p:nvPr/>
            </p:nvCxnSpPr>
            <p:spPr>
              <a:xfrm flipH="1">
                <a:off x="2372278" y="435323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0432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recto de flecha 4"/>
              <p:cNvCxnSpPr/>
              <p:nvPr/>
            </p:nvCxnSpPr>
            <p:spPr>
              <a:xfrm flipV="1">
                <a:off x="3203877" y="2706822"/>
                <a:ext cx="0" cy="1646408"/>
              </a:xfrm>
              <a:prstGeom prst="straightConnector1">
                <a:avLst/>
              </a:prstGeom>
              <a:ln w="12700">
                <a:solidFill>
                  <a:srgbClr val="0432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Agrupar 6"/>
            <p:cNvGrpSpPr/>
            <p:nvPr/>
          </p:nvGrpSpPr>
          <p:grpSpPr>
            <a:xfrm rot="19034827">
              <a:off x="1755245" y="2234754"/>
              <a:ext cx="4065768" cy="3325988"/>
              <a:chOff x="2372278" y="2706822"/>
              <a:chExt cx="2597205" cy="2124635"/>
            </a:xfrm>
          </p:grpSpPr>
          <p:cxnSp>
            <p:nvCxnSpPr>
              <p:cNvPr id="8" name="Conector recto de flecha 7"/>
              <p:cNvCxnSpPr/>
              <p:nvPr/>
            </p:nvCxnSpPr>
            <p:spPr>
              <a:xfrm>
                <a:off x="3203878" y="4353230"/>
                <a:ext cx="1765605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de flecha 8"/>
              <p:cNvCxnSpPr/>
              <p:nvPr/>
            </p:nvCxnSpPr>
            <p:spPr>
              <a:xfrm flipH="1">
                <a:off x="2372278" y="435323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de flecha 9"/>
              <p:cNvCxnSpPr/>
              <p:nvPr/>
            </p:nvCxnSpPr>
            <p:spPr>
              <a:xfrm flipV="1">
                <a:off x="3203877" y="2706822"/>
                <a:ext cx="0" cy="164640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Agrupar 12"/>
            <p:cNvGrpSpPr/>
            <p:nvPr/>
          </p:nvGrpSpPr>
          <p:grpSpPr>
            <a:xfrm rot="18313049">
              <a:off x="1510957" y="2272854"/>
              <a:ext cx="4065768" cy="3325988"/>
              <a:chOff x="2372278" y="2706822"/>
              <a:chExt cx="2597205" cy="2124635"/>
            </a:xfrm>
          </p:grpSpPr>
          <p:cxnSp>
            <p:nvCxnSpPr>
              <p:cNvPr id="14" name="Conector recto de flecha 13"/>
              <p:cNvCxnSpPr/>
              <p:nvPr/>
            </p:nvCxnSpPr>
            <p:spPr>
              <a:xfrm>
                <a:off x="3203878" y="4353230"/>
                <a:ext cx="1765605" cy="0"/>
              </a:xfrm>
              <a:prstGeom prst="straightConnector1">
                <a:avLst/>
              </a:prstGeom>
              <a:ln w="1270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/>
              <p:nvPr/>
            </p:nvCxnSpPr>
            <p:spPr>
              <a:xfrm flipH="1">
                <a:off x="2372278" y="435323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 flipV="1">
                <a:off x="3203877" y="2706822"/>
                <a:ext cx="0" cy="1646408"/>
              </a:xfrm>
              <a:prstGeom prst="straightConnector1">
                <a:avLst/>
              </a:prstGeom>
              <a:ln w="1270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>
                  <a:off x="5837255" y="3248889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7255" y="3248889"/>
                  <a:ext cx="201772" cy="23243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152" t="-13158" r="-7575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de flecha 17"/>
            <p:cNvCxnSpPr/>
            <p:nvPr/>
          </p:nvCxnSpPr>
          <p:spPr>
            <a:xfrm flipH="1" flipV="1">
              <a:off x="3067530" y="2583579"/>
              <a:ext cx="802587" cy="248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/>
                <p:cNvSpPr txBox="1"/>
                <p:nvPr/>
              </p:nvSpPr>
              <p:spPr>
                <a:xfrm>
                  <a:off x="2939616" y="236605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Cuadro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9616" y="2366058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4286" r="-6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Arco 21"/>
            <p:cNvSpPr/>
            <p:nvPr/>
          </p:nvSpPr>
          <p:spPr>
            <a:xfrm rot="20451438">
              <a:off x="2972671" y="2875521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2824374" y="2690149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4374" y="2690149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061" r="-30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ector recto 24"/>
            <p:cNvCxnSpPr/>
            <p:nvPr/>
          </p:nvCxnSpPr>
          <p:spPr>
            <a:xfrm flipV="1">
              <a:off x="3381656" y="3193869"/>
              <a:ext cx="2519490" cy="37175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 flipV="1">
              <a:off x="3398791" y="2805249"/>
              <a:ext cx="2058218" cy="75586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 flipH="1" flipV="1">
              <a:off x="5460275" y="2801983"/>
              <a:ext cx="437605" cy="38862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5620644" y="2765837"/>
                  <a:ext cx="1498994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s-ES" sz="1400" b="0" i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d</m:t>
                            </m:r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=(</m:t>
                        </m:r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sSubSup>
                          <m:sSubSupPr>
                            <m:ctrlP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)</m:t>
                        </m:r>
                        <m:r>
                          <a:rPr lang="es-ES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  <m:r>
                          <m:rPr>
                            <m:sty m:val="p"/>
                          </m:rPr>
                          <a:rPr lang="es-E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d</m:t>
                        </m:r>
                        <m:r>
                          <a:rPr lang="es-ES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0644" y="2765837"/>
                  <a:ext cx="1498994" cy="2324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3158" b="-2894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Arco 38"/>
            <p:cNvSpPr/>
            <p:nvPr/>
          </p:nvSpPr>
          <p:spPr>
            <a:xfrm rot="20451438" flipV="1">
              <a:off x="2506495" y="3238270"/>
              <a:ext cx="1781663" cy="675652"/>
            </a:xfrm>
            <a:prstGeom prst="arc">
              <a:avLst>
                <a:gd name="adj1" fmla="val 21010981"/>
                <a:gd name="adj2" fmla="val 138086"/>
              </a:avLst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4255001" y="3177400"/>
                  <a:ext cx="420029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  <m:r>
                          <m:rPr>
                            <m:sty m:val="p"/>
                          </m:rPr>
                          <a:rPr lang="es-ES" sz="1400" b="0" i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d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5001" y="3177400"/>
                  <a:ext cx="420029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>
                  <a:off x="3233134" y="614622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3134" y="6146221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4242" t="-13889" r="-66667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uadroTexto 41"/>
                <p:cNvSpPr txBox="1"/>
                <p:nvPr/>
              </p:nvSpPr>
              <p:spPr>
                <a:xfrm>
                  <a:off x="2169798" y="294755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Cuadro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798" y="2947552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1765" t="-17143" r="-73529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6366876" y="4752683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876" y="4752683"/>
                  <a:ext cx="201772" cy="2324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182" t="-13158" r="-72727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929389" y="244113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9389" y="2441131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2510335" y="546814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335" y="5468142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121" t="-14286" r="-7878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uadroTexto 46"/>
              <p:cNvSpPr txBox="1"/>
              <p:nvPr/>
            </p:nvSpPr>
            <p:spPr>
              <a:xfrm>
                <a:off x="4539019" y="2080334"/>
                <a:ext cx="608477" cy="232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|</m:t>
                      </m:r>
                      <m:acc>
                        <m:accPr>
                          <m:chr m:val="̂"/>
                          <m:ctrlPr>
                            <a:rPr lang="en-U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acc>
                      <m:sSubSup>
                        <m:sSubSupPr>
                          <m:ctrlP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𝑦</m:t>
                          </m:r>
                        </m:sub>
                        <m:sup>
                          <m: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  <m:r>
                        <a:rPr lang="es-ES" sz="1400" b="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s-ES_tradnl" sz="14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Cuadro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019" y="2080334"/>
                <a:ext cx="608477" cy="232436"/>
              </a:xfrm>
              <a:prstGeom prst="rect">
                <a:avLst/>
              </a:prstGeom>
              <a:blipFill rotWithShape="0">
                <a:blip r:embed="rId12"/>
                <a:stretch>
                  <a:fillRect l="-7071" t="-10526" r="-11111" b="-26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73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209009"/>
            <a:ext cx="7886700" cy="457833"/>
          </a:xfrm>
        </p:spPr>
        <p:txBody>
          <a:bodyPr/>
          <a:lstStyle/>
          <a:p>
            <a:r>
              <a:rPr lang="es-ES_tradnl"/>
              <a:t>vertical_rotaciones_no_conmutativas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4254430" y="607208"/>
            <a:ext cx="3958370" cy="5871651"/>
            <a:chOff x="4031406" y="382706"/>
            <a:chExt cx="3958370" cy="5871651"/>
          </a:xfrm>
        </p:grpSpPr>
        <p:sp>
          <p:nvSpPr>
            <p:cNvPr id="41" name="Paralelogramo 40"/>
            <p:cNvSpPr/>
            <p:nvPr/>
          </p:nvSpPr>
          <p:spPr>
            <a:xfrm rot="13560322">
              <a:off x="6380213" y="4644795"/>
              <a:ext cx="1908073" cy="1311052"/>
            </a:xfrm>
            <a:prstGeom prst="parallelogram">
              <a:avLst>
                <a:gd name="adj" fmla="val 92857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Rectángulo 2"/>
            <p:cNvSpPr/>
            <p:nvPr/>
          </p:nvSpPr>
          <p:spPr>
            <a:xfrm>
              <a:off x="4988442" y="819371"/>
              <a:ext cx="775735" cy="154279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" name="Paralelogramo 4"/>
            <p:cNvSpPr/>
            <p:nvPr/>
          </p:nvSpPr>
          <p:spPr>
            <a:xfrm rot="5400000">
              <a:off x="4488249" y="3315496"/>
              <a:ext cx="1781078" cy="488874"/>
            </a:xfrm>
            <a:prstGeom prst="parallelogram">
              <a:avLst>
                <a:gd name="adj" fmla="val 82929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" name="Conector recto 6"/>
            <p:cNvCxnSpPr/>
            <p:nvPr/>
          </p:nvCxnSpPr>
          <p:spPr>
            <a:xfrm flipV="1">
              <a:off x="5376310" y="435279"/>
              <a:ext cx="0" cy="203996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>
            <a:xfrm flipH="1">
              <a:off x="4782846" y="3513485"/>
              <a:ext cx="509075" cy="43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H="1">
              <a:off x="5629960" y="3520216"/>
              <a:ext cx="509075" cy="43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Paralelogramo 15"/>
            <p:cNvSpPr/>
            <p:nvPr/>
          </p:nvSpPr>
          <p:spPr>
            <a:xfrm rot="5400000">
              <a:off x="4628735" y="4676507"/>
              <a:ext cx="1469202" cy="976046"/>
            </a:xfrm>
            <a:prstGeom prst="parallelogram">
              <a:avLst>
                <a:gd name="adj" fmla="val 80333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6870087" y="875800"/>
              <a:ext cx="775735" cy="154279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8" name="Conector recto 17"/>
            <p:cNvCxnSpPr/>
            <p:nvPr/>
          </p:nvCxnSpPr>
          <p:spPr>
            <a:xfrm flipH="1">
              <a:off x="6541201" y="1632485"/>
              <a:ext cx="1388724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o 19"/>
            <p:cNvSpPr/>
            <p:nvPr/>
          </p:nvSpPr>
          <p:spPr>
            <a:xfrm>
              <a:off x="5167287" y="594365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Arco 20"/>
            <p:cNvSpPr/>
            <p:nvPr/>
          </p:nvSpPr>
          <p:spPr>
            <a:xfrm rot="16200000">
              <a:off x="4764882" y="3418045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Arco 21"/>
            <p:cNvSpPr/>
            <p:nvPr/>
          </p:nvSpPr>
          <p:spPr>
            <a:xfrm rot="16200000">
              <a:off x="6494666" y="1557709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Paralelogramo 22"/>
            <p:cNvSpPr/>
            <p:nvPr/>
          </p:nvSpPr>
          <p:spPr>
            <a:xfrm rot="13560322">
              <a:off x="6579720" y="3412347"/>
              <a:ext cx="1908073" cy="590423"/>
            </a:xfrm>
            <a:prstGeom prst="parallelogram">
              <a:avLst>
                <a:gd name="adj" fmla="val 92857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4031406" y="4741092"/>
                  <a:ext cx="964176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406" y="4741092"/>
                  <a:ext cx="964176" cy="22127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9444" b="-19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/>
                <p:cNvSpPr txBox="1"/>
                <p:nvPr/>
              </p:nvSpPr>
              <p:spPr>
                <a:xfrm>
                  <a:off x="4695043" y="3192901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uadro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5043" y="3192901"/>
                  <a:ext cx="201772" cy="2212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19444" r="-42424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6487213" y="1157231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7213" y="1157231"/>
                  <a:ext cx="201772" cy="2212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19444" r="-42424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cto 33"/>
            <p:cNvCxnSpPr/>
            <p:nvPr/>
          </p:nvCxnSpPr>
          <p:spPr>
            <a:xfrm flipV="1">
              <a:off x="7350107" y="2656371"/>
              <a:ext cx="0" cy="93318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 flipV="1">
              <a:off x="7352194" y="3961166"/>
              <a:ext cx="0" cy="54905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o 38"/>
            <p:cNvSpPr/>
            <p:nvPr/>
          </p:nvSpPr>
          <p:spPr>
            <a:xfrm>
              <a:off x="7147348" y="2898964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4976476" y="382706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6476" y="382706"/>
                  <a:ext cx="201772" cy="22127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7273" t="-19444" r="-42424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uadroTexto 41"/>
                <p:cNvSpPr txBox="1"/>
                <p:nvPr/>
              </p:nvSpPr>
              <p:spPr>
                <a:xfrm>
                  <a:off x="6783571" y="4741092"/>
                  <a:ext cx="964176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Cuadro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3571" y="4741092"/>
                  <a:ext cx="964176" cy="22127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9444" b="-19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7038358" y="2623882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8358" y="2623882"/>
                  <a:ext cx="201772" cy="22127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273" t="-16216" r="-45455" b="-135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7071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vertical_iss_microgravedad</a:t>
            </a:r>
          </a:p>
        </p:txBody>
      </p:sp>
      <p:grpSp>
        <p:nvGrpSpPr>
          <p:cNvPr id="22" name="Agrupar 21"/>
          <p:cNvGrpSpPr/>
          <p:nvPr/>
        </p:nvGrpSpPr>
        <p:grpSpPr>
          <a:xfrm>
            <a:off x="2278222" y="1068512"/>
            <a:ext cx="4934237" cy="5377935"/>
            <a:chOff x="2278222" y="1068512"/>
            <a:chExt cx="4934237" cy="5377935"/>
          </a:xfrm>
        </p:grpSpPr>
        <p:sp>
          <p:nvSpPr>
            <p:cNvPr id="3" name="Rectángulo 2"/>
            <p:cNvSpPr/>
            <p:nvPr/>
          </p:nvSpPr>
          <p:spPr>
            <a:xfrm>
              <a:off x="2280864" y="1068512"/>
              <a:ext cx="4931594" cy="5263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3076" name="Picture 4" descr="ile:International Space Station after undocking of STS-13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8222" y="3300871"/>
              <a:ext cx="4934237" cy="3145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ilindro 3"/>
            <p:cNvSpPr/>
            <p:nvPr/>
          </p:nvSpPr>
          <p:spPr>
            <a:xfrm rot="5400000">
              <a:off x="4542111" y="935882"/>
              <a:ext cx="1479478" cy="2443382"/>
            </a:xfrm>
            <a:prstGeom prst="can">
              <a:avLst>
                <a:gd name="adj" fmla="val 53811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Elipse 7"/>
            <p:cNvSpPr/>
            <p:nvPr/>
          </p:nvSpPr>
          <p:spPr>
            <a:xfrm>
              <a:off x="5188145" y="2140993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9" name="Conector recto de flecha 8"/>
            <p:cNvCxnSpPr/>
            <p:nvPr/>
          </p:nvCxnSpPr>
          <p:spPr>
            <a:xfrm>
              <a:off x="5373383" y="2239766"/>
              <a:ext cx="0" cy="5137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/>
            <p:nvPr/>
          </p:nvCxnSpPr>
          <p:spPr>
            <a:xfrm flipV="1">
              <a:off x="5145639" y="1767156"/>
              <a:ext cx="0" cy="4914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>
              <a:off x="3923014" y="1693522"/>
              <a:ext cx="0" cy="1070225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>
                  <a:off x="2974824" y="2050399"/>
                  <a:ext cx="785515" cy="418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" sz="24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2400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acc>
                        <m:r>
                          <a:rPr lang="es-ES" sz="2400" b="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2400" b="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s-ES_tradnl" sz="24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4824" y="2050399"/>
                  <a:ext cx="785515" cy="418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>
                  <a:off x="4284324" y="2500750"/>
                  <a:ext cx="986319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4324" y="2500750"/>
                  <a:ext cx="986319" cy="3105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35294" r="-36420" b="-235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>
                  <a:off x="4344258" y="1451075"/>
                  <a:ext cx="1357900" cy="3135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𝑚</m:t>
                        </m:r>
                        <m:acc>
                          <m:accPr>
                            <m:chr m:val="̇"/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acc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=−</m:t>
                        </m:r>
                        <m:r>
                          <a:rPr lang="es-ES" i="1">
                            <a:latin typeface="Cambria Math" charset="0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4258" y="1451075"/>
                  <a:ext cx="1357900" cy="31354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51" t="-21569" r="-25676" b="-235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ángulo 12"/>
            <p:cNvSpPr/>
            <p:nvPr/>
          </p:nvSpPr>
          <p:spPr>
            <a:xfrm>
              <a:off x="4191857" y="5095983"/>
              <a:ext cx="606174" cy="410966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2710665" y="1251736"/>
              <a:ext cx="4101100" cy="1861334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9" name="Conector recto 18"/>
            <p:cNvCxnSpPr/>
            <p:nvPr/>
          </p:nvCxnSpPr>
          <p:spPr>
            <a:xfrm flipH="1" flipV="1">
              <a:off x="2712378" y="3133618"/>
              <a:ext cx="1489752" cy="19623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 flipV="1">
              <a:off x="4787757" y="3090809"/>
              <a:ext cx="2012023" cy="20359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9741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square_aceleraciones_ficticias</a:t>
            </a:r>
          </a:p>
        </p:txBody>
      </p:sp>
      <p:grpSp>
        <p:nvGrpSpPr>
          <p:cNvPr id="144" name="Agrupar 143"/>
          <p:cNvGrpSpPr/>
          <p:nvPr/>
        </p:nvGrpSpPr>
        <p:grpSpPr>
          <a:xfrm>
            <a:off x="534190" y="828909"/>
            <a:ext cx="7514606" cy="5890057"/>
            <a:chOff x="534190" y="828909"/>
            <a:chExt cx="7514606" cy="5890057"/>
          </a:xfrm>
        </p:grpSpPr>
        <p:grpSp>
          <p:nvGrpSpPr>
            <p:cNvPr id="122" name="Agrupar 121"/>
            <p:cNvGrpSpPr/>
            <p:nvPr/>
          </p:nvGrpSpPr>
          <p:grpSpPr>
            <a:xfrm>
              <a:off x="4770600" y="1235554"/>
              <a:ext cx="3265596" cy="3265596"/>
              <a:chOff x="4687937" y="946949"/>
              <a:chExt cx="3265596" cy="3265596"/>
            </a:xfrm>
          </p:grpSpPr>
          <p:sp>
            <p:nvSpPr>
              <p:cNvPr id="31" name="Elipse 30"/>
              <p:cNvSpPr/>
              <p:nvPr/>
            </p:nvSpPr>
            <p:spPr>
              <a:xfrm>
                <a:off x="4687937" y="946949"/>
                <a:ext cx="3265596" cy="32655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2" name="Arco 31"/>
              <p:cNvSpPr/>
              <p:nvPr/>
            </p:nvSpPr>
            <p:spPr>
              <a:xfrm>
                <a:off x="6187992" y="2374850"/>
                <a:ext cx="311503" cy="311503"/>
              </a:xfrm>
              <a:prstGeom prst="arc">
                <a:avLst>
                  <a:gd name="adj1" fmla="val 1161539"/>
                  <a:gd name="adj2" fmla="val 20719416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4" name="Cruz 33"/>
              <p:cNvSpPr/>
              <p:nvPr/>
            </p:nvSpPr>
            <p:spPr>
              <a:xfrm rot="2715242">
                <a:off x="6231119" y="2433741"/>
                <a:ext cx="215590" cy="215590"/>
              </a:xfrm>
              <a:prstGeom prst="plus">
                <a:avLst>
                  <a:gd name="adj" fmla="val 4791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CuadroTexto 34"/>
                  <p:cNvSpPr txBox="1"/>
                  <p:nvPr/>
                </p:nvSpPr>
                <p:spPr>
                  <a:xfrm>
                    <a:off x="6033866" y="2201512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CuadroTexto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3866" y="2201512"/>
                    <a:ext cx="201772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030" r="-606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uadroTexto 36"/>
                  <p:cNvSpPr txBox="1"/>
                  <p:nvPr/>
                </p:nvSpPr>
                <p:spPr>
                  <a:xfrm>
                    <a:off x="5715064" y="1242573"/>
                    <a:ext cx="180398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ES" sz="1400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CuadroTex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64" y="1242573"/>
                    <a:ext cx="180398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0000" t="-36111" r="-73333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6425795" y="1649431"/>
                    <a:ext cx="414009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CuadroTexto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5795" y="1649431"/>
                    <a:ext cx="414009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1765" t="-40000" r="-55882" b="-8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uadroTexto 41"/>
                  <p:cNvSpPr txBox="1"/>
                  <p:nvPr/>
                </p:nvSpPr>
                <p:spPr>
                  <a:xfrm>
                    <a:off x="6329441" y="3718149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</m:t>
                              </m:r>
                              <m: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𝑜𝑟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CuadroTexto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9441" y="3718149"/>
                    <a:ext cx="328985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2963" t="-36111" r="-22222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1" name="Agrupar 110"/>
              <p:cNvGrpSpPr/>
              <p:nvPr/>
            </p:nvGrpSpPr>
            <p:grpSpPr>
              <a:xfrm rot="17044692">
                <a:off x="5274617" y="1636050"/>
                <a:ext cx="1271127" cy="881343"/>
                <a:chOff x="4129813" y="1651364"/>
                <a:chExt cx="1271127" cy="881343"/>
              </a:xfrm>
            </p:grpSpPr>
            <p:sp>
              <p:nvSpPr>
                <p:cNvPr id="30" name="Elipse 29"/>
                <p:cNvSpPr/>
                <p:nvPr/>
              </p:nvSpPr>
              <p:spPr>
                <a:xfrm>
                  <a:off x="4884398" y="2040889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33" name="Conector recto de flecha 32"/>
                <p:cNvCxnSpPr/>
                <p:nvPr/>
              </p:nvCxnSpPr>
              <p:spPr>
                <a:xfrm flipV="1">
                  <a:off x="4963963" y="1651364"/>
                  <a:ext cx="436977" cy="48250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de flecha 40"/>
                <p:cNvCxnSpPr/>
                <p:nvPr/>
              </p:nvCxnSpPr>
              <p:spPr>
                <a:xfrm>
                  <a:off x="5043927" y="2221585"/>
                  <a:ext cx="335260" cy="31112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ector recto de flecha 46"/>
                <p:cNvCxnSpPr/>
                <p:nvPr/>
              </p:nvCxnSpPr>
              <p:spPr>
                <a:xfrm rot="7963813" flipH="1">
                  <a:off x="4549197" y="1341560"/>
                  <a:ext cx="3491" cy="84226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>
                    <a:off x="6366909" y="3132663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e>
                        </m:acc>
                      </m:oMath>
                    </a14:m>
                    <a:r>
                      <a:rPr lang="es-ES_tradnl" sz="1400">
                        <a:solidFill>
                          <a:schemeClr val="tx1"/>
                        </a:solidFill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6909" y="3132663"/>
                    <a:ext cx="201772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7273" t="-36111" r="-57576" b="-4722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7166109" y="2871716"/>
                    <a:ext cx="414009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CuadroTexto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6109" y="2871716"/>
                    <a:ext cx="414009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0294" t="-36111" r="-57353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0" name="Agrupar 109"/>
              <p:cNvGrpSpPr/>
              <p:nvPr/>
            </p:nvGrpSpPr>
            <p:grpSpPr>
              <a:xfrm>
                <a:off x="6118696" y="2862586"/>
                <a:ext cx="1200149" cy="767028"/>
                <a:chOff x="6110635" y="2936285"/>
                <a:chExt cx="1200149" cy="767028"/>
              </a:xfrm>
            </p:grpSpPr>
            <p:sp>
              <p:nvSpPr>
                <p:cNvPr id="50" name="Elipse 49"/>
                <p:cNvSpPr/>
                <p:nvPr/>
              </p:nvSpPr>
              <p:spPr>
                <a:xfrm>
                  <a:off x="6774225" y="3363008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51" name="Conector recto de flecha 50"/>
                <p:cNvCxnSpPr/>
                <p:nvPr/>
              </p:nvCxnSpPr>
              <p:spPr>
                <a:xfrm flipH="1" flipV="1">
                  <a:off x="6519444" y="2936285"/>
                  <a:ext cx="345019" cy="5210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de flecha 53"/>
                <p:cNvCxnSpPr/>
                <p:nvPr/>
              </p:nvCxnSpPr>
              <p:spPr>
                <a:xfrm rot="3459635" flipV="1">
                  <a:off x="7108866" y="3088556"/>
                  <a:ext cx="6036" cy="39780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de flecha 56"/>
                <p:cNvCxnSpPr/>
                <p:nvPr/>
              </p:nvCxnSpPr>
              <p:spPr>
                <a:xfrm rot="3459635" flipH="1">
                  <a:off x="6453371" y="3348434"/>
                  <a:ext cx="12143" cy="69761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CuadroTexto 78"/>
                  <p:cNvSpPr txBox="1"/>
                  <p:nvPr/>
                </p:nvSpPr>
                <p:spPr>
                  <a:xfrm>
                    <a:off x="5073911" y="2071812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</m:t>
                              </m:r>
                              <m: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𝑜𝑟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CuadroTexto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3911" y="2071812"/>
                    <a:ext cx="328985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2963" t="-36111" r="-22222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5" name="Agrupar 104"/>
            <p:cNvGrpSpPr/>
            <p:nvPr/>
          </p:nvGrpSpPr>
          <p:grpSpPr>
            <a:xfrm>
              <a:off x="1055295" y="3450472"/>
              <a:ext cx="3268494" cy="3268494"/>
              <a:chOff x="943583" y="4610911"/>
              <a:chExt cx="3268494" cy="3268494"/>
            </a:xfrm>
          </p:grpSpPr>
          <p:sp>
            <p:nvSpPr>
              <p:cNvPr id="73" name="Arco 72"/>
              <p:cNvSpPr/>
              <p:nvPr/>
            </p:nvSpPr>
            <p:spPr>
              <a:xfrm>
                <a:off x="1761594" y="5347513"/>
                <a:ext cx="1782157" cy="1782157"/>
              </a:xfrm>
              <a:prstGeom prst="arc">
                <a:avLst>
                  <a:gd name="adj1" fmla="val 206154"/>
                  <a:gd name="adj2" fmla="val 3200183"/>
                </a:avLst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104" name="Agrupar 103"/>
              <p:cNvGrpSpPr/>
              <p:nvPr/>
            </p:nvGrpSpPr>
            <p:grpSpPr>
              <a:xfrm>
                <a:off x="943583" y="4610911"/>
                <a:ext cx="3268494" cy="3268494"/>
                <a:chOff x="943583" y="4610911"/>
                <a:chExt cx="3268494" cy="3268494"/>
              </a:xfrm>
            </p:grpSpPr>
            <p:sp>
              <p:nvSpPr>
                <p:cNvPr id="101" name="Elipse 100"/>
                <p:cNvSpPr/>
                <p:nvPr/>
              </p:nvSpPr>
              <p:spPr>
                <a:xfrm>
                  <a:off x="3462102" y="7164223"/>
                  <a:ext cx="16673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98" name="Elipse 97"/>
                <p:cNvSpPr/>
                <p:nvPr/>
              </p:nvSpPr>
              <p:spPr>
                <a:xfrm>
                  <a:off x="3113148" y="6858000"/>
                  <a:ext cx="166736" cy="17098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CuadroTexto 28"/>
                    <p:cNvSpPr txBox="1"/>
                    <p:nvPr/>
                  </p:nvSpPr>
                  <p:spPr>
                    <a:xfrm>
                      <a:off x="2984771" y="7151559"/>
                      <a:ext cx="328985" cy="2154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ES" sz="1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b="0" i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cen</m:t>
                                </m:r>
                              </m:sub>
                            </m:sSub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CuadroTexto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4771" y="7151559"/>
                      <a:ext cx="328985" cy="215444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2963" t="-40000" r="-22222" b="-85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0" name="Elipse 59"/>
                <p:cNvSpPr/>
                <p:nvPr/>
              </p:nvSpPr>
              <p:spPr>
                <a:xfrm>
                  <a:off x="3460272" y="6123635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64" name="Cruz 63"/>
                <p:cNvSpPr/>
                <p:nvPr/>
              </p:nvSpPr>
              <p:spPr>
                <a:xfrm rot="2715242">
                  <a:off x="2493833" y="6108768"/>
                  <a:ext cx="215590" cy="215590"/>
                </a:xfrm>
                <a:prstGeom prst="plus">
                  <a:avLst>
                    <a:gd name="adj" fmla="val 47917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75" name="Conector recto 74"/>
                <p:cNvCxnSpPr>
                  <a:endCxn id="101" idx="4"/>
                </p:cNvCxnSpPr>
                <p:nvPr/>
              </p:nvCxnSpPr>
              <p:spPr>
                <a:xfrm flipH="1">
                  <a:off x="3545470" y="6287869"/>
                  <a:ext cx="5885" cy="10473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onector recto de flecha 76"/>
                <p:cNvCxnSpPr/>
                <p:nvPr/>
              </p:nvCxnSpPr>
              <p:spPr>
                <a:xfrm>
                  <a:off x="3083362" y="7020536"/>
                  <a:ext cx="446400" cy="3888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Arco 102"/>
                <p:cNvSpPr/>
                <p:nvPr/>
              </p:nvSpPr>
              <p:spPr>
                <a:xfrm>
                  <a:off x="943583" y="4610911"/>
                  <a:ext cx="3268494" cy="3268494"/>
                </a:xfrm>
                <a:prstGeom prst="arc">
                  <a:avLst>
                    <a:gd name="adj1" fmla="val 20622673"/>
                    <a:gd name="adj2" fmla="val 11786424"/>
                  </a:avLst>
                </a:prstGeom>
                <a:noFill/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107" name="Agrupar 106"/>
            <p:cNvGrpSpPr/>
            <p:nvPr/>
          </p:nvGrpSpPr>
          <p:grpSpPr>
            <a:xfrm>
              <a:off x="4780302" y="3423208"/>
              <a:ext cx="3268494" cy="3268494"/>
              <a:chOff x="4724400" y="4685490"/>
              <a:chExt cx="3268494" cy="3268494"/>
            </a:xfrm>
          </p:grpSpPr>
          <p:sp>
            <p:nvSpPr>
              <p:cNvPr id="90" name="Elipse 89"/>
              <p:cNvSpPr/>
              <p:nvPr/>
            </p:nvSpPr>
            <p:spPr>
              <a:xfrm>
                <a:off x="6522920" y="6713139"/>
                <a:ext cx="166736" cy="17098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0" name="Elipse 79"/>
              <p:cNvSpPr/>
              <p:nvPr/>
            </p:nvSpPr>
            <p:spPr>
              <a:xfrm>
                <a:off x="7233486" y="6197207"/>
                <a:ext cx="170986" cy="17098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3" name="Cruz 82"/>
              <p:cNvSpPr/>
              <p:nvPr/>
            </p:nvSpPr>
            <p:spPr>
              <a:xfrm rot="2715242">
                <a:off x="6267047" y="6182340"/>
                <a:ext cx="215590" cy="215590"/>
              </a:xfrm>
              <a:prstGeom prst="plus">
                <a:avLst>
                  <a:gd name="adj" fmla="val 4791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5" name="Arco 84"/>
              <p:cNvSpPr/>
              <p:nvPr/>
            </p:nvSpPr>
            <p:spPr>
              <a:xfrm>
                <a:off x="5534808" y="5421085"/>
                <a:ext cx="1782157" cy="1782157"/>
              </a:xfrm>
              <a:prstGeom prst="arc">
                <a:avLst>
                  <a:gd name="adj1" fmla="val 206154"/>
                  <a:gd name="adj2" fmla="val 3803887"/>
                </a:avLst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8" name="Arco 87"/>
              <p:cNvSpPr/>
              <p:nvPr/>
            </p:nvSpPr>
            <p:spPr>
              <a:xfrm>
                <a:off x="5771292" y="5683844"/>
                <a:ext cx="1174156" cy="1174156"/>
              </a:xfrm>
              <a:prstGeom prst="arc">
                <a:avLst>
                  <a:gd name="adj1" fmla="val 206154"/>
                  <a:gd name="adj2" fmla="val 3803887"/>
                </a:avLst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96" name="Conector recto de flecha 95"/>
              <p:cNvCxnSpPr/>
              <p:nvPr/>
            </p:nvCxnSpPr>
            <p:spPr>
              <a:xfrm flipH="1">
                <a:off x="6144613" y="6899185"/>
                <a:ext cx="543615" cy="3736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Elipse 99"/>
              <p:cNvSpPr/>
              <p:nvPr/>
            </p:nvSpPr>
            <p:spPr>
              <a:xfrm>
                <a:off x="6728019" y="7029333"/>
                <a:ext cx="166736" cy="1709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CuadroTexto 101"/>
                  <p:cNvSpPr txBox="1"/>
                  <p:nvPr/>
                </p:nvSpPr>
                <p:spPr>
                  <a:xfrm>
                    <a:off x="6374352" y="7117330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cor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CuadroTexto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4352" y="7117330"/>
                    <a:ext cx="328985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1111" t="-36111" r="-24074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" name="Arco 105"/>
              <p:cNvSpPr/>
              <p:nvPr/>
            </p:nvSpPr>
            <p:spPr>
              <a:xfrm>
                <a:off x="4724400" y="4685490"/>
                <a:ext cx="3268494" cy="3268494"/>
              </a:xfrm>
              <a:prstGeom prst="arc">
                <a:avLst>
                  <a:gd name="adj1" fmla="val 20622673"/>
                  <a:gd name="adj2" fmla="val 11786424"/>
                </a:avLst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21" name="Agrupar 120"/>
            <p:cNvGrpSpPr/>
            <p:nvPr/>
          </p:nvGrpSpPr>
          <p:grpSpPr>
            <a:xfrm>
              <a:off x="1045593" y="1262445"/>
              <a:ext cx="3265596" cy="3265596"/>
              <a:chOff x="1010286" y="1169785"/>
              <a:chExt cx="3265596" cy="3265596"/>
            </a:xfrm>
          </p:grpSpPr>
          <p:sp>
            <p:nvSpPr>
              <p:cNvPr id="3" name="Elipse 2"/>
              <p:cNvSpPr/>
              <p:nvPr/>
            </p:nvSpPr>
            <p:spPr>
              <a:xfrm>
                <a:off x="1010286" y="1169785"/>
                <a:ext cx="3265596" cy="32655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Arco 4"/>
              <p:cNvSpPr/>
              <p:nvPr/>
            </p:nvSpPr>
            <p:spPr>
              <a:xfrm>
                <a:off x="2488741" y="2604886"/>
                <a:ext cx="311503" cy="311503"/>
              </a:xfrm>
              <a:prstGeom prst="arc">
                <a:avLst>
                  <a:gd name="adj1" fmla="val 1161539"/>
                  <a:gd name="adj2" fmla="val 20719416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" name="Cruz 7"/>
              <p:cNvSpPr/>
              <p:nvPr/>
            </p:nvSpPr>
            <p:spPr>
              <a:xfrm rot="5400000">
                <a:off x="2545155" y="2648264"/>
                <a:ext cx="215590" cy="215590"/>
              </a:xfrm>
              <a:prstGeom prst="plus">
                <a:avLst>
                  <a:gd name="adj" fmla="val 4791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uadroTexto 13"/>
                  <p:cNvSpPr txBox="1"/>
                  <p:nvPr/>
                </p:nvSpPr>
                <p:spPr>
                  <a:xfrm>
                    <a:off x="2356215" y="2424348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CuadroTexto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6215" y="2424348"/>
                    <a:ext cx="201772" cy="21544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3030" r="-606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3188930" y="3001318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Cuadro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8930" y="3001318"/>
                    <a:ext cx="201772" cy="215444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9091" t="-40000" r="-78788" b="-28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2650919" y="3586555"/>
                    <a:ext cx="414009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CuadroTexto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919" y="3586555"/>
                    <a:ext cx="414009" cy="21544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4412" t="-40000" r="-60294" b="-28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CuadroTexto 24"/>
                  <p:cNvSpPr txBox="1"/>
                  <p:nvPr/>
                </p:nvSpPr>
                <p:spPr>
                  <a:xfrm>
                    <a:off x="2178871" y="3072092"/>
                    <a:ext cx="714188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CuadroTexto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8871" y="3072092"/>
                    <a:ext cx="714188" cy="215444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t="-37143" r="-34188" b="-571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Agrupar 114"/>
              <p:cNvGrpSpPr/>
              <p:nvPr/>
            </p:nvGrpSpPr>
            <p:grpSpPr>
              <a:xfrm rot="2570331">
                <a:off x="2267964" y="3136957"/>
                <a:ext cx="1583095" cy="709160"/>
                <a:chOff x="2650349" y="2671444"/>
                <a:chExt cx="1583095" cy="709160"/>
              </a:xfrm>
            </p:grpSpPr>
            <p:sp>
              <p:nvSpPr>
                <p:cNvPr id="11" name="Elipse 10"/>
                <p:cNvSpPr/>
                <p:nvPr/>
              </p:nvSpPr>
              <p:spPr>
                <a:xfrm>
                  <a:off x="3519907" y="2671444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7" name="Conector recto de flecha 6"/>
                <p:cNvCxnSpPr/>
                <p:nvPr/>
              </p:nvCxnSpPr>
              <p:spPr>
                <a:xfrm flipV="1">
                  <a:off x="2650349" y="2760654"/>
                  <a:ext cx="995937" cy="313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/>
                <p:nvPr/>
              </p:nvCxnSpPr>
              <p:spPr>
                <a:xfrm>
                  <a:off x="3618041" y="2877155"/>
                  <a:ext cx="842" cy="50344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cto de flecha 20"/>
                <p:cNvCxnSpPr/>
                <p:nvPr/>
              </p:nvCxnSpPr>
              <p:spPr>
                <a:xfrm flipH="1" flipV="1">
                  <a:off x="3045141" y="2854675"/>
                  <a:ext cx="468312" cy="15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ector recto de flecha 25"/>
                <p:cNvCxnSpPr/>
                <p:nvPr/>
              </p:nvCxnSpPr>
              <p:spPr>
                <a:xfrm>
                  <a:off x="3711860" y="2761348"/>
                  <a:ext cx="521584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CuadroTexto 115"/>
                  <p:cNvSpPr txBox="1"/>
                  <p:nvPr/>
                </p:nvSpPr>
                <p:spPr>
                  <a:xfrm>
                    <a:off x="3592378" y="3392893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</m:t>
                              </m:r>
                              <m: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𝑒𝑛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6" name="CuadroTexto 1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2378" y="3392893"/>
                    <a:ext cx="328985" cy="21544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1111" t="-40000" r="-24074" b="-8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0" name="CuadroTexto 139"/>
            <p:cNvSpPr txBox="1"/>
            <p:nvPr/>
          </p:nvSpPr>
          <p:spPr>
            <a:xfrm rot="16200000">
              <a:off x="-133814" y="2620536"/>
              <a:ext cx="1705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Sistema Rotante</a:t>
              </a:r>
            </a:p>
          </p:txBody>
        </p:sp>
        <p:sp>
          <p:nvSpPr>
            <p:cNvPr id="141" name="CuadroTexto 140"/>
            <p:cNvSpPr txBox="1"/>
            <p:nvPr/>
          </p:nvSpPr>
          <p:spPr>
            <a:xfrm rot="16200000">
              <a:off x="-120477" y="5259660"/>
              <a:ext cx="1678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Sistema Inercial</a:t>
              </a:r>
            </a:p>
          </p:txBody>
        </p:sp>
        <p:sp>
          <p:nvSpPr>
            <p:cNvPr id="142" name="CuadroTexto 141"/>
            <p:cNvSpPr txBox="1"/>
            <p:nvPr/>
          </p:nvSpPr>
          <p:spPr>
            <a:xfrm>
              <a:off x="1535153" y="828909"/>
              <a:ext cx="2345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Aceleración Centrífuga</a:t>
              </a:r>
            </a:p>
          </p:txBody>
        </p:sp>
        <p:sp>
          <p:nvSpPr>
            <p:cNvPr id="143" name="CuadroTexto 142"/>
            <p:cNvSpPr txBox="1"/>
            <p:nvPr/>
          </p:nvSpPr>
          <p:spPr>
            <a:xfrm>
              <a:off x="5155583" y="828909"/>
              <a:ext cx="2377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Aceleración de Coriolís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3301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610099" y="1282535"/>
            <a:ext cx="336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ncuerpos_formulacion_horizontal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1640921" y="2337117"/>
            <a:ext cx="6729242" cy="2612572"/>
            <a:chOff x="1640921" y="2337117"/>
            <a:chExt cx="6729242" cy="2612572"/>
          </a:xfrm>
        </p:grpSpPr>
        <p:grpSp>
          <p:nvGrpSpPr>
            <p:cNvPr id="164" name="Agrupar 163"/>
            <p:cNvGrpSpPr/>
            <p:nvPr/>
          </p:nvGrpSpPr>
          <p:grpSpPr>
            <a:xfrm>
              <a:off x="1640921" y="2459306"/>
              <a:ext cx="3040092" cy="2368192"/>
              <a:chOff x="784097" y="542317"/>
              <a:chExt cx="3040092" cy="23681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uadroTexto 6"/>
                  <p:cNvSpPr txBox="1"/>
                  <p:nvPr/>
                </p:nvSpPr>
                <p:spPr>
                  <a:xfrm>
                    <a:off x="1188472" y="1790285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" name="CuadroTexto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8472" y="1790285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Agrupar 13"/>
              <p:cNvGrpSpPr/>
              <p:nvPr/>
            </p:nvGrpSpPr>
            <p:grpSpPr>
              <a:xfrm>
                <a:off x="1196523" y="1153837"/>
                <a:ext cx="104775" cy="752797"/>
                <a:chOff x="1600200" y="2603071"/>
                <a:chExt cx="139700" cy="1003729"/>
              </a:xfrm>
            </p:grpSpPr>
            <p:sp>
              <p:nvSpPr>
                <p:cNvPr id="4" name="Elipse 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" name="Conector recto de flecha 12"/>
                <p:cNvCxnSpPr/>
                <p:nvPr/>
              </p:nvCxnSpPr>
              <p:spPr>
                <a:xfrm flipH="1" flipV="1">
                  <a:off x="1626197" y="2603071"/>
                  <a:ext cx="43236" cy="94767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Agrupar 14"/>
              <p:cNvGrpSpPr/>
              <p:nvPr/>
            </p:nvGrpSpPr>
            <p:grpSpPr>
              <a:xfrm>
                <a:off x="1532339" y="2353925"/>
                <a:ext cx="885260" cy="365526"/>
                <a:chOff x="559554" y="3119432"/>
                <a:chExt cx="1180346" cy="487368"/>
              </a:xfrm>
            </p:grpSpPr>
            <p:sp>
              <p:nvSpPr>
                <p:cNvPr id="16" name="Elipse 15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7" name="Conector recto de flecha 16"/>
                <p:cNvCxnSpPr/>
                <p:nvPr/>
              </p:nvCxnSpPr>
              <p:spPr>
                <a:xfrm flipH="1" flipV="1">
                  <a:off x="559554" y="3119432"/>
                  <a:ext cx="1110495" cy="4082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Agrupar 17"/>
              <p:cNvGrpSpPr/>
              <p:nvPr/>
            </p:nvGrpSpPr>
            <p:grpSpPr>
              <a:xfrm>
                <a:off x="1832297" y="542317"/>
                <a:ext cx="370370" cy="765032"/>
                <a:chOff x="1600200" y="3467100"/>
                <a:chExt cx="493826" cy="1020044"/>
              </a:xfrm>
            </p:grpSpPr>
            <p:sp>
              <p:nvSpPr>
                <p:cNvPr id="19" name="Elipse 18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20" name="Conector recto de flecha 19"/>
                <p:cNvCxnSpPr/>
                <p:nvPr/>
              </p:nvCxnSpPr>
              <p:spPr>
                <a:xfrm>
                  <a:off x="1670049" y="3558656"/>
                  <a:ext cx="423977" cy="9284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Agrupar 23"/>
              <p:cNvGrpSpPr/>
              <p:nvPr/>
            </p:nvGrpSpPr>
            <p:grpSpPr>
              <a:xfrm>
                <a:off x="2856768" y="1822305"/>
                <a:ext cx="610896" cy="480306"/>
                <a:chOff x="925372" y="3467100"/>
                <a:chExt cx="814528" cy="640406"/>
              </a:xfrm>
            </p:grpSpPr>
            <p:sp>
              <p:nvSpPr>
                <p:cNvPr id="25" name="Elipse 24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26" name="Conector recto de flecha 25"/>
                <p:cNvCxnSpPr/>
                <p:nvPr/>
              </p:nvCxnSpPr>
              <p:spPr>
                <a:xfrm flipH="1">
                  <a:off x="925372" y="3531584"/>
                  <a:ext cx="719673" cy="5759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CuadroTexto 75"/>
                  <p:cNvSpPr txBox="1"/>
                  <p:nvPr/>
                </p:nvSpPr>
                <p:spPr>
                  <a:xfrm>
                    <a:off x="2202195" y="1384708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6" name="CuadroTexto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2195" y="1384708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1150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CuadroTexto 76"/>
                  <p:cNvSpPr txBox="1"/>
                  <p:nvPr/>
                </p:nvSpPr>
                <p:spPr>
                  <a:xfrm>
                    <a:off x="1054292" y="2666596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7" name="CuadroTexto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4292" y="2666596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CuadroTexto 94"/>
                  <p:cNvSpPr txBox="1"/>
                  <p:nvPr/>
                </p:nvSpPr>
                <p:spPr>
                  <a:xfrm>
                    <a:off x="784097" y="1658987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5" name="CuadroTexto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097" y="1658988"/>
                    <a:ext cx="404374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CuadroTexto 95"/>
                  <p:cNvSpPr txBox="1"/>
                  <p:nvPr/>
                </p:nvSpPr>
                <p:spPr>
                  <a:xfrm>
                    <a:off x="3419814" y="1045519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6" name="CuadroTexto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9814" y="1045519"/>
                    <a:ext cx="404375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CuadroTexto 96"/>
                  <p:cNvSpPr txBox="1"/>
                  <p:nvPr/>
                </p:nvSpPr>
                <p:spPr>
                  <a:xfrm>
                    <a:off x="2289543" y="2374583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7" name="CuadroTexto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9543" y="2374583"/>
                    <a:ext cx="404374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4" name="Agrupar 133"/>
              <p:cNvGrpSpPr/>
              <p:nvPr/>
            </p:nvGrpSpPr>
            <p:grpSpPr>
              <a:xfrm>
                <a:off x="2971113" y="699673"/>
                <a:ext cx="451669" cy="685631"/>
                <a:chOff x="1137675" y="2692624"/>
                <a:chExt cx="602225" cy="914176"/>
              </a:xfrm>
            </p:grpSpPr>
            <p:sp>
              <p:nvSpPr>
                <p:cNvPr id="135" name="Elipse 134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6" name="Conector recto de flecha 135"/>
                <p:cNvCxnSpPr/>
                <p:nvPr/>
              </p:nvCxnSpPr>
              <p:spPr>
                <a:xfrm flipH="1" flipV="1">
                  <a:off x="1137675" y="2692624"/>
                  <a:ext cx="532376" cy="8399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8" name="Triángulo 167"/>
            <p:cNvSpPr/>
            <p:nvPr/>
          </p:nvSpPr>
          <p:spPr>
            <a:xfrm rot="16200000" flipV="1">
              <a:off x="3619398" y="3528892"/>
              <a:ext cx="2612572" cy="22902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3" name="Agrupar 2"/>
            <p:cNvGrpSpPr/>
            <p:nvPr/>
          </p:nvGrpSpPr>
          <p:grpSpPr>
            <a:xfrm>
              <a:off x="5063114" y="2564081"/>
              <a:ext cx="3307049" cy="2206040"/>
              <a:chOff x="5116931" y="2571449"/>
              <a:chExt cx="3307049" cy="2206040"/>
            </a:xfrm>
          </p:grpSpPr>
          <p:sp>
            <p:nvSpPr>
              <p:cNvPr id="74" name="Forma libre 73"/>
              <p:cNvSpPr/>
              <p:nvPr/>
            </p:nvSpPr>
            <p:spPr>
              <a:xfrm>
                <a:off x="5563671" y="3367693"/>
                <a:ext cx="90619" cy="551421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619" h="551421">
                    <a:moveTo>
                      <a:pt x="0" y="551421"/>
                    </a:moveTo>
                    <a:cubicBezTo>
                      <a:pt x="13591" y="177625"/>
                      <a:pt x="14649" y="267571"/>
                      <a:pt x="90619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1" name="Elipse 100"/>
              <p:cNvSpPr/>
              <p:nvPr/>
            </p:nvSpPr>
            <p:spPr>
              <a:xfrm>
                <a:off x="5511748" y="3859896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04" name="Elipse 103"/>
              <p:cNvSpPr/>
              <p:nvPr/>
            </p:nvSpPr>
            <p:spPr>
              <a:xfrm>
                <a:off x="6628048" y="4672714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07" name="Elipse 106"/>
              <p:cNvSpPr/>
              <p:nvPr/>
            </p:nvSpPr>
            <p:spPr>
              <a:xfrm>
                <a:off x="6147520" y="2600358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10" name="Elipse 109"/>
              <p:cNvSpPr/>
              <p:nvPr/>
            </p:nvSpPr>
            <p:spPr>
              <a:xfrm>
                <a:off x="7805198" y="3285989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13" name="Elipse 112"/>
              <p:cNvSpPr/>
              <p:nvPr/>
            </p:nvSpPr>
            <p:spPr>
              <a:xfrm>
                <a:off x="7677808" y="3863308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grpSp>
            <p:nvGrpSpPr>
              <p:cNvPr id="120" name="Agrupar 119"/>
              <p:cNvGrpSpPr/>
              <p:nvPr/>
            </p:nvGrpSpPr>
            <p:grpSpPr>
              <a:xfrm>
                <a:off x="5591924" y="2652745"/>
                <a:ext cx="398923" cy="779668"/>
                <a:chOff x="1600200" y="2567243"/>
                <a:chExt cx="531896" cy="1039557"/>
              </a:xfrm>
            </p:grpSpPr>
            <p:sp>
              <p:nvSpPr>
                <p:cNvPr id="121" name="Elipse 120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22" name="Conector recto de flecha 121"/>
                <p:cNvCxnSpPr/>
                <p:nvPr/>
              </p:nvCxnSpPr>
              <p:spPr>
                <a:xfrm flipV="1">
                  <a:off x="1660833" y="2567243"/>
                  <a:ext cx="471263" cy="9835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Agrupar 122"/>
              <p:cNvGrpSpPr/>
              <p:nvPr/>
            </p:nvGrpSpPr>
            <p:grpSpPr>
              <a:xfrm>
                <a:off x="6560133" y="3186663"/>
                <a:ext cx="482587" cy="487257"/>
                <a:chOff x="1600200" y="3467100"/>
                <a:chExt cx="643448" cy="649677"/>
              </a:xfrm>
            </p:grpSpPr>
            <p:sp>
              <p:nvSpPr>
                <p:cNvPr id="124" name="Elipse 12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25" name="Conector recto de flecha 124"/>
                <p:cNvCxnSpPr/>
                <p:nvPr/>
              </p:nvCxnSpPr>
              <p:spPr>
                <a:xfrm>
                  <a:off x="1677329" y="3537124"/>
                  <a:ext cx="566319" cy="5796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Agrupar 136"/>
              <p:cNvGrpSpPr/>
              <p:nvPr/>
            </p:nvGrpSpPr>
            <p:grpSpPr>
              <a:xfrm>
                <a:off x="6727925" y="2571449"/>
                <a:ext cx="747315" cy="400715"/>
                <a:chOff x="743480" y="3072513"/>
                <a:chExt cx="996420" cy="534287"/>
              </a:xfrm>
            </p:grpSpPr>
            <p:sp>
              <p:nvSpPr>
                <p:cNvPr id="138" name="Elipse 137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9" name="Conector recto de flecha 138"/>
                <p:cNvCxnSpPr/>
                <p:nvPr/>
              </p:nvCxnSpPr>
              <p:spPr>
                <a:xfrm flipH="1" flipV="1">
                  <a:off x="743480" y="3072513"/>
                  <a:ext cx="926570" cy="46006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Agrupar 139"/>
              <p:cNvGrpSpPr/>
              <p:nvPr/>
            </p:nvGrpSpPr>
            <p:grpSpPr>
              <a:xfrm>
                <a:off x="6489120" y="4112476"/>
                <a:ext cx="754409" cy="201696"/>
                <a:chOff x="734021" y="3467100"/>
                <a:chExt cx="1005879" cy="268927"/>
              </a:xfrm>
            </p:grpSpPr>
            <p:sp>
              <p:nvSpPr>
                <p:cNvPr id="141" name="Elipse 140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42" name="Conector recto de flecha 141"/>
                <p:cNvCxnSpPr/>
                <p:nvPr/>
              </p:nvCxnSpPr>
              <p:spPr>
                <a:xfrm flipH="1">
                  <a:off x="734021" y="3531584"/>
                  <a:ext cx="911025" cy="20444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" name="Agrupar 142"/>
              <p:cNvGrpSpPr/>
              <p:nvPr/>
            </p:nvGrpSpPr>
            <p:grpSpPr>
              <a:xfrm>
                <a:off x="5696700" y="3841245"/>
                <a:ext cx="459917" cy="611619"/>
                <a:chOff x="1126678" y="2791308"/>
                <a:chExt cx="613222" cy="815492"/>
              </a:xfrm>
            </p:grpSpPr>
            <p:sp>
              <p:nvSpPr>
                <p:cNvPr id="144" name="Elipse 14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45" name="Conector recto de flecha 144"/>
                <p:cNvCxnSpPr/>
                <p:nvPr/>
              </p:nvCxnSpPr>
              <p:spPr>
                <a:xfrm flipH="1" flipV="1">
                  <a:off x="1126678" y="2791308"/>
                  <a:ext cx="543372" cy="7363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Forma libre 151"/>
              <p:cNvSpPr/>
              <p:nvPr/>
            </p:nvSpPr>
            <p:spPr>
              <a:xfrm>
                <a:off x="6196939" y="2643404"/>
                <a:ext cx="417982" cy="589296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7982" h="589296">
                    <a:moveTo>
                      <a:pt x="417982" y="589296"/>
                    </a:moveTo>
                    <a:cubicBezTo>
                      <a:pt x="182683" y="323713"/>
                      <a:pt x="172920" y="419070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3" name="Forma libre 152"/>
              <p:cNvSpPr/>
              <p:nvPr/>
            </p:nvSpPr>
            <p:spPr>
              <a:xfrm>
                <a:off x="6097350" y="4398920"/>
                <a:ext cx="585711" cy="329585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5711" h="329585">
                    <a:moveTo>
                      <a:pt x="585711" y="329585"/>
                    </a:moveTo>
                    <a:cubicBezTo>
                      <a:pt x="366644" y="242552"/>
                      <a:pt x="167510" y="181001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4" name="Forma libre 153"/>
              <p:cNvSpPr/>
              <p:nvPr/>
            </p:nvSpPr>
            <p:spPr>
              <a:xfrm>
                <a:off x="7190052" y="3917379"/>
                <a:ext cx="537014" cy="243944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  <a:gd name="connsiteX0" fmla="*/ 558657 w 558657"/>
                  <a:gd name="connsiteY0" fmla="*/ 10049 h 293034"/>
                  <a:gd name="connsiteX1" fmla="*/ 0 w 558657"/>
                  <a:gd name="connsiteY1" fmla="*/ 253993 h 293034"/>
                  <a:gd name="connsiteX0" fmla="*/ 558657 w 558657"/>
                  <a:gd name="connsiteY0" fmla="*/ 18314 h 262258"/>
                  <a:gd name="connsiteX1" fmla="*/ 0 w 558657"/>
                  <a:gd name="connsiteY1" fmla="*/ 262258 h 262258"/>
                  <a:gd name="connsiteX0" fmla="*/ 537014 w 537014"/>
                  <a:gd name="connsiteY0" fmla="*/ 18314 h 262258"/>
                  <a:gd name="connsiteX1" fmla="*/ 0 w 537014"/>
                  <a:gd name="connsiteY1" fmla="*/ 262258 h 262258"/>
                  <a:gd name="connsiteX0" fmla="*/ 537014 w 537014"/>
                  <a:gd name="connsiteY0" fmla="*/ 0 h 243944"/>
                  <a:gd name="connsiteX1" fmla="*/ 0 w 537014"/>
                  <a:gd name="connsiteY1" fmla="*/ 243944 h 243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7014" h="243944">
                    <a:moveTo>
                      <a:pt x="537014" y="0"/>
                    </a:moveTo>
                    <a:cubicBezTo>
                      <a:pt x="307126" y="134803"/>
                      <a:pt x="248670" y="159823"/>
                      <a:pt x="0" y="243944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5" name="Forma libre 154"/>
              <p:cNvSpPr/>
              <p:nvPr/>
            </p:nvSpPr>
            <p:spPr>
              <a:xfrm>
                <a:off x="7428444" y="2921214"/>
                <a:ext cx="428802" cy="416157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  <a:gd name="connsiteX0" fmla="*/ 558657 w 558657"/>
                  <a:gd name="connsiteY0" fmla="*/ 10049 h 293034"/>
                  <a:gd name="connsiteX1" fmla="*/ 0 w 558657"/>
                  <a:gd name="connsiteY1" fmla="*/ 253993 h 293034"/>
                  <a:gd name="connsiteX0" fmla="*/ 558657 w 558657"/>
                  <a:gd name="connsiteY0" fmla="*/ 18314 h 262258"/>
                  <a:gd name="connsiteX1" fmla="*/ 0 w 558657"/>
                  <a:gd name="connsiteY1" fmla="*/ 262258 h 262258"/>
                  <a:gd name="connsiteX0" fmla="*/ 537014 w 537014"/>
                  <a:gd name="connsiteY0" fmla="*/ 18314 h 262258"/>
                  <a:gd name="connsiteX1" fmla="*/ 0 w 537014"/>
                  <a:gd name="connsiteY1" fmla="*/ 262258 h 262258"/>
                  <a:gd name="connsiteX0" fmla="*/ 537014 w 537014"/>
                  <a:gd name="connsiteY0" fmla="*/ 0 h 243944"/>
                  <a:gd name="connsiteX1" fmla="*/ 0 w 537014"/>
                  <a:gd name="connsiteY1" fmla="*/ 243944 h 243944"/>
                  <a:gd name="connsiteX0" fmla="*/ 493729 w 493729"/>
                  <a:gd name="connsiteY0" fmla="*/ 0 h 54197"/>
                  <a:gd name="connsiteX1" fmla="*/ 0 w 493729"/>
                  <a:gd name="connsiteY1" fmla="*/ 49160 h 54197"/>
                  <a:gd name="connsiteX0" fmla="*/ 434212 w 434212"/>
                  <a:gd name="connsiteY0" fmla="*/ 423864 h 442719"/>
                  <a:gd name="connsiteX1" fmla="*/ 0 w 434212"/>
                  <a:gd name="connsiteY1" fmla="*/ 7708 h 442719"/>
                  <a:gd name="connsiteX0" fmla="*/ 434212 w 434212"/>
                  <a:gd name="connsiteY0" fmla="*/ 416156 h 448095"/>
                  <a:gd name="connsiteX1" fmla="*/ 0 w 434212"/>
                  <a:gd name="connsiteY1" fmla="*/ 0 h 448095"/>
                  <a:gd name="connsiteX0" fmla="*/ 412570 w 412570"/>
                  <a:gd name="connsiteY0" fmla="*/ 432388 h 463201"/>
                  <a:gd name="connsiteX1" fmla="*/ 0 w 412570"/>
                  <a:gd name="connsiteY1" fmla="*/ 0 h 463201"/>
                  <a:gd name="connsiteX0" fmla="*/ 412570 w 412570"/>
                  <a:gd name="connsiteY0" fmla="*/ 432388 h 432388"/>
                  <a:gd name="connsiteX1" fmla="*/ 0 w 412570"/>
                  <a:gd name="connsiteY1" fmla="*/ 0 h 432388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8802" h="416157">
                    <a:moveTo>
                      <a:pt x="428802" y="416157"/>
                    </a:moveTo>
                    <a:cubicBezTo>
                      <a:pt x="307127" y="139751"/>
                      <a:pt x="172921" y="105252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CuadroTexto 155"/>
                  <p:cNvSpPr txBox="1"/>
                  <p:nvPr/>
                </p:nvSpPr>
                <p:spPr>
                  <a:xfrm>
                    <a:off x="5216588" y="308862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56" name="CuadroTexto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6588" y="308862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CuadroTexto 160"/>
                  <p:cNvSpPr txBox="1"/>
                  <p:nvPr/>
                </p:nvSpPr>
                <p:spPr>
                  <a:xfrm>
                    <a:off x="6951941" y="282831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61" name="CuadroTexto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1941" y="282831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CuadroTexto 161"/>
                  <p:cNvSpPr txBox="1"/>
                  <p:nvPr/>
                </p:nvSpPr>
                <p:spPr>
                  <a:xfrm>
                    <a:off x="6010768" y="409432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62" name="CuadroTexto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0768" y="409432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uadroTexto 59"/>
                  <p:cNvSpPr txBox="1"/>
                  <p:nvPr/>
                </p:nvSpPr>
                <p:spPr>
                  <a:xfrm>
                    <a:off x="5116931" y="4429660"/>
                    <a:ext cx="1074717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0" name="CuadroTexto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6931" y="4429660"/>
                    <a:ext cx="1074717" cy="243913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t="-112500" b="-157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uadroTexto 60"/>
                  <p:cNvSpPr txBox="1"/>
                  <p:nvPr/>
                </p:nvSpPr>
                <p:spPr>
                  <a:xfrm>
                    <a:off x="5629762" y="3422197"/>
                    <a:ext cx="1053709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1" name="CuadroTexto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9762" y="3422197"/>
                    <a:ext cx="1053709" cy="243913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uadroTexto 61"/>
                  <p:cNvSpPr txBox="1"/>
                  <p:nvPr/>
                </p:nvSpPr>
                <p:spPr>
                  <a:xfrm>
                    <a:off x="7422852" y="2605263"/>
                    <a:ext cx="1001128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2" name="Cuadro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2852" y="2605263"/>
                    <a:ext cx="1001128" cy="243913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t="-112500" r="-61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>
                  <a:off x="4817031" y="3376952"/>
                  <a:ext cx="184877" cy="4001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6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26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7031" y="3376952"/>
                  <a:ext cx="184877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94431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Agrupar 37"/>
          <p:cNvGrpSpPr/>
          <p:nvPr/>
        </p:nvGrpSpPr>
        <p:grpSpPr>
          <a:xfrm>
            <a:off x="729336" y="1422536"/>
            <a:ext cx="6605961" cy="4595800"/>
            <a:chOff x="729336" y="1422536"/>
            <a:chExt cx="6605961" cy="4595800"/>
          </a:xfrm>
        </p:grpSpPr>
        <p:sp>
          <p:nvSpPr>
            <p:cNvPr id="2" name="Paralelogramo 1"/>
            <p:cNvSpPr/>
            <p:nvPr/>
          </p:nvSpPr>
          <p:spPr>
            <a:xfrm rot="20442430">
              <a:off x="1587640" y="2311121"/>
              <a:ext cx="5747657" cy="1949380"/>
            </a:xfrm>
            <a:prstGeom prst="parallelogram">
              <a:avLst>
                <a:gd name="adj" fmla="val 10953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Elipse 2"/>
            <p:cNvSpPr/>
            <p:nvPr/>
          </p:nvSpPr>
          <p:spPr>
            <a:xfrm>
              <a:off x="2689121" y="2459306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4" name="Cruz 3"/>
            <p:cNvSpPr/>
            <p:nvPr/>
          </p:nvSpPr>
          <p:spPr>
            <a:xfrm>
              <a:off x="4461549" y="3164425"/>
              <a:ext cx="227390" cy="227391"/>
            </a:xfrm>
            <a:prstGeom prst="plus">
              <a:avLst>
                <a:gd name="adj" fmla="val 48785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Elipse 5"/>
            <p:cNvSpPr/>
            <p:nvPr/>
          </p:nvSpPr>
          <p:spPr>
            <a:xfrm>
              <a:off x="5174477" y="3442526"/>
              <a:ext cx="114215" cy="11421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7" name="Elipse 6"/>
            <p:cNvSpPr/>
            <p:nvPr/>
          </p:nvSpPr>
          <p:spPr>
            <a:xfrm>
              <a:off x="3404989" y="3897255"/>
              <a:ext cx="145876" cy="14587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8" name="Elipse 7"/>
            <p:cNvSpPr/>
            <p:nvPr/>
          </p:nvSpPr>
          <p:spPr>
            <a:xfrm>
              <a:off x="4293852" y="1525115"/>
              <a:ext cx="75497" cy="75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9" name="Elipse 8"/>
            <p:cNvSpPr/>
            <p:nvPr/>
          </p:nvSpPr>
          <p:spPr>
            <a:xfrm>
              <a:off x="6012601" y="3752874"/>
              <a:ext cx="89619" cy="896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0" name="Elipse 9"/>
            <p:cNvSpPr/>
            <p:nvPr/>
          </p:nvSpPr>
          <p:spPr>
            <a:xfrm>
              <a:off x="6588118" y="2265367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1" name="Elipse 10"/>
            <p:cNvSpPr/>
            <p:nvPr/>
          </p:nvSpPr>
          <p:spPr>
            <a:xfrm>
              <a:off x="5533106" y="1422536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2" name="Elipse 11"/>
            <p:cNvSpPr/>
            <p:nvPr/>
          </p:nvSpPr>
          <p:spPr>
            <a:xfrm>
              <a:off x="4870825" y="4459449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cxnSp>
          <p:nvCxnSpPr>
            <p:cNvPr id="16" name="Conector recto de flecha 15"/>
            <p:cNvCxnSpPr/>
            <p:nvPr/>
          </p:nvCxnSpPr>
          <p:spPr>
            <a:xfrm flipV="1">
              <a:off x="4570496" y="2991293"/>
              <a:ext cx="1199439" cy="285796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/>
            <p:nvPr/>
          </p:nvCxnSpPr>
          <p:spPr>
            <a:xfrm flipH="1">
              <a:off x="4033284" y="3277089"/>
              <a:ext cx="537212" cy="87669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>
                  <a:off x="3856462" y="393310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6462" y="3933103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212" t="-2778" r="-15152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5555022" y="27512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022" y="2751249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5556" r="-30303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Elipse 21"/>
            <p:cNvSpPr/>
            <p:nvPr/>
          </p:nvSpPr>
          <p:spPr>
            <a:xfrm>
              <a:off x="3696657" y="4694515"/>
              <a:ext cx="178470" cy="1784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23" name="Elipse 22"/>
            <p:cNvSpPr/>
            <p:nvPr/>
          </p:nvSpPr>
          <p:spPr>
            <a:xfrm>
              <a:off x="4492941" y="2712940"/>
              <a:ext cx="272598" cy="2725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3925579" y="3109255"/>
              <a:ext cx="563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solidFill>
                    <a:srgbClr val="00B0F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3849433" y="1844856"/>
                  <a:ext cx="288614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𝐿</m:t>
                          </m:r>
                        </m:e>
                      </m:acc>
                    </m:oMath>
                  </a14:m>
                  <a:r>
                    <a:rPr lang="es-ES_tradnl" sz="1400"/>
                    <a:t>’</a:t>
                  </a:r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433" y="1844856"/>
                  <a:ext cx="288614" cy="2439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833" t="-12500" b="-4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ector recto de flecha 25"/>
            <p:cNvCxnSpPr/>
            <p:nvPr/>
          </p:nvCxnSpPr>
          <p:spPr>
            <a:xfrm>
              <a:off x="1687588" y="5540109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H="1">
              <a:off x="855988" y="5540109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V="1">
              <a:off x="1687587" y="3893701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>
                  <a:off x="729336" y="577583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36" y="5775839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3342295" y="526416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295" y="5264167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1703325" y="389370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325" y="3893701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CuadroTexto 31"/>
            <p:cNvSpPr txBox="1"/>
            <p:nvPr/>
          </p:nvSpPr>
          <p:spPr>
            <a:xfrm rot="20454021">
              <a:off x="5142008" y="1806929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Invariable</a:t>
              </a:r>
            </a:p>
          </p:txBody>
        </p:sp>
        <p:cxnSp>
          <p:nvCxnSpPr>
            <p:cNvPr id="33" name="Conector recto de flecha 32"/>
            <p:cNvCxnSpPr/>
            <p:nvPr/>
          </p:nvCxnSpPr>
          <p:spPr>
            <a:xfrm flipH="1" flipV="1">
              <a:off x="3790452" y="2776375"/>
              <a:ext cx="787939" cy="50130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516219" y="2719806"/>
                  <a:ext cx="365825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𝐶𝑀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6219" y="2719806"/>
                  <a:ext cx="365825" cy="24391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8333" b="-1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ector recto de flecha 12"/>
            <p:cNvCxnSpPr/>
            <p:nvPr/>
          </p:nvCxnSpPr>
          <p:spPr>
            <a:xfrm flipH="1" flipV="1">
              <a:off x="4068726" y="2034363"/>
              <a:ext cx="498734" cy="124061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CuadroTexto 33"/>
          <p:cNvSpPr txBox="1"/>
          <p:nvPr/>
        </p:nvSpPr>
        <p:spPr>
          <a:xfrm>
            <a:off x="4518021" y="3252468"/>
            <a:ext cx="45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O’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1328957" y="5247522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40634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Agrupar 45"/>
          <p:cNvGrpSpPr/>
          <p:nvPr/>
        </p:nvGrpSpPr>
        <p:grpSpPr>
          <a:xfrm>
            <a:off x="178315" y="195045"/>
            <a:ext cx="8649008" cy="3040112"/>
            <a:chOff x="190191" y="288252"/>
            <a:chExt cx="8649008" cy="3040112"/>
          </a:xfrm>
        </p:grpSpPr>
        <p:grpSp>
          <p:nvGrpSpPr>
            <p:cNvPr id="37" name="Agrupar 36"/>
            <p:cNvGrpSpPr/>
            <p:nvPr/>
          </p:nvGrpSpPr>
          <p:grpSpPr>
            <a:xfrm>
              <a:off x="190191" y="590348"/>
              <a:ext cx="2617223" cy="2312131"/>
              <a:chOff x="857025" y="376205"/>
              <a:chExt cx="3466872" cy="3062736"/>
            </a:xfrm>
          </p:grpSpPr>
          <p:grpSp>
            <p:nvGrpSpPr>
              <p:cNvPr id="6" name="Agrupar 5"/>
              <p:cNvGrpSpPr/>
              <p:nvPr/>
            </p:nvGrpSpPr>
            <p:grpSpPr>
              <a:xfrm>
                <a:off x="857025" y="376205"/>
                <a:ext cx="3466872" cy="3062736"/>
                <a:chOff x="399825" y="873160"/>
                <a:chExt cx="4332808" cy="3827729"/>
              </a:xfrm>
            </p:grpSpPr>
            <p:sp>
              <p:nvSpPr>
                <p:cNvPr id="2" name="Elipse 1"/>
                <p:cNvSpPr/>
                <p:nvPr/>
              </p:nvSpPr>
              <p:spPr>
                <a:xfrm>
                  <a:off x="1957892" y="2732442"/>
                  <a:ext cx="344245" cy="34424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" name="Elipse 2"/>
                <p:cNvSpPr/>
                <p:nvPr/>
              </p:nvSpPr>
              <p:spPr>
                <a:xfrm>
                  <a:off x="1597651" y="2366681"/>
                  <a:ext cx="2086984" cy="108652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4" name="Elipse 3"/>
                <p:cNvSpPr/>
                <p:nvPr/>
              </p:nvSpPr>
              <p:spPr>
                <a:xfrm rot="1559492">
                  <a:off x="1195994" y="2126281"/>
                  <a:ext cx="3536639" cy="2371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5" name="Elipse 4"/>
                <p:cNvSpPr/>
                <p:nvPr/>
              </p:nvSpPr>
              <p:spPr>
                <a:xfrm>
                  <a:off x="399825" y="873160"/>
                  <a:ext cx="3870959" cy="38277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15" name="Elipse 14"/>
              <p:cNvSpPr/>
              <p:nvPr/>
            </p:nvSpPr>
            <p:spPr>
              <a:xfrm>
                <a:off x="2111617" y="2935145"/>
                <a:ext cx="119425" cy="1194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3244201" y="607482"/>
                <a:ext cx="119425" cy="1194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</p:grpSp>
        <p:grpSp>
          <p:nvGrpSpPr>
            <p:cNvPr id="38" name="Agrupar 37"/>
            <p:cNvGrpSpPr/>
            <p:nvPr/>
          </p:nvGrpSpPr>
          <p:grpSpPr>
            <a:xfrm>
              <a:off x="3067222" y="715097"/>
              <a:ext cx="2445371" cy="2452647"/>
              <a:chOff x="5243495" y="449091"/>
              <a:chExt cx="3097326" cy="3106542"/>
            </a:xfrm>
          </p:grpSpPr>
          <p:sp>
            <p:nvSpPr>
              <p:cNvPr id="14" name="Elipse 13"/>
              <p:cNvSpPr/>
              <p:nvPr/>
            </p:nvSpPr>
            <p:spPr>
              <a:xfrm>
                <a:off x="5243495" y="449091"/>
                <a:ext cx="3097326" cy="30627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6613448" y="3457666"/>
                <a:ext cx="97967" cy="9796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grpSp>
            <p:nvGrpSpPr>
              <p:cNvPr id="22" name="Agrupar 21"/>
              <p:cNvGrpSpPr/>
              <p:nvPr/>
            </p:nvGrpSpPr>
            <p:grpSpPr>
              <a:xfrm>
                <a:off x="6163601" y="1588872"/>
                <a:ext cx="1489453" cy="947113"/>
                <a:chOff x="5874526" y="1331138"/>
                <a:chExt cx="2199576" cy="1398666"/>
              </a:xfrm>
            </p:grpSpPr>
            <p:sp>
              <p:nvSpPr>
                <p:cNvPr id="7" name="Elipse 6"/>
                <p:cNvSpPr/>
                <p:nvPr/>
              </p:nvSpPr>
              <p:spPr>
                <a:xfrm rot="1559492">
                  <a:off x="5877066" y="1331138"/>
                  <a:ext cx="1298373" cy="87067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 rot="1559492">
                  <a:off x="6312634" y="1548588"/>
                  <a:ext cx="1761468" cy="11812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>
                  <a:off x="5874526" y="1740004"/>
                  <a:ext cx="255418" cy="2554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7743894" y="1820043"/>
                  <a:ext cx="179797" cy="1797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21" name="Cruz 20"/>
                <p:cNvSpPr/>
                <p:nvPr/>
              </p:nvSpPr>
              <p:spPr>
                <a:xfrm>
                  <a:off x="6677975" y="1793740"/>
                  <a:ext cx="164462" cy="160723"/>
                </a:xfrm>
                <a:prstGeom prst="plus">
                  <a:avLst>
                    <a:gd name="adj" fmla="val 45454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</p:grpSp>
        <p:grpSp>
          <p:nvGrpSpPr>
            <p:cNvPr id="23" name="Agrupar 22"/>
            <p:cNvGrpSpPr/>
            <p:nvPr/>
          </p:nvGrpSpPr>
          <p:grpSpPr>
            <a:xfrm>
              <a:off x="6029352" y="396459"/>
              <a:ext cx="920363" cy="585240"/>
              <a:chOff x="5874526" y="1331138"/>
              <a:chExt cx="2199576" cy="1398666"/>
            </a:xfrm>
          </p:grpSpPr>
          <p:sp>
            <p:nvSpPr>
              <p:cNvPr id="24" name="Elipse 23"/>
              <p:cNvSpPr/>
              <p:nvPr/>
            </p:nvSpPr>
            <p:spPr>
              <a:xfrm rot="1559492">
                <a:off x="5877066" y="1331138"/>
                <a:ext cx="1298373" cy="8706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5" name="Elipse 24"/>
              <p:cNvSpPr/>
              <p:nvPr/>
            </p:nvSpPr>
            <p:spPr>
              <a:xfrm rot="1559492">
                <a:off x="6312634" y="1548588"/>
                <a:ext cx="1761468" cy="11812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5874526" y="1740004"/>
                <a:ext cx="255418" cy="255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7743894" y="1820043"/>
                <a:ext cx="179797" cy="1797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8" name="Cruz 27"/>
              <p:cNvSpPr/>
              <p:nvPr/>
            </p:nvSpPr>
            <p:spPr>
              <a:xfrm>
                <a:off x="6677975" y="1793740"/>
                <a:ext cx="164462" cy="160723"/>
              </a:xfrm>
              <a:prstGeom prst="plus">
                <a:avLst>
                  <a:gd name="adj" fmla="val 4545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29" name="Agrupar 28"/>
            <p:cNvGrpSpPr/>
            <p:nvPr/>
          </p:nvGrpSpPr>
          <p:grpSpPr>
            <a:xfrm rot="16923620">
              <a:off x="7957739" y="2323340"/>
              <a:ext cx="920363" cy="585240"/>
              <a:chOff x="5874526" y="1331138"/>
              <a:chExt cx="2199576" cy="1398666"/>
            </a:xfrm>
          </p:grpSpPr>
          <p:sp>
            <p:nvSpPr>
              <p:cNvPr id="30" name="Elipse 29"/>
              <p:cNvSpPr/>
              <p:nvPr/>
            </p:nvSpPr>
            <p:spPr>
              <a:xfrm rot="1559492">
                <a:off x="5877066" y="1331138"/>
                <a:ext cx="1298373" cy="8706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1" name="Elipse 30"/>
              <p:cNvSpPr/>
              <p:nvPr/>
            </p:nvSpPr>
            <p:spPr>
              <a:xfrm rot="1559492">
                <a:off x="6312634" y="1548588"/>
                <a:ext cx="1761468" cy="11812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5874526" y="1740004"/>
                <a:ext cx="255418" cy="255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7743894" y="1820043"/>
                <a:ext cx="179797" cy="1797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4" name="Cruz 33"/>
              <p:cNvSpPr/>
              <p:nvPr/>
            </p:nvSpPr>
            <p:spPr>
              <a:xfrm>
                <a:off x="6677975" y="1793740"/>
                <a:ext cx="164462" cy="160723"/>
              </a:xfrm>
              <a:prstGeom prst="plus">
                <a:avLst>
                  <a:gd name="adj" fmla="val 4545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35" name="Elipse 34"/>
            <p:cNvSpPr/>
            <p:nvPr/>
          </p:nvSpPr>
          <p:spPr>
            <a:xfrm>
              <a:off x="5812585" y="449338"/>
              <a:ext cx="2400854" cy="2374042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Elipse 35"/>
            <p:cNvSpPr/>
            <p:nvPr/>
          </p:nvSpPr>
          <p:spPr>
            <a:xfrm>
              <a:off x="6630994" y="671053"/>
              <a:ext cx="2208205" cy="218776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Cruz 38"/>
            <p:cNvSpPr/>
            <p:nvPr/>
          </p:nvSpPr>
          <p:spPr>
            <a:xfrm rot="16923620">
              <a:off x="7260023" y="1627324"/>
              <a:ext cx="137647" cy="134519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703012" y="3020587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Central</a:t>
              </a:r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3570874" y="288252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Anidado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6272539" y="2987336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Múltiple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867781" y="2043933"/>
              <a:ext cx="90157" cy="901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</p:grpSp>
    </p:spTree>
    <p:extLst>
      <p:ext uri="{BB962C8B-B14F-4D97-AF65-F5344CB8AC3E}">
        <p14:creationId xmlns:p14="http://schemas.microsoft.com/office/powerpoint/2010/main" val="737258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/>
          <p:cNvGrpSpPr/>
          <p:nvPr/>
        </p:nvGrpSpPr>
        <p:grpSpPr>
          <a:xfrm>
            <a:off x="1997128" y="662885"/>
            <a:ext cx="5430245" cy="3956521"/>
            <a:chOff x="1997128" y="662885"/>
            <a:chExt cx="5430245" cy="3956521"/>
          </a:xfrm>
        </p:grpSpPr>
        <p:sp>
          <p:nvSpPr>
            <p:cNvPr id="41" name="Forma libre 40"/>
            <p:cNvSpPr/>
            <p:nvPr/>
          </p:nvSpPr>
          <p:spPr>
            <a:xfrm>
              <a:off x="3520833" y="3902488"/>
              <a:ext cx="2286000" cy="501268"/>
            </a:xfrm>
            <a:custGeom>
              <a:avLst/>
              <a:gdLst>
                <a:gd name="connsiteX0" fmla="*/ 0 w 2286000"/>
                <a:gd name="connsiteY0" fmla="*/ 0 h 501268"/>
                <a:gd name="connsiteX1" fmla="*/ 1757191 w 2286000"/>
                <a:gd name="connsiteY1" fmla="*/ 501268 h 501268"/>
                <a:gd name="connsiteX2" fmla="*/ 2286000 w 2286000"/>
                <a:gd name="connsiteY2" fmla="*/ 236863 h 501268"/>
                <a:gd name="connsiteX3" fmla="*/ 0 w 2286000"/>
                <a:gd name="connsiteY3" fmla="*/ 0 h 50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501268">
                  <a:moveTo>
                    <a:pt x="0" y="0"/>
                  </a:moveTo>
                  <a:lnTo>
                    <a:pt x="1757191" y="501268"/>
                  </a:lnTo>
                  <a:lnTo>
                    <a:pt x="2286000" y="236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2" name="Forma libre 41"/>
            <p:cNvSpPr/>
            <p:nvPr/>
          </p:nvSpPr>
          <p:spPr>
            <a:xfrm flipH="1" flipV="1">
              <a:off x="2990187" y="3917177"/>
              <a:ext cx="2286000" cy="501268"/>
            </a:xfrm>
            <a:custGeom>
              <a:avLst/>
              <a:gdLst>
                <a:gd name="connsiteX0" fmla="*/ 0 w 2286000"/>
                <a:gd name="connsiteY0" fmla="*/ 0 h 501268"/>
                <a:gd name="connsiteX1" fmla="*/ 1757191 w 2286000"/>
                <a:gd name="connsiteY1" fmla="*/ 501268 h 501268"/>
                <a:gd name="connsiteX2" fmla="*/ 2286000 w 2286000"/>
                <a:gd name="connsiteY2" fmla="*/ 236863 h 501268"/>
                <a:gd name="connsiteX3" fmla="*/ 0 w 2286000"/>
                <a:gd name="connsiteY3" fmla="*/ 0 h 50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501268">
                  <a:moveTo>
                    <a:pt x="0" y="0"/>
                  </a:moveTo>
                  <a:lnTo>
                    <a:pt x="1757191" y="501268"/>
                  </a:lnTo>
                  <a:lnTo>
                    <a:pt x="2286000" y="236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26" name="Agrupar 25"/>
            <p:cNvGrpSpPr/>
            <p:nvPr/>
          </p:nvGrpSpPr>
          <p:grpSpPr>
            <a:xfrm>
              <a:off x="1997128" y="662885"/>
              <a:ext cx="5281575" cy="1933744"/>
              <a:chOff x="2750515" y="2550473"/>
              <a:chExt cx="5281575" cy="1933744"/>
            </a:xfrm>
          </p:grpSpPr>
          <p:grpSp>
            <p:nvGrpSpPr>
              <p:cNvPr id="23" name="Agrupar 22"/>
              <p:cNvGrpSpPr/>
              <p:nvPr/>
            </p:nvGrpSpPr>
            <p:grpSpPr>
              <a:xfrm>
                <a:off x="2750515" y="2550473"/>
                <a:ext cx="5281575" cy="1933744"/>
                <a:chOff x="2750515" y="2550473"/>
                <a:chExt cx="5281575" cy="1933744"/>
              </a:xfrm>
            </p:grpSpPr>
            <p:sp>
              <p:nvSpPr>
                <p:cNvPr id="2" name="Paralelogramo 1"/>
                <p:cNvSpPr/>
                <p:nvPr/>
              </p:nvSpPr>
              <p:spPr>
                <a:xfrm>
                  <a:off x="2750515" y="3174796"/>
                  <a:ext cx="5281575" cy="1309421"/>
                </a:xfrm>
                <a:prstGeom prst="parallelogram">
                  <a:avLst>
                    <a:gd name="adj" fmla="val 156405"/>
                  </a:avLst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4" name="Conector recto de flecha 3"/>
                <p:cNvCxnSpPr/>
                <p:nvPr/>
              </p:nvCxnSpPr>
              <p:spPr>
                <a:xfrm>
                  <a:off x="4046382" y="3783758"/>
                  <a:ext cx="1783327" cy="50323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Conector recto de flecha 4"/>
                <p:cNvCxnSpPr/>
                <p:nvPr/>
              </p:nvCxnSpPr>
              <p:spPr>
                <a:xfrm flipV="1">
                  <a:off x="5816108" y="3729791"/>
                  <a:ext cx="1058881" cy="55181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ector recto de flecha 11"/>
                <p:cNvCxnSpPr/>
                <p:nvPr/>
              </p:nvCxnSpPr>
              <p:spPr>
                <a:xfrm flipH="1" flipV="1">
                  <a:off x="5783283" y="2559902"/>
                  <a:ext cx="31671" cy="172984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Forma libre 14"/>
                <p:cNvSpPr/>
                <p:nvPr/>
              </p:nvSpPr>
              <p:spPr>
                <a:xfrm>
                  <a:off x="4847582" y="3237062"/>
                  <a:ext cx="1553396" cy="1033154"/>
                </a:xfrm>
                <a:custGeom>
                  <a:avLst/>
                  <a:gdLst>
                    <a:gd name="connsiteX0" fmla="*/ 973777 w 1503385"/>
                    <a:gd name="connsiteY0" fmla="*/ 1033154 h 1033154"/>
                    <a:gd name="connsiteX1" fmla="*/ 1353787 w 1503385"/>
                    <a:gd name="connsiteY1" fmla="*/ 700644 h 1033154"/>
                    <a:gd name="connsiteX2" fmla="*/ 1436915 w 1503385"/>
                    <a:gd name="connsiteY2" fmla="*/ 356260 h 1033154"/>
                    <a:gd name="connsiteX3" fmla="*/ 403762 w 1503385"/>
                    <a:gd name="connsiteY3" fmla="*/ 415637 h 1033154"/>
                    <a:gd name="connsiteX4" fmla="*/ 0 w 1503385"/>
                    <a:gd name="connsiteY4" fmla="*/ 0 h 1033154"/>
                    <a:gd name="connsiteX0" fmla="*/ 973777 w 1503385"/>
                    <a:gd name="connsiteY0" fmla="*/ 1033154 h 1033154"/>
                    <a:gd name="connsiteX1" fmla="*/ 1353787 w 1503385"/>
                    <a:gd name="connsiteY1" fmla="*/ 700644 h 1033154"/>
                    <a:gd name="connsiteX2" fmla="*/ 1436915 w 1503385"/>
                    <a:gd name="connsiteY2" fmla="*/ 356260 h 1033154"/>
                    <a:gd name="connsiteX3" fmla="*/ 403762 w 1503385"/>
                    <a:gd name="connsiteY3" fmla="*/ 415637 h 1033154"/>
                    <a:gd name="connsiteX4" fmla="*/ 0 w 1503385"/>
                    <a:gd name="connsiteY4" fmla="*/ 0 h 1033154"/>
                    <a:gd name="connsiteX0" fmla="*/ 973777 w 1523352"/>
                    <a:gd name="connsiteY0" fmla="*/ 1033154 h 1033154"/>
                    <a:gd name="connsiteX1" fmla="*/ 1412308 w 1523352"/>
                    <a:gd name="connsiteY1" fmla="*/ 700644 h 1033154"/>
                    <a:gd name="connsiteX2" fmla="*/ 1436915 w 1523352"/>
                    <a:gd name="connsiteY2" fmla="*/ 356260 h 1033154"/>
                    <a:gd name="connsiteX3" fmla="*/ 403762 w 1523352"/>
                    <a:gd name="connsiteY3" fmla="*/ 415637 h 1033154"/>
                    <a:gd name="connsiteX4" fmla="*/ 0 w 1523352"/>
                    <a:gd name="connsiteY4" fmla="*/ 0 h 1033154"/>
                    <a:gd name="connsiteX0" fmla="*/ 973777 w 1449719"/>
                    <a:gd name="connsiteY0" fmla="*/ 1033154 h 1033154"/>
                    <a:gd name="connsiteX1" fmla="*/ 1436915 w 1449719"/>
                    <a:gd name="connsiteY1" fmla="*/ 356260 h 1033154"/>
                    <a:gd name="connsiteX2" fmla="*/ 403762 w 1449719"/>
                    <a:gd name="connsiteY2" fmla="*/ 415637 h 1033154"/>
                    <a:gd name="connsiteX3" fmla="*/ 0 w 1449719"/>
                    <a:gd name="connsiteY3" fmla="*/ 0 h 1033154"/>
                    <a:gd name="connsiteX0" fmla="*/ 973777 w 1462225"/>
                    <a:gd name="connsiteY0" fmla="*/ 1033154 h 1033154"/>
                    <a:gd name="connsiteX1" fmla="*/ 1436915 w 1462225"/>
                    <a:gd name="connsiteY1" fmla="*/ 356260 h 1033154"/>
                    <a:gd name="connsiteX2" fmla="*/ 403762 w 1462225"/>
                    <a:gd name="connsiteY2" fmla="*/ 415637 h 1033154"/>
                    <a:gd name="connsiteX3" fmla="*/ 0 w 1462225"/>
                    <a:gd name="connsiteY3" fmla="*/ 0 h 1033154"/>
                    <a:gd name="connsiteX0" fmla="*/ 973777 w 1508097"/>
                    <a:gd name="connsiteY0" fmla="*/ 1033154 h 1033154"/>
                    <a:gd name="connsiteX1" fmla="*/ 1436915 w 1508097"/>
                    <a:gd name="connsiteY1" fmla="*/ 356260 h 1033154"/>
                    <a:gd name="connsiteX2" fmla="*/ 403762 w 1508097"/>
                    <a:gd name="connsiteY2" fmla="*/ 415637 h 1033154"/>
                    <a:gd name="connsiteX3" fmla="*/ 0 w 1508097"/>
                    <a:gd name="connsiteY3" fmla="*/ 0 h 1033154"/>
                    <a:gd name="connsiteX0" fmla="*/ 973777 w 1553396"/>
                    <a:gd name="connsiteY0" fmla="*/ 1033154 h 1033154"/>
                    <a:gd name="connsiteX1" fmla="*/ 1436915 w 1553396"/>
                    <a:gd name="connsiteY1" fmla="*/ 356260 h 1033154"/>
                    <a:gd name="connsiteX2" fmla="*/ 403762 w 1553396"/>
                    <a:gd name="connsiteY2" fmla="*/ 415637 h 1033154"/>
                    <a:gd name="connsiteX3" fmla="*/ 0 w 1553396"/>
                    <a:gd name="connsiteY3" fmla="*/ 0 h 10331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53396" h="1033154">
                      <a:moveTo>
                        <a:pt x="973777" y="1033154"/>
                      </a:moveTo>
                      <a:cubicBezTo>
                        <a:pt x="1640849" y="723885"/>
                        <a:pt x="1634330" y="415288"/>
                        <a:pt x="1436915" y="356260"/>
                      </a:cubicBezTo>
                      <a:cubicBezTo>
                        <a:pt x="1239500" y="297232"/>
                        <a:pt x="643248" y="475014"/>
                        <a:pt x="403762" y="415637"/>
                      </a:cubicBezTo>
                      <a:cubicBezTo>
                        <a:pt x="164276" y="356260"/>
                        <a:pt x="0" y="0"/>
                        <a:pt x="0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CuadroTexto 16"/>
                    <p:cNvSpPr txBox="1"/>
                    <p:nvPr/>
                  </p:nvSpPr>
                  <p:spPr>
                    <a:xfrm>
                      <a:off x="5425453" y="4226872"/>
                      <a:ext cx="15408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CuadroTexto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25453" y="4226872"/>
                      <a:ext cx="154080" cy="215444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23077" t="-40000" r="-84615" b="-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CuadroTexto 17"/>
                    <p:cNvSpPr txBox="1"/>
                    <p:nvPr/>
                  </p:nvSpPr>
                  <p:spPr>
                    <a:xfrm>
                      <a:off x="6873252" y="3524139"/>
                      <a:ext cx="154080" cy="2422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̇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ES_tradnl" sz="1400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acc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CuadroTexto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73252" y="3524139"/>
                      <a:ext cx="154080" cy="242246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28000" t="-20000" r="-88000" b="-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CuadroTexto 18"/>
                    <p:cNvSpPr txBox="1"/>
                    <p:nvPr/>
                  </p:nvSpPr>
                  <p:spPr>
                    <a:xfrm>
                      <a:off x="5874186" y="2550473"/>
                      <a:ext cx="666314" cy="24731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s-ES_tradnl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acc>
                              <m:accPr>
                                <m:chr m:val="̇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ES_tradnl" sz="1400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acc>
                            <m:r>
                              <a:rPr lang="es-ES" sz="1400" b="0" i="1">
                                <a:latin typeface="Cambria Math" charset="0"/>
                              </a:rPr>
                              <m:t>=</m:t>
                            </m:r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</m:acc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CuadroTexto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74186" y="2550473"/>
                      <a:ext cx="666314" cy="24731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8257" t="-20000" r="-7339" b="-7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" name="Cruz 21"/>
                <p:cNvSpPr/>
                <p:nvPr/>
              </p:nvSpPr>
              <p:spPr>
                <a:xfrm>
                  <a:off x="3970947" y="3705379"/>
                  <a:ext cx="158169" cy="151138"/>
                </a:xfrm>
                <a:prstGeom prst="plus">
                  <a:avLst>
                    <a:gd name="adj" fmla="val 4363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25" name="CuadroTexto 24"/>
              <p:cNvSpPr txBox="1"/>
              <p:nvPr/>
            </p:nvSpPr>
            <p:spPr>
              <a:xfrm>
                <a:off x="4049486" y="3501850"/>
                <a:ext cx="306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b="1">
                    <a:latin typeface="Snell Roundhand" charset="0"/>
                    <a:ea typeface="Snell Roundhand" charset="0"/>
                    <a:cs typeface="Snell Roundhand" charset="0"/>
                  </a:rPr>
                  <a:t>O</a:t>
                </a:r>
              </a:p>
            </p:txBody>
          </p:sp>
        </p:grpSp>
        <p:sp>
          <p:nvSpPr>
            <p:cNvPr id="30" name="Paralelogramo 29"/>
            <p:cNvSpPr/>
            <p:nvPr/>
          </p:nvSpPr>
          <p:spPr>
            <a:xfrm>
              <a:off x="2145798" y="3309985"/>
              <a:ext cx="5281575" cy="1309421"/>
            </a:xfrm>
            <a:prstGeom prst="parallelogram">
              <a:avLst>
                <a:gd name="adj" fmla="val 156405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1" name="Conector recto de flecha 30"/>
            <p:cNvCxnSpPr/>
            <p:nvPr/>
          </p:nvCxnSpPr>
          <p:spPr>
            <a:xfrm>
              <a:off x="3518783" y="3907930"/>
              <a:ext cx="1783327" cy="5032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 flipV="1">
              <a:off x="5288509" y="4128334"/>
              <a:ext cx="532389" cy="2774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orma libre 33"/>
            <p:cNvSpPr/>
            <p:nvPr/>
          </p:nvSpPr>
          <p:spPr>
            <a:xfrm>
              <a:off x="4319983" y="3361234"/>
              <a:ext cx="1553396" cy="1033154"/>
            </a:xfrm>
            <a:custGeom>
              <a:avLst/>
              <a:gdLst>
                <a:gd name="connsiteX0" fmla="*/ 973777 w 1503385"/>
                <a:gd name="connsiteY0" fmla="*/ 1033154 h 1033154"/>
                <a:gd name="connsiteX1" fmla="*/ 1353787 w 1503385"/>
                <a:gd name="connsiteY1" fmla="*/ 700644 h 1033154"/>
                <a:gd name="connsiteX2" fmla="*/ 1436915 w 1503385"/>
                <a:gd name="connsiteY2" fmla="*/ 356260 h 1033154"/>
                <a:gd name="connsiteX3" fmla="*/ 403762 w 1503385"/>
                <a:gd name="connsiteY3" fmla="*/ 415637 h 1033154"/>
                <a:gd name="connsiteX4" fmla="*/ 0 w 1503385"/>
                <a:gd name="connsiteY4" fmla="*/ 0 h 1033154"/>
                <a:gd name="connsiteX0" fmla="*/ 973777 w 1503385"/>
                <a:gd name="connsiteY0" fmla="*/ 1033154 h 1033154"/>
                <a:gd name="connsiteX1" fmla="*/ 1353787 w 1503385"/>
                <a:gd name="connsiteY1" fmla="*/ 700644 h 1033154"/>
                <a:gd name="connsiteX2" fmla="*/ 1436915 w 1503385"/>
                <a:gd name="connsiteY2" fmla="*/ 356260 h 1033154"/>
                <a:gd name="connsiteX3" fmla="*/ 403762 w 1503385"/>
                <a:gd name="connsiteY3" fmla="*/ 415637 h 1033154"/>
                <a:gd name="connsiteX4" fmla="*/ 0 w 1503385"/>
                <a:gd name="connsiteY4" fmla="*/ 0 h 1033154"/>
                <a:gd name="connsiteX0" fmla="*/ 973777 w 1523352"/>
                <a:gd name="connsiteY0" fmla="*/ 1033154 h 1033154"/>
                <a:gd name="connsiteX1" fmla="*/ 1412308 w 1523352"/>
                <a:gd name="connsiteY1" fmla="*/ 700644 h 1033154"/>
                <a:gd name="connsiteX2" fmla="*/ 1436915 w 1523352"/>
                <a:gd name="connsiteY2" fmla="*/ 356260 h 1033154"/>
                <a:gd name="connsiteX3" fmla="*/ 403762 w 1523352"/>
                <a:gd name="connsiteY3" fmla="*/ 415637 h 1033154"/>
                <a:gd name="connsiteX4" fmla="*/ 0 w 1523352"/>
                <a:gd name="connsiteY4" fmla="*/ 0 h 1033154"/>
                <a:gd name="connsiteX0" fmla="*/ 973777 w 1449719"/>
                <a:gd name="connsiteY0" fmla="*/ 1033154 h 1033154"/>
                <a:gd name="connsiteX1" fmla="*/ 1436915 w 1449719"/>
                <a:gd name="connsiteY1" fmla="*/ 356260 h 1033154"/>
                <a:gd name="connsiteX2" fmla="*/ 403762 w 1449719"/>
                <a:gd name="connsiteY2" fmla="*/ 415637 h 1033154"/>
                <a:gd name="connsiteX3" fmla="*/ 0 w 1449719"/>
                <a:gd name="connsiteY3" fmla="*/ 0 h 1033154"/>
                <a:gd name="connsiteX0" fmla="*/ 973777 w 1462225"/>
                <a:gd name="connsiteY0" fmla="*/ 1033154 h 1033154"/>
                <a:gd name="connsiteX1" fmla="*/ 1436915 w 1462225"/>
                <a:gd name="connsiteY1" fmla="*/ 356260 h 1033154"/>
                <a:gd name="connsiteX2" fmla="*/ 403762 w 1462225"/>
                <a:gd name="connsiteY2" fmla="*/ 415637 h 1033154"/>
                <a:gd name="connsiteX3" fmla="*/ 0 w 1462225"/>
                <a:gd name="connsiteY3" fmla="*/ 0 h 1033154"/>
                <a:gd name="connsiteX0" fmla="*/ 973777 w 1508097"/>
                <a:gd name="connsiteY0" fmla="*/ 1033154 h 1033154"/>
                <a:gd name="connsiteX1" fmla="*/ 1436915 w 1508097"/>
                <a:gd name="connsiteY1" fmla="*/ 356260 h 1033154"/>
                <a:gd name="connsiteX2" fmla="*/ 403762 w 1508097"/>
                <a:gd name="connsiteY2" fmla="*/ 415637 h 1033154"/>
                <a:gd name="connsiteX3" fmla="*/ 0 w 1508097"/>
                <a:gd name="connsiteY3" fmla="*/ 0 h 1033154"/>
                <a:gd name="connsiteX0" fmla="*/ 973777 w 1553396"/>
                <a:gd name="connsiteY0" fmla="*/ 1033154 h 1033154"/>
                <a:gd name="connsiteX1" fmla="*/ 1436915 w 1553396"/>
                <a:gd name="connsiteY1" fmla="*/ 356260 h 1033154"/>
                <a:gd name="connsiteX2" fmla="*/ 403762 w 1553396"/>
                <a:gd name="connsiteY2" fmla="*/ 415637 h 1033154"/>
                <a:gd name="connsiteX3" fmla="*/ 0 w 1553396"/>
                <a:gd name="connsiteY3" fmla="*/ 0 h 1033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396" h="1033154">
                  <a:moveTo>
                    <a:pt x="973777" y="1033154"/>
                  </a:moveTo>
                  <a:cubicBezTo>
                    <a:pt x="1640849" y="723885"/>
                    <a:pt x="1634330" y="415288"/>
                    <a:pt x="1436915" y="356260"/>
                  </a:cubicBezTo>
                  <a:cubicBezTo>
                    <a:pt x="1239500" y="297232"/>
                    <a:pt x="643248" y="475014"/>
                    <a:pt x="403762" y="415637"/>
                  </a:cubicBezTo>
                  <a:cubicBezTo>
                    <a:pt x="164276" y="356260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986754" y="4401844"/>
                  <a:ext cx="154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6754" y="4401844"/>
                  <a:ext cx="154080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4000" t="-37143" r="-92000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5860912" y="4011867"/>
                  <a:ext cx="154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912" y="4011867"/>
                  <a:ext cx="154080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8462" t="-37143" r="-134615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4613966" y="3820400"/>
                  <a:ext cx="1088208" cy="4033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s-ES" sz="1400" b="0" i="1">
                            <a:latin typeface="Cambria Math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_tradnl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s-ES" sz="1400" b="0" i="1">
                                <a:latin typeface="Cambria Math" charset="0"/>
                              </a:rPr>
                              <m:t>|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966" y="3820400"/>
                  <a:ext cx="1088208" cy="40331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3030" b="-1363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Cruz 37"/>
            <p:cNvSpPr/>
            <p:nvPr/>
          </p:nvSpPr>
          <p:spPr>
            <a:xfrm>
              <a:off x="3443348" y="3829551"/>
              <a:ext cx="158169" cy="151138"/>
            </a:xfrm>
            <a:prstGeom prst="plus">
              <a:avLst>
                <a:gd name="adj" fmla="val 4363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3521887" y="3626022"/>
              <a:ext cx="306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b="1">
                  <a:latin typeface="Snell Roundhand" charset="0"/>
                  <a:ea typeface="Snell Roundhand" charset="0"/>
                  <a:cs typeface="Snell Roundhand" charset="0"/>
                </a:rPr>
                <a:t>O</a:t>
              </a:r>
            </a:p>
          </p:txBody>
        </p:sp>
        <p:cxnSp>
          <p:nvCxnSpPr>
            <p:cNvPr id="40" name="Conector recto de flecha 39"/>
            <p:cNvCxnSpPr/>
            <p:nvPr/>
          </p:nvCxnSpPr>
          <p:spPr>
            <a:xfrm flipV="1">
              <a:off x="2978639" y="3911669"/>
              <a:ext cx="532389" cy="2774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196462" y="4027884"/>
                  <a:ext cx="1088208" cy="4033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s-ES" sz="1400" b="0" i="1">
                            <a:latin typeface="Cambria Math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_tradnl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s-ES" sz="1400" b="0" i="1">
                                <a:latin typeface="Cambria Math" charset="0"/>
                              </a:rPr>
                              <m:t>|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6462" y="4027884"/>
                  <a:ext cx="1088208" cy="40331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3030" b="-1363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60768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Agrupar 78"/>
          <p:cNvGrpSpPr/>
          <p:nvPr/>
        </p:nvGrpSpPr>
        <p:grpSpPr>
          <a:xfrm>
            <a:off x="2403259" y="1415839"/>
            <a:ext cx="5385653" cy="3808308"/>
            <a:chOff x="1975555" y="486691"/>
            <a:chExt cx="5385653" cy="3808308"/>
          </a:xfrm>
        </p:grpSpPr>
        <p:sp>
          <p:nvSpPr>
            <p:cNvPr id="4" name="Elipse 3"/>
            <p:cNvSpPr/>
            <p:nvPr/>
          </p:nvSpPr>
          <p:spPr>
            <a:xfrm>
              <a:off x="2160321" y="486691"/>
              <a:ext cx="4653838" cy="312079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2" name="Conector recto de flecha 11"/>
            <p:cNvCxnSpPr/>
            <p:nvPr/>
          </p:nvCxnSpPr>
          <p:spPr>
            <a:xfrm flipH="1">
              <a:off x="2147434" y="2055212"/>
              <a:ext cx="3205158" cy="4769"/>
            </a:xfrm>
            <a:prstGeom prst="straightConnector1">
              <a:avLst/>
            </a:prstGeom>
            <a:ln w="19050">
              <a:solidFill>
                <a:srgbClr val="0432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ruz 13"/>
            <p:cNvSpPr/>
            <p:nvPr/>
          </p:nvSpPr>
          <p:spPr>
            <a:xfrm rot="2700000">
              <a:off x="5154313" y="1864888"/>
              <a:ext cx="378665" cy="370056"/>
            </a:xfrm>
            <a:prstGeom prst="plus">
              <a:avLst>
                <a:gd name="adj" fmla="val 4545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5000129" y="1555229"/>
              <a:ext cx="686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b="1">
                  <a:latin typeface="Snell Roundhand" charset="0"/>
                  <a:ea typeface="Snell Roundhand" charset="0"/>
                  <a:cs typeface="Snell Roundhand" charset="0"/>
                </a:rPr>
                <a:t>O</a:t>
              </a:r>
            </a:p>
          </p:txBody>
        </p:sp>
        <p:cxnSp>
          <p:nvCxnSpPr>
            <p:cNvPr id="19" name="Conector recto de flecha 18"/>
            <p:cNvCxnSpPr>
              <a:endCxn id="4" idx="6"/>
            </p:cNvCxnSpPr>
            <p:nvPr/>
          </p:nvCxnSpPr>
          <p:spPr>
            <a:xfrm flipV="1">
              <a:off x="5363234" y="2047091"/>
              <a:ext cx="1450925" cy="599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 flipV="1">
              <a:off x="5354847" y="1503913"/>
              <a:ext cx="1313215" cy="5593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6133613" y="1736543"/>
                  <a:ext cx="2401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3613" y="1736543"/>
                  <a:ext cx="240134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500" r="-2500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Conector recto de flecha 70"/>
            <p:cNvCxnSpPr/>
            <p:nvPr/>
          </p:nvCxnSpPr>
          <p:spPr>
            <a:xfrm>
              <a:off x="6683435" y="1508183"/>
              <a:ext cx="6777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ángulo 57"/>
            <p:cNvSpPr/>
            <p:nvPr/>
          </p:nvSpPr>
          <p:spPr>
            <a:xfrm>
              <a:off x="1975555" y="2460979"/>
              <a:ext cx="4955823" cy="14562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57" name="Agrupar 56"/>
            <p:cNvGrpSpPr/>
            <p:nvPr/>
          </p:nvGrpSpPr>
          <p:grpSpPr>
            <a:xfrm>
              <a:off x="2672972" y="2645059"/>
              <a:ext cx="3784273" cy="1649940"/>
              <a:chOff x="2616528" y="4022304"/>
              <a:chExt cx="3784273" cy="1649940"/>
            </a:xfrm>
          </p:grpSpPr>
          <p:sp>
            <p:nvSpPr>
              <p:cNvPr id="17" name="Elipse 16"/>
              <p:cNvSpPr/>
              <p:nvPr/>
            </p:nvSpPr>
            <p:spPr>
              <a:xfrm>
                <a:off x="5948492" y="4735358"/>
                <a:ext cx="242926" cy="24292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2739771" y="4673508"/>
                <a:ext cx="348626" cy="34862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2" name="Elipse 1"/>
              <p:cNvSpPr/>
              <p:nvPr/>
            </p:nvSpPr>
            <p:spPr>
              <a:xfrm>
                <a:off x="2912448" y="4056796"/>
                <a:ext cx="2078830" cy="15299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3595671" y="4022304"/>
                <a:ext cx="2460445" cy="16499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9" name="Conector recto de flecha 8"/>
              <p:cNvCxnSpPr>
                <a:stCxn id="5" idx="6"/>
              </p:cNvCxnSpPr>
              <p:nvPr/>
            </p:nvCxnSpPr>
            <p:spPr>
              <a:xfrm flipH="1" flipV="1">
                <a:off x="2889621" y="4846464"/>
                <a:ext cx="3166496" cy="811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Cruz 2"/>
              <p:cNvSpPr/>
              <p:nvPr/>
            </p:nvSpPr>
            <p:spPr>
              <a:xfrm rot="2700000">
                <a:off x="4174968" y="4670332"/>
                <a:ext cx="378665" cy="370056"/>
              </a:xfrm>
              <a:prstGeom prst="plus">
                <a:avLst>
                  <a:gd name="adj" fmla="val 4545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8" name="CuadroTexto 17"/>
              <p:cNvSpPr txBox="1"/>
              <p:nvPr/>
            </p:nvSpPr>
            <p:spPr>
              <a:xfrm>
                <a:off x="4108902" y="4414126"/>
                <a:ext cx="4743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solidFill>
                      <a:srgbClr val="00B0F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CM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CuadroTexto 23"/>
                  <p:cNvSpPr txBox="1"/>
                  <p:nvPr/>
                </p:nvSpPr>
                <p:spPr>
                  <a:xfrm>
                    <a:off x="2616528" y="4449456"/>
                    <a:ext cx="25652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24" name="CuadroTexto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6528" y="4449456"/>
                    <a:ext cx="256527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4286" r="-4762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CuadroTexto 24"/>
                  <p:cNvSpPr txBox="1"/>
                  <p:nvPr/>
                </p:nvSpPr>
                <p:spPr>
                  <a:xfrm>
                    <a:off x="6041257" y="4521561"/>
                    <a:ext cx="35954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25" name="CuadroTexto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1257" y="4521561"/>
                    <a:ext cx="359544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Elipse 29"/>
              <p:cNvSpPr/>
              <p:nvPr/>
            </p:nvSpPr>
            <p:spPr>
              <a:xfrm>
                <a:off x="3547744" y="5006607"/>
                <a:ext cx="242926" cy="2429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43" name="Conector recto de flecha 42"/>
              <p:cNvCxnSpPr/>
              <p:nvPr/>
            </p:nvCxnSpPr>
            <p:spPr>
              <a:xfrm flipV="1">
                <a:off x="3676850" y="4599053"/>
                <a:ext cx="1284717" cy="54052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Elipse 44"/>
              <p:cNvSpPr/>
              <p:nvPr/>
            </p:nvSpPr>
            <p:spPr>
              <a:xfrm>
                <a:off x="4749412" y="4419096"/>
                <a:ext cx="348626" cy="348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>
                    <a:off x="5025332" y="4578038"/>
                    <a:ext cx="24013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i="1">
                              <a:latin typeface="Cambria Math" charset="0"/>
                            </a:rPr>
                            <m:t>𝑓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5332" y="4578038"/>
                    <a:ext cx="240134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7692" r="-5128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CuadroTexto 53"/>
                  <p:cNvSpPr txBox="1"/>
                  <p:nvPr/>
                </p:nvSpPr>
                <p:spPr>
                  <a:xfrm>
                    <a:off x="3385905" y="4881034"/>
                    <a:ext cx="24013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i="1">
                              <a:latin typeface="Cambria Math" charset="0"/>
                            </a:rPr>
                            <m:t>𝑓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4" name="CuadroTexto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5905" y="4881034"/>
                    <a:ext cx="240134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7692" r="-5128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0" name="Conector recto de flecha 59"/>
            <p:cNvCxnSpPr/>
            <p:nvPr/>
          </p:nvCxnSpPr>
          <p:spPr>
            <a:xfrm flipV="1">
              <a:off x="6669297" y="1236453"/>
              <a:ext cx="629198" cy="26799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/>
            <p:nvPr/>
          </p:nvCxnSpPr>
          <p:spPr>
            <a:xfrm flipH="1" flipV="1">
              <a:off x="6292850" y="914400"/>
              <a:ext cx="382798" cy="59004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>
                  <a:off x="6227815" y="684051"/>
                  <a:ext cx="154080" cy="2422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7815" y="684051"/>
                  <a:ext cx="154080" cy="2422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8000" t="-23077" r="-88000" b="-512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uadroTexto 66"/>
                <p:cNvSpPr txBox="1"/>
                <p:nvPr/>
              </p:nvSpPr>
              <p:spPr>
                <a:xfrm>
                  <a:off x="6323066" y="1386784"/>
                  <a:ext cx="154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uadro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3066" y="1386784"/>
                  <a:ext cx="15408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3077" t="-40000" r="-84615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Arco 67"/>
            <p:cNvSpPr/>
            <p:nvPr/>
          </p:nvSpPr>
          <p:spPr>
            <a:xfrm>
              <a:off x="4711700" y="1352550"/>
              <a:ext cx="1403350" cy="1403350"/>
            </a:xfrm>
            <a:prstGeom prst="arc">
              <a:avLst>
                <a:gd name="adj1" fmla="val 20194278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9" name="Arco 68"/>
            <p:cNvSpPr/>
            <p:nvPr/>
          </p:nvSpPr>
          <p:spPr>
            <a:xfrm>
              <a:off x="6438900" y="1250950"/>
              <a:ext cx="438150" cy="438150"/>
            </a:xfrm>
            <a:prstGeom prst="arc">
              <a:avLst>
                <a:gd name="adj1" fmla="val 14312628"/>
                <a:gd name="adj2" fmla="val 2063013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>
                  <a:off x="6582905" y="1240284"/>
                  <a:ext cx="2401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05" y="1240284"/>
                  <a:ext cx="240134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256" r="-10256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Arco 73"/>
            <p:cNvSpPr/>
            <p:nvPr/>
          </p:nvSpPr>
          <p:spPr>
            <a:xfrm>
              <a:off x="6361262" y="1153022"/>
              <a:ext cx="610798" cy="610798"/>
            </a:xfrm>
            <a:prstGeom prst="arc">
              <a:avLst>
                <a:gd name="adj1" fmla="val 14169001"/>
                <a:gd name="adj2" fmla="val 59009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6781313" y="978616"/>
                  <a:ext cx="2401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313" y="978616"/>
                  <a:ext cx="240134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5385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1407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square_teorema_danelin</a:t>
            </a:r>
          </a:p>
        </p:txBody>
      </p:sp>
      <p:grpSp>
        <p:nvGrpSpPr>
          <p:cNvPr id="23" name="Agrupar 22"/>
          <p:cNvGrpSpPr/>
          <p:nvPr/>
        </p:nvGrpSpPr>
        <p:grpSpPr>
          <a:xfrm>
            <a:off x="2076053" y="1510583"/>
            <a:ext cx="4613698" cy="3797084"/>
            <a:chOff x="2076053" y="1510583"/>
            <a:chExt cx="4613698" cy="3797084"/>
          </a:xfrm>
        </p:grpSpPr>
        <p:sp>
          <p:nvSpPr>
            <p:cNvPr id="7" name="Paralelogramo 6"/>
            <p:cNvSpPr/>
            <p:nvPr/>
          </p:nvSpPr>
          <p:spPr>
            <a:xfrm rot="20696467">
              <a:off x="2076053" y="3234973"/>
              <a:ext cx="4613698" cy="732635"/>
            </a:xfrm>
            <a:prstGeom prst="parallelogram">
              <a:avLst>
                <a:gd name="adj" fmla="val 12839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" name="Arco 1"/>
            <p:cNvSpPr/>
            <p:nvPr/>
          </p:nvSpPr>
          <p:spPr>
            <a:xfrm>
              <a:off x="2692791" y="4071703"/>
              <a:ext cx="3529503" cy="1235964"/>
            </a:xfrm>
            <a:prstGeom prst="arc">
              <a:avLst>
                <a:gd name="adj1" fmla="val 10789521"/>
                <a:gd name="adj2" fmla="val 0"/>
              </a:avLst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Arco 2"/>
            <p:cNvSpPr/>
            <p:nvPr/>
          </p:nvSpPr>
          <p:spPr>
            <a:xfrm rot="10800000">
              <a:off x="2690667" y="4056838"/>
              <a:ext cx="3529503" cy="1235964"/>
            </a:xfrm>
            <a:prstGeom prst="arc">
              <a:avLst>
                <a:gd name="adj1" fmla="val 10789521"/>
                <a:gd name="adj2" fmla="val 0"/>
              </a:avLst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" name="Forma libre 3"/>
            <p:cNvSpPr/>
            <p:nvPr/>
          </p:nvSpPr>
          <p:spPr>
            <a:xfrm>
              <a:off x="2692791" y="1510583"/>
              <a:ext cx="3516762" cy="3134505"/>
            </a:xfrm>
            <a:custGeom>
              <a:avLst/>
              <a:gdLst>
                <a:gd name="connsiteX0" fmla="*/ 0 w 4277532"/>
                <a:gd name="connsiteY0" fmla="*/ 3812583 h 3812583"/>
                <a:gd name="connsiteX1" fmla="*/ 2138766 w 4277532"/>
                <a:gd name="connsiteY1" fmla="*/ 0 h 3812583"/>
                <a:gd name="connsiteX2" fmla="*/ 4277532 w 4277532"/>
                <a:gd name="connsiteY2" fmla="*/ 3766088 h 3812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77532" h="3812583">
                  <a:moveTo>
                    <a:pt x="0" y="3812583"/>
                  </a:moveTo>
                  <a:lnTo>
                    <a:pt x="2138766" y="0"/>
                  </a:lnTo>
                  <a:lnTo>
                    <a:pt x="4277532" y="376608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Elipse 7"/>
            <p:cNvSpPr/>
            <p:nvPr/>
          </p:nvSpPr>
          <p:spPr>
            <a:xfrm rot="20718700">
              <a:off x="3087462" y="3338049"/>
              <a:ext cx="2425435" cy="575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5389814" y="2976283"/>
              <a:ext cx="65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Elipse</a:t>
              </a:r>
            </a:p>
          </p:txBody>
        </p:sp>
        <p:sp>
          <p:nvSpPr>
            <p:cNvPr id="10" name="Cruz 9"/>
            <p:cNvSpPr/>
            <p:nvPr/>
          </p:nvSpPr>
          <p:spPr>
            <a:xfrm rot="1430328">
              <a:off x="4561951" y="3429229"/>
              <a:ext cx="204621" cy="204621"/>
            </a:xfrm>
            <a:prstGeom prst="plus">
              <a:avLst>
                <a:gd name="adj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7" name="Conector recto 16"/>
            <p:cNvCxnSpPr>
              <a:stCxn id="8" idx="2"/>
              <a:endCxn id="8" idx="6"/>
            </p:cNvCxnSpPr>
            <p:nvPr/>
          </p:nvCxnSpPr>
          <p:spPr>
            <a:xfrm flipV="1">
              <a:off x="3127094" y="3318243"/>
              <a:ext cx="2346171" cy="61499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3782663" y="2207305"/>
              <a:ext cx="1349813" cy="1349813"/>
            </a:xfrm>
            <a:prstGeom prst="ellipse">
              <a:avLst/>
            </a:prstGeom>
            <a:solidFill>
              <a:srgbClr val="FFFF00">
                <a:alpha val="1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4319055" y="3520569"/>
              <a:ext cx="65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Foco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461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/>
          <p:cNvGrpSpPr/>
          <p:nvPr/>
        </p:nvGrpSpPr>
        <p:grpSpPr>
          <a:xfrm>
            <a:off x="282879" y="876593"/>
            <a:ext cx="7946624" cy="4471890"/>
            <a:chOff x="282879" y="876593"/>
            <a:chExt cx="7946624" cy="4471890"/>
          </a:xfrm>
        </p:grpSpPr>
        <p:sp>
          <p:nvSpPr>
            <p:cNvPr id="7" name="Paralelogramo 6"/>
            <p:cNvSpPr/>
            <p:nvPr/>
          </p:nvSpPr>
          <p:spPr>
            <a:xfrm rot="20696467">
              <a:off x="282879" y="3258723"/>
              <a:ext cx="4613698" cy="732635"/>
            </a:xfrm>
            <a:prstGeom prst="parallelogram">
              <a:avLst>
                <a:gd name="adj" fmla="val 12839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42" name="Agrupar 41"/>
            <p:cNvGrpSpPr/>
            <p:nvPr/>
          </p:nvGrpSpPr>
          <p:grpSpPr>
            <a:xfrm>
              <a:off x="504618" y="876593"/>
              <a:ext cx="7724885" cy="4454824"/>
              <a:chOff x="504618" y="876593"/>
              <a:chExt cx="7724885" cy="4454824"/>
            </a:xfrm>
          </p:grpSpPr>
          <p:sp>
            <p:nvSpPr>
              <p:cNvPr id="12" name="Paralelogramo 11"/>
              <p:cNvSpPr/>
              <p:nvPr/>
            </p:nvSpPr>
            <p:spPr>
              <a:xfrm rot="17033696">
                <a:off x="5682213" y="2823319"/>
                <a:ext cx="3759344" cy="919474"/>
              </a:xfrm>
              <a:prstGeom prst="parallelogram">
                <a:avLst>
                  <a:gd name="adj" fmla="val 10120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Paralelogramo 10"/>
              <p:cNvSpPr/>
              <p:nvPr/>
            </p:nvSpPr>
            <p:spPr>
              <a:xfrm rot="17891392">
                <a:off x="4340588" y="2727777"/>
                <a:ext cx="3946326" cy="1119805"/>
              </a:xfrm>
              <a:prstGeom prst="parallelogram">
                <a:avLst>
                  <a:gd name="adj" fmla="val 44502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3" name="Arco 12"/>
              <p:cNvSpPr/>
              <p:nvPr/>
            </p:nvSpPr>
            <p:spPr>
              <a:xfrm>
                <a:off x="4700000" y="4085293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Paralelogramo 4"/>
              <p:cNvSpPr/>
              <p:nvPr/>
            </p:nvSpPr>
            <p:spPr>
              <a:xfrm>
                <a:off x="504618" y="2133202"/>
                <a:ext cx="4294017" cy="751772"/>
              </a:xfrm>
              <a:prstGeom prst="parallelogram">
                <a:avLst>
                  <a:gd name="adj" fmla="val 12839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" name="Arco 1"/>
              <p:cNvSpPr/>
              <p:nvPr/>
            </p:nvSpPr>
            <p:spPr>
              <a:xfrm>
                <a:off x="899617" y="4095453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Arco 2"/>
              <p:cNvSpPr/>
              <p:nvPr/>
            </p:nvSpPr>
            <p:spPr>
              <a:xfrm rot="10800000">
                <a:off x="897493" y="4080588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" name="Forma libre 3"/>
              <p:cNvSpPr/>
              <p:nvPr/>
            </p:nvSpPr>
            <p:spPr>
              <a:xfrm>
                <a:off x="899617" y="1534333"/>
                <a:ext cx="3516762" cy="3134505"/>
              </a:xfrm>
              <a:custGeom>
                <a:avLst/>
                <a:gdLst>
                  <a:gd name="connsiteX0" fmla="*/ 0 w 4277532"/>
                  <a:gd name="connsiteY0" fmla="*/ 3812583 h 3812583"/>
                  <a:gd name="connsiteX1" fmla="*/ 2138766 w 4277532"/>
                  <a:gd name="connsiteY1" fmla="*/ 0 h 3812583"/>
                  <a:gd name="connsiteX2" fmla="*/ 4277532 w 4277532"/>
                  <a:gd name="connsiteY2" fmla="*/ 3766088 h 3812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77532" h="3812583">
                    <a:moveTo>
                      <a:pt x="0" y="3812583"/>
                    </a:moveTo>
                    <a:lnTo>
                      <a:pt x="2138766" y="0"/>
                    </a:lnTo>
                    <a:lnTo>
                      <a:pt x="4277532" y="376608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148322" y="2286489"/>
                <a:ext cx="1026994" cy="39499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" name="Elipse 7"/>
              <p:cNvSpPr/>
              <p:nvPr/>
            </p:nvSpPr>
            <p:spPr>
              <a:xfrm rot="20718700">
                <a:off x="1294288" y="3361799"/>
                <a:ext cx="2425435" cy="5753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8" name="Forma libre 17"/>
              <p:cNvSpPr/>
              <p:nvPr/>
            </p:nvSpPr>
            <p:spPr>
              <a:xfrm>
                <a:off x="5132350" y="2104231"/>
                <a:ext cx="1676588" cy="3173113"/>
              </a:xfrm>
              <a:custGeom>
                <a:avLst/>
                <a:gdLst>
                  <a:gd name="connsiteX0" fmla="*/ 0 w 1272342"/>
                  <a:gd name="connsiteY0" fmla="*/ 1969440 h 2945833"/>
                  <a:gd name="connsiteX1" fmla="*/ 1255362 w 1272342"/>
                  <a:gd name="connsiteY1" fmla="*/ 16654 h 2945833"/>
                  <a:gd name="connsiteX2" fmla="*/ 759416 w 1272342"/>
                  <a:gd name="connsiteY2" fmla="*/ 2945833 h 2945833"/>
                  <a:gd name="connsiteX0" fmla="*/ 0 w 1264385"/>
                  <a:gd name="connsiteY0" fmla="*/ 1965709 h 2811498"/>
                  <a:gd name="connsiteX1" fmla="*/ 1255362 w 1264385"/>
                  <a:gd name="connsiteY1" fmla="*/ 12923 h 2811498"/>
                  <a:gd name="connsiteX2" fmla="*/ 597481 w 1264385"/>
                  <a:gd name="connsiteY2" fmla="*/ 2811498 h 2811498"/>
                  <a:gd name="connsiteX0" fmla="*/ 0 w 1262743"/>
                  <a:gd name="connsiteY0" fmla="*/ 1966912 h 2856236"/>
                  <a:gd name="connsiteX1" fmla="*/ 1255362 w 1262743"/>
                  <a:gd name="connsiteY1" fmla="*/ 14126 h 2856236"/>
                  <a:gd name="connsiteX2" fmla="*/ 551215 w 1262743"/>
                  <a:gd name="connsiteY2" fmla="*/ 2856236 h 2856236"/>
                  <a:gd name="connsiteX0" fmla="*/ 0 w 1205443"/>
                  <a:gd name="connsiteY0" fmla="*/ 2110491 h 2999815"/>
                  <a:gd name="connsiteX1" fmla="*/ 1197528 w 1205443"/>
                  <a:gd name="connsiteY1" fmla="*/ 12590 h 2999815"/>
                  <a:gd name="connsiteX2" fmla="*/ 551215 w 1205443"/>
                  <a:gd name="connsiteY2" fmla="*/ 2999815 h 2999815"/>
                  <a:gd name="connsiteX0" fmla="*/ 0 w 1251277"/>
                  <a:gd name="connsiteY0" fmla="*/ 2081750 h 2971074"/>
                  <a:gd name="connsiteX1" fmla="*/ 1243795 w 1251277"/>
                  <a:gd name="connsiteY1" fmla="*/ 12871 h 2971074"/>
                  <a:gd name="connsiteX2" fmla="*/ 551215 w 1251277"/>
                  <a:gd name="connsiteY2" fmla="*/ 2971074 h 2971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277" h="2971074">
                    <a:moveTo>
                      <a:pt x="0" y="2081750"/>
                    </a:moveTo>
                    <a:cubicBezTo>
                      <a:pt x="564396" y="1023991"/>
                      <a:pt x="1151926" y="-135350"/>
                      <a:pt x="1243795" y="12871"/>
                    </a:cubicBezTo>
                    <a:cubicBezTo>
                      <a:pt x="1335664" y="161092"/>
                      <a:pt x="551215" y="2971074"/>
                      <a:pt x="551215" y="297107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9" name="Forma libre 18"/>
              <p:cNvSpPr/>
              <p:nvPr/>
            </p:nvSpPr>
            <p:spPr>
              <a:xfrm>
                <a:off x="6886936" y="3443001"/>
                <a:ext cx="709830" cy="1748804"/>
              </a:xfrm>
              <a:custGeom>
                <a:avLst/>
                <a:gdLst>
                  <a:gd name="connsiteX0" fmla="*/ 0 w 1272342"/>
                  <a:gd name="connsiteY0" fmla="*/ 1969440 h 2945833"/>
                  <a:gd name="connsiteX1" fmla="*/ 1255362 w 1272342"/>
                  <a:gd name="connsiteY1" fmla="*/ 16654 h 2945833"/>
                  <a:gd name="connsiteX2" fmla="*/ 759416 w 1272342"/>
                  <a:gd name="connsiteY2" fmla="*/ 2945833 h 2945833"/>
                  <a:gd name="connsiteX0" fmla="*/ 0 w 1264385"/>
                  <a:gd name="connsiteY0" fmla="*/ 1965709 h 2811498"/>
                  <a:gd name="connsiteX1" fmla="*/ 1255362 w 1264385"/>
                  <a:gd name="connsiteY1" fmla="*/ 12923 h 2811498"/>
                  <a:gd name="connsiteX2" fmla="*/ 597481 w 1264385"/>
                  <a:gd name="connsiteY2" fmla="*/ 2811498 h 2811498"/>
                  <a:gd name="connsiteX0" fmla="*/ 0 w 1262743"/>
                  <a:gd name="connsiteY0" fmla="*/ 1966912 h 2856236"/>
                  <a:gd name="connsiteX1" fmla="*/ 1255362 w 1262743"/>
                  <a:gd name="connsiteY1" fmla="*/ 14126 h 2856236"/>
                  <a:gd name="connsiteX2" fmla="*/ 551215 w 1262743"/>
                  <a:gd name="connsiteY2" fmla="*/ 2856236 h 2856236"/>
                  <a:gd name="connsiteX0" fmla="*/ 0 w 1205443"/>
                  <a:gd name="connsiteY0" fmla="*/ 2110491 h 2999815"/>
                  <a:gd name="connsiteX1" fmla="*/ 1197528 w 1205443"/>
                  <a:gd name="connsiteY1" fmla="*/ 12590 h 2999815"/>
                  <a:gd name="connsiteX2" fmla="*/ 551215 w 1205443"/>
                  <a:gd name="connsiteY2" fmla="*/ 2999815 h 2999815"/>
                  <a:gd name="connsiteX0" fmla="*/ 0 w 1251277"/>
                  <a:gd name="connsiteY0" fmla="*/ 2081750 h 2971074"/>
                  <a:gd name="connsiteX1" fmla="*/ 1243795 w 1251277"/>
                  <a:gd name="connsiteY1" fmla="*/ 12871 h 2971074"/>
                  <a:gd name="connsiteX2" fmla="*/ 551215 w 1251277"/>
                  <a:gd name="connsiteY2" fmla="*/ 2971074 h 2971074"/>
                  <a:gd name="connsiteX0" fmla="*/ 0 w 1319448"/>
                  <a:gd name="connsiteY0" fmla="*/ 2086695 h 3154581"/>
                  <a:gd name="connsiteX1" fmla="*/ 1243795 w 1319448"/>
                  <a:gd name="connsiteY1" fmla="*/ 17816 h 3154581"/>
                  <a:gd name="connsiteX2" fmla="*/ 1188399 w 1319448"/>
                  <a:gd name="connsiteY2" fmla="*/ 3154581 h 3154581"/>
                  <a:gd name="connsiteX0" fmla="*/ 0 w 1260020"/>
                  <a:gd name="connsiteY0" fmla="*/ 1305723 h 3236659"/>
                  <a:gd name="connsiteX1" fmla="*/ 1188387 w 1260020"/>
                  <a:gd name="connsiteY1" fmla="*/ 99894 h 3236659"/>
                  <a:gd name="connsiteX2" fmla="*/ 1132991 w 1260020"/>
                  <a:gd name="connsiteY2" fmla="*/ 3236659 h 3236659"/>
                  <a:gd name="connsiteX0" fmla="*/ 0 w 1260018"/>
                  <a:gd name="connsiteY0" fmla="*/ 1297109 h 3228045"/>
                  <a:gd name="connsiteX1" fmla="*/ 1188387 w 1260018"/>
                  <a:gd name="connsiteY1" fmla="*/ 91280 h 3228045"/>
                  <a:gd name="connsiteX2" fmla="*/ 1132991 w 1260018"/>
                  <a:gd name="connsiteY2" fmla="*/ 3228045 h 3228045"/>
                  <a:gd name="connsiteX0" fmla="*/ 0 w 1260020"/>
                  <a:gd name="connsiteY0" fmla="*/ 1247564 h 3238021"/>
                  <a:gd name="connsiteX1" fmla="*/ 1188387 w 1260020"/>
                  <a:gd name="connsiteY1" fmla="*/ 101256 h 3238021"/>
                  <a:gd name="connsiteX2" fmla="*/ 1132991 w 1260020"/>
                  <a:gd name="connsiteY2" fmla="*/ 3238021 h 3238021"/>
                  <a:gd name="connsiteX0" fmla="*/ 0 w 1260018"/>
                  <a:gd name="connsiteY0" fmla="*/ 1268544 h 3259001"/>
                  <a:gd name="connsiteX1" fmla="*/ 1188387 w 1260018"/>
                  <a:gd name="connsiteY1" fmla="*/ 122236 h 3259001"/>
                  <a:gd name="connsiteX2" fmla="*/ 1132991 w 1260018"/>
                  <a:gd name="connsiteY2" fmla="*/ 3259001 h 3259001"/>
                  <a:gd name="connsiteX0" fmla="*/ 0 w 1260020"/>
                  <a:gd name="connsiteY0" fmla="*/ 1319693 h 3310150"/>
                  <a:gd name="connsiteX1" fmla="*/ 1188387 w 1260020"/>
                  <a:gd name="connsiteY1" fmla="*/ 113866 h 3310150"/>
                  <a:gd name="connsiteX2" fmla="*/ 1132991 w 1260020"/>
                  <a:gd name="connsiteY2" fmla="*/ 3310150 h 3310150"/>
                  <a:gd name="connsiteX0" fmla="*/ 0 w 1268561"/>
                  <a:gd name="connsiteY0" fmla="*/ 1388775 h 3379232"/>
                  <a:gd name="connsiteX1" fmla="*/ 1198865 w 1268561"/>
                  <a:gd name="connsiteY1" fmla="*/ 104159 h 3379232"/>
                  <a:gd name="connsiteX2" fmla="*/ 1132991 w 1268561"/>
                  <a:gd name="connsiteY2" fmla="*/ 3379232 h 3379232"/>
                  <a:gd name="connsiteX0" fmla="*/ 0 w 1268559"/>
                  <a:gd name="connsiteY0" fmla="*/ 1339283 h 3329740"/>
                  <a:gd name="connsiteX1" fmla="*/ 1198865 w 1268559"/>
                  <a:gd name="connsiteY1" fmla="*/ 110945 h 3329740"/>
                  <a:gd name="connsiteX2" fmla="*/ 1132991 w 1268559"/>
                  <a:gd name="connsiteY2" fmla="*/ 3329740 h 3329740"/>
                  <a:gd name="connsiteX0" fmla="*/ 0 w 1280089"/>
                  <a:gd name="connsiteY0" fmla="*/ 1344596 h 3413842"/>
                  <a:gd name="connsiteX1" fmla="*/ 1198865 w 1280089"/>
                  <a:gd name="connsiteY1" fmla="*/ 116258 h 3413842"/>
                  <a:gd name="connsiteX2" fmla="*/ 1174902 w 1280089"/>
                  <a:gd name="connsiteY2" fmla="*/ 3413842 h 3413842"/>
                  <a:gd name="connsiteX0" fmla="*/ 0 w 1302589"/>
                  <a:gd name="connsiteY0" fmla="*/ 1326598 h 3418355"/>
                  <a:gd name="connsiteX1" fmla="*/ 1219820 w 1302589"/>
                  <a:gd name="connsiteY1" fmla="*/ 120771 h 3418355"/>
                  <a:gd name="connsiteX2" fmla="*/ 1195857 w 1302589"/>
                  <a:gd name="connsiteY2" fmla="*/ 3418355 h 3418355"/>
                  <a:gd name="connsiteX0" fmla="*/ 0 w 1268839"/>
                  <a:gd name="connsiteY0" fmla="*/ 1335580 h 3416080"/>
                  <a:gd name="connsiteX1" fmla="*/ 1188388 w 1268839"/>
                  <a:gd name="connsiteY1" fmla="*/ 118496 h 3416080"/>
                  <a:gd name="connsiteX2" fmla="*/ 1164425 w 1268839"/>
                  <a:gd name="connsiteY2" fmla="*/ 3416080 h 3416080"/>
                  <a:gd name="connsiteX0" fmla="*/ 0 w 1296683"/>
                  <a:gd name="connsiteY0" fmla="*/ 1234005 h 3314505"/>
                  <a:gd name="connsiteX1" fmla="*/ 1188388 w 1296683"/>
                  <a:gd name="connsiteY1" fmla="*/ 16921 h 3314505"/>
                  <a:gd name="connsiteX2" fmla="*/ 1164425 w 1296683"/>
                  <a:gd name="connsiteY2" fmla="*/ 3314505 h 3314505"/>
                  <a:gd name="connsiteX0" fmla="*/ 0 w 1245694"/>
                  <a:gd name="connsiteY0" fmla="*/ 1241200 h 3321700"/>
                  <a:gd name="connsiteX1" fmla="*/ 1188388 w 1245694"/>
                  <a:gd name="connsiteY1" fmla="*/ 24116 h 3321700"/>
                  <a:gd name="connsiteX2" fmla="*/ 1164425 w 1245694"/>
                  <a:gd name="connsiteY2" fmla="*/ 3321700 h 3321700"/>
                  <a:gd name="connsiteX0" fmla="*/ 0 w 1268839"/>
                  <a:gd name="connsiteY0" fmla="*/ 1277610 h 3358110"/>
                  <a:gd name="connsiteX1" fmla="*/ 1188388 w 1268839"/>
                  <a:gd name="connsiteY1" fmla="*/ 60526 h 3358110"/>
                  <a:gd name="connsiteX2" fmla="*/ 1164425 w 1268839"/>
                  <a:gd name="connsiteY2" fmla="*/ 3358110 h 3358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68839" h="3358110">
                    <a:moveTo>
                      <a:pt x="0" y="1277610"/>
                    </a:moveTo>
                    <a:cubicBezTo>
                      <a:pt x="869135" y="130570"/>
                      <a:pt x="994317" y="-139902"/>
                      <a:pt x="1188388" y="60526"/>
                    </a:cubicBezTo>
                    <a:cubicBezTo>
                      <a:pt x="1382459" y="260954"/>
                      <a:pt x="1164425" y="3358110"/>
                      <a:pt x="1164425" y="335811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4" name="Arco 13"/>
              <p:cNvSpPr/>
              <p:nvPr/>
            </p:nvSpPr>
            <p:spPr>
              <a:xfrm rot="10800000">
                <a:off x="4697876" y="4070428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Forma libre 14"/>
              <p:cNvSpPr/>
              <p:nvPr/>
            </p:nvSpPr>
            <p:spPr>
              <a:xfrm>
                <a:off x="4700000" y="1524173"/>
                <a:ext cx="3516762" cy="3134505"/>
              </a:xfrm>
              <a:custGeom>
                <a:avLst/>
                <a:gdLst>
                  <a:gd name="connsiteX0" fmla="*/ 0 w 4277532"/>
                  <a:gd name="connsiteY0" fmla="*/ 3812583 h 3812583"/>
                  <a:gd name="connsiteX1" fmla="*/ 2138766 w 4277532"/>
                  <a:gd name="connsiteY1" fmla="*/ 0 h 3812583"/>
                  <a:gd name="connsiteX2" fmla="*/ 4277532 w 4277532"/>
                  <a:gd name="connsiteY2" fmla="*/ 3766088 h 3812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77532" h="3812583">
                    <a:moveTo>
                      <a:pt x="0" y="3812583"/>
                    </a:moveTo>
                    <a:lnTo>
                      <a:pt x="2138766" y="0"/>
                    </a:lnTo>
                    <a:lnTo>
                      <a:pt x="4277532" y="376608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21" name="Conector recto 20"/>
              <p:cNvCxnSpPr>
                <a:stCxn id="4" idx="1"/>
              </p:cNvCxnSpPr>
              <p:nvPr/>
            </p:nvCxnSpPr>
            <p:spPr>
              <a:xfrm flipH="1">
                <a:off x="2657642" y="1534333"/>
                <a:ext cx="356" cy="31553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uadroTexto 32"/>
              <p:cNvSpPr txBox="1"/>
              <p:nvPr/>
            </p:nvSpPr>
            <p:spPr>
              <a:xfrm>
                <a:off x="1686816" y="896913"/>
                <a:ext cx="2092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latin typeface="Times New Roman" charset="0"/>
                    <a:ea typeface="Times New Roman" charset="0"/>
                    <a:cs typeface="Times New Roman" charset="0"/>
                  </a:rPr>
                  <a:t>Cónicas Cerradas</a:t>
                </a:r>
              </a:p>
            </p:txBody>
          </p:sp>
          <p:sp>
            <p:nvSpPr>
              <p:cNvPr id="34" name="CuadroTexto 33"/>
              <p:cNvSpPr txBox="1"/>
              <p:nvPr/>
            </p:nvSpPr>
            <p:spPr>
              <a:xfrm>
                <a:off x="5608576" y="876593"/>
                <a:ext cx="2092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latin typeface="Times New Roman" charset="0"/>
                    <a:ea typeface="Times New Roman" charset="0"/>
                    <a:cs typeface="Times New Roman" charset="0"/>
                  </a:rPr>
                  <a:t>Cónicas Abiertas</a:t>
                </a:r>
              </a:p>
            </p:txBody>
          </p:sp>
          <p:sp>
            <p:nvSpPr>
              <p:cNvPr id="35" name="CuadroTexto 34"/>
              <p:cNvSpPr txBox="1"/>
              <p:nvPr/>
            </p:nvSpPr>
            <p:spPr>
              <a:xfrm>
                <a:off x="3108960" y="2136433"/>
                <a:ext cx="127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Circunferencia</a:t>
                </a:r>
              </a:p>
            </p:txBody>
          </p:sp>
          <p:sp>
            <p:nvSpPr>
              <p:cNvPr id="36" name="CuadroTexto 35"/>
              <p:cNvSpPr txBox="1"/>
              <p:nvPr/>
            </p:nvSpPr>
            <p:spPr>
              <a:xfrm>
                <a:off x="3596640" y="3000033"/>
                <a:ext cx="6502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Elipse</a:t>
                </a:r>
              </a:p>
            </p:txBody>
          </p:sp>
          <p:sp>
            <p:nvSpPr>
              <p:cNvPr id="37" name="CuadroTexto 36"/>
              <p:cNvSpPr txBox="1"/>
              <p:nvPr/>
            </p:nvSpPr>
            <p:spPr>
              <a:xfrm>
                <a:off x="6451600" y="1790993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Parábola</a:t>
                </a:r>
              </a:p>
            </p:txBody>
          </p:sp>
          <p:sp>
            <p:nvSpPr>
              <p:cNvPr id="38" name="CuadroTexto 37"/>
              <p:cNvSpPr txBox="1"/>
              <p:nvPr/>
            </p:nvSpPr>
            <p:spPr>
              <a:xfrm>
                <a:off x="7051040" y="3121953"/>
                <a:ext cx="10058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Hipérbola</a:t>
                </a:r>
              </a:p>
            </p:txBody>
          </p:sp>
          <p:cxnSp>
            <p:nvCxnSpPr>
              <p:cNvPr id="41" name="Conector recto 40"/>
              <p:cNvCxnSpPr/>
              <p:nvPr/>
            </p:nvCxnSpPr>
            <p:spPr>
              <a:xfrm flipH="1">
                <a:off x="6447322" y="1534333"/>
                <a:ext cx="356" cy="31553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CuadroTexto 42"/>
            <p:cNvSpPr txBox="1"/>
            <p:nvPr/>
          </p:nvSpPr>
          <p:spPr>
            <a:xfrm rot="16200000">
              <a:off x="1816482" y="4496622"/>
              <a:ext cx="1426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>
                  <a:latin typeface="Times New Roman" charset="0"/>
                  <a:ea typeface="Times New Roman" charset="0"/>
                  <a:cs typeface="Times New Roman" charset="0"/>
                </a:rPr>
                <a:t>Eje de simetría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 rot="17959470">
              <a:off x="4906910" y="2780426"/>
              <a:ext cx="1246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>
                  <a:latin typeface="Times New Roman" charset="0"/>
                  <a:ea typeface="Times New Roman" charset="0"/>
                  <a:cs typeface="Times New Roman" charset="0"/>
                </a:rPr>
                <a:t>Lado Oblicuo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9430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Agrupar 89"/>
          <p:cNvGrpSpPr/>
          <p:nvPr/>
        </p:nvGrpSpPr>
        <p:grpSpPr>
          <a:xfrm>
            <a:off x="183503" y="449146"/>
            <a:ext cx="8855003" cy="3253984"/>
            <a:chOff x="183503" y="449146"/>
            <a:chExt cx="8855003" cy="3253984"/>
          </a:xfrm>
        </p:grpSpPr>
        <p:grpSp>
          <p:nvGrpSpPr>
            <p:cNvPr id="29" name="Agrupar 28"/>
            <p:cNvGrpSpPr/>
            <p:nvPr/>
          </p:nvGrpSpPr>
          <p:grpSpPr>
            <a:xfrm>
              <a:off x="183503" y="852051"/>
              <a:ext cx="2966821" cy="2851079"/>
              <a:chOff x="732143" y="771998"/>
              <a:chExt cx="2966821" cy="2851079"/>
            </a:xfrm>
          </p:grpSpPr>
          <p:grpSp>
            <p:nvGrpSpPr>
              <p:cNvPr id="26" name="Agrupar 25"/>
              <p:cNvGrpSpPr/>
              <p:nvPr/>
            </p:nvGrpSpPr>
            <p:grpSpPr>
              <a:xfrm>
                <a:off x="923410" y="928633"/>
                <a:ext cx="2775554" cy="2427552"/>
                <a:chOff x="653444" y="647338"/>
                <a:chExt cx="3634852" cy="3179109"/>
              </a:xfrm>
            </p:grpSpPr>
            <p:sp>
              <p:nvSpPr>
                <p:cNvPr id="10" name="Rectángulo 9"/>
                <p:cNvSpPr/>
                <p:nvPr/>
              </p:nvSpPr>
              <p:spPr>
                <a:xfrm>
                  <a:off x="653466" y="651065"/>
                  <a:ext cx="883920" cy="317053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1" name="Rectángulo 10"/>
                <p:cNvSpPr/>
                <p:nvPr/>
              </p:nvSpPr>
              <p:spPr>
                <a:xfrm>
                  <a:off x="1540007" y="2223349"/>
                  <a:ext cx="1598684" cy="159868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2" name="Conector recto de flecha 1"/>
                <p:cNvCxnSpPr/>
                <p:nvPr/>
              </p:nvCxnSpPr>
              <p:spPr>
                <a:xfrm>
                  <a:off x="653445" y="3820167"/>
                  <a:ext cx="3634851" cy="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" name="Conector recto de flecha 2"/>
                <p:cNvCxnSpPr/>
                <p:nvPr/>
              </p:nvCxnSpPr>
              <p:spPr>
                <a:xfrm flipV="1">
                  <a:off x="653444" y="647338"/>
                  <a:ext cx="0" cy="3172830"/>
                </a:xfrm>
                <a:prstGeom prst="straightConnector1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Forma libre 8"/>
                <p:cNvSpPr/>
                <p:nvPr/>
              </p:nvSpPr>
              <p:spPr>
                <a:xfrm>
                  <a:off x="661607" y="1348458"/>
                  <a:ext cx="3458604" cy="2477989"/>
                </a:xfrm>
                <a:custGeom>
                  <a:avLst/>
                  <a:gdLst>
                    <a:gd name="connsiteX0" fmla="*/ 0 w 4053840"/>
                    <a:gd name="connsiteY0" fmla="*/ 2397760 h 2397760"/>
                    <a:gd name="connsiteX1" fmla="*/ 1361440 w 4053840"/>
                    <a:gd name="connsiteY1" fmla="*/ 762000 h 2397760"/>
                    <a:gd name="connsiteX2" fmla="*/ 4053840 w 4053840"/>
                    <a:gd name="connsiteY2" fmla="*/ 0 h 2397760"/>
                    <a:gd name="connsiteX0" fmla="*/ 170 w 4054010"/>
                    <a:gd name="connsiteY0" fmla="*/ 2397760 h 2397760"/>
                    <a:gd name="connsiteX1" fmla="*/ 1361610 w 4054010"/>
                    <a:gd name="connsiteY1" fmla="*/ 762000 h 2397760"/>
                    <a:gd name="connsiteX2" fmla="*/ 4054010 w 4054010"/>
                    <a:gd name="connsiteY2" fmla="*/ 0 h 2397760"/>
                    <a:gd name="connsiteX0" fmla="*/ 0 w 4053840"/>
                    <a:gd name="connsiteY0" fmla="*/ 2397760 h 2397760"/>
                    <a:gd name="connsiteX1" fmla="*/ 4053840 w 4053840"/>
                    <a:gd name="connsiteY1" fmla="*/ 0 h 2397760"/>
                    <a:gd name="connsiteX0" fmla="*/ 252 w 4054092"/>
                    <a:gd name="connsiteY0" fmla="*/ 2397760 h 2397760"/>
                    <a:gd name="connsiteX1" fmla="*/ 4054092 w 4054092"/>
                    <a:gd name="connsiteY1" fmla="*/ 0 h 2397760"/>
                    <a:gd name="connsiteX0" fmla="*/ 0 w 4053840"/>
                    <a:gd name="connsiteY0" fmla="*/ 2397760 h 2397760"/>
                    <a:gd name="connsiteX1" fmla="*/ 4053840 w 4053840"/>
                    <a:gd name="connsiteY1" fmla="*/ 0 h 2397760"/>
                    <a:gd name="connsiteX0" fmla="*/ 0 w 4053840"/>
                    <a:gd name="connsiteY0" fmla="*/ 2397760 h 2397760"/>
                    <a:gd name="connsiteX1" fmla="*/ 4053840 w 4053840"/>
                    <a:gd name="connsiteY1" fmla="*/ 0 h 2397760"/>
                    <a:gd name="connsiteX0" fmla="*/ 0 w 4064000"/>
                    <a:gd name="connsiteY0" fmla="*/ 2092960 h 2092960"/>
                    <a:gd name="connsiteX1" fmla="*/ 4064000 w 4064000"/>
                    <a:gd name="connsiteY1" fmla="*/ 0 h 2092960"/>
                    <a:gd name="connsiteX0" fmla="*/ 0 w 4064000"/>
                    <a:gd name="connsiteY0" fmla="*/ 2092960 h 2092960"/>
                    <a:gd name="connsiteX1" fmla="*/ 4064000 w 4064000"/>
                    <a:gd name="connsiteY1" fmla="*/ 0 h 2092960"/>
                    <a:gd name="connsiteX0" fmla="*/ 0 w 4064000"/>
                    <a:gd name="connsiteY0" fmla="*/ 2092960 h 2092960"/>
                    <a:gd name="connsiteX1" fmla="*/ 4064000 w 4064000"/>
                    <a:gd name="connsiteY1" fmla="*/ 0 h 2092960"/>
                    <a:gd name="connsiteX0" fmla="*/ 0 w 3458604"/>
                    <a:gd name="connsiteY0" fmla="*/ 1803766 h 1803766"/>
                    <a:gd name="connsiteX1" fmla="*/ 3458604 w 3458604"/>
                    <a:gd name="connsiteY1" fmla="*/ 0 h 1803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458604" h="1803766">
                      <a:moveTo>
                        <a:pt x="0" y="1803766"/>
                      </a:moveTo>
                      <a:cubicBezTo>
                        <a:pt x="10160" y="537153"/>
                        <a:pt x="1944764" y="220133"/>
                        <a:pt x="3458604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21" name="CuadroTexto 20"/>
              <p:cNvSpPr txBox="1"/>
              <p:nvPr/>
            </p:nvSpPr>
            <p:spPr>
              <a:xfrm>
                <a:off x="732143" y="3315300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22" name="CuadroTexto 21"/>
              <p:cNvSpPr txBox="1"/>
              <p:nvPr/>
            </p:nvSpPr>
            <p:spPr>
              <a:xfrm>
                <a:off x="1507192" y="3315300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</a:p>
            </p:txBody>
          </p:sp>
          <p:sp>
            <p:nvSpPr>
              <p:cNvPr id="23" name="CuadroTexto 22"/>
              <p:cNvSpPr txBox="1"/>
              <p:nvPr/>
            </p:nvSpPr>
            <p:spPr>
              <a:xfrm>
                <a:off x="1621009" y="2098023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732143" y="771998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uadroTexto 26"/>
                  <p:cNvSpPr txBox="1"/>
                  <p:nvPr/>
                </p:nvSpPr>
                <p:spPr>
                  <a:xfrm>
                    <a:off x="1626178" y="2651045"/>
                    <a:ext cx="1124124" cy="1850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sz="1200" b="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200" b="0" i="1">
                              <a:latin typeface="Cambria Math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/>
                  </a:p>
                </p:txBody>
              </p:sp>
            </mc:Choice>
            <mc:Fallback xmlns="">
              <p:sp>
                <p:nvSpPr>
                  <p:cNvPr id="27" name="Cuadro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6178" y="2651045"/>
                    <a:ext cx="1124124" cy="185051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087" r="-543" b="-3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uadroTexto 27"/>
                  <p:cNvSpPr txBox="1"/>
                  <p:nvPr/>
                </p:nvSpPr>
                <p:spPr>
                  <a:xfrm>
                    <a:off x="945845" y="1906559"/>
                    <a:ext cx="618309" cy="1850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b="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CuadroTexto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5845" y="1906559"/>
                    <a:ext cx="618309" cy="18505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80" r="-2941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" name="CuadroTexto 56"/>
              <p:cNvSpPr txBox="1"/>
              <p:nvPr/>
            </p:nvSpPr>
            <p:spPr>
              <a:xfrm>
                <a:off x="2251561" y="1868940"/>
                <a:ext cx="618309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s-ES_tradnl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Agrupar 82"/>
            <p:cNvGrpSpPr/>
            <p:nvPr/>
          </p:nvGrpSpPr>
          <p:grpSpPr>
            <a:xfrm>
              <a:off x="3139393" y="852051"/>
              <a:ext cx="2958783" cy="2851079"/>
              <a:chOff x="3139393" y="852051"/>
              <a:chExt cx="2958783" cy="2851079"/>
            </a:xfrm>
          </p:grpSpPr>
          <p:sp>
            <p:nvSpPr>
              <p:cNvPr id="56" name="Rectángulo 55"/>
              <p:cNvSpPr/>
              <p:nvPr/>
            </p:nvSpPr>
            <p:spPr>
              <a:xfrm>
                <a:off x="3995836" y="2196591"/>
                <a:ext cx="1220747" cy="12207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30" name="Agrupar 29"/>
              <p:cNvGrpSpPr/>
              <p:nvPr/>
            </p:nvGrpSpPr>
            <p:grpSpPr>
              <a:xfrm>
                <a:off x="3322622" y="993527"/>
                <a:ext cx="2775554" cy="2424706"/>
                <a:chOff x="923410" y="928213"/>
                <a:chExt cx="2775554" cy="2424706"/>
              </a:xfrm>
            </p:grpSpPr>
            <p:grpSp>
              <p:nvGrpSpPr>
                <p:cNvPr id="31" name="Agrupar 30"/>
                <p:cNvGrpSpPr/>
                <p:nvPr/>
              </p:nvGrpSpPr>
              <p:grpSpPr>
                <a:xfrm>
                  <a:off x="923410" y="928213"/>
                  <a:ext cx="2775554" cy="2424706"/>
                  <a:chOff x="653444" y="646788"/>
                  <a:chExt cx="3634852" cy="3175382"/>
                </a:xfrm>
              </p:grpSpPr>
              <p:sp>
                <p:nvSpPr>
                  <p:cNvPr id="38" name="Rectángulo 37"/>
                  <p:cNvSpPr/>
                  <p:nvPr/>
                </p:nvSpPr>
                <p:spPr>
                  <a:xfrm>
                    <a:off x="653466" y="646788"/>
                    <a:ext cx="883920" cy="317053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39" name="Rectángulo 38"/>
                  <p:cNvSpPr/>
                  <p:nvPr/>
                </p:nvSpPr>
                <p:spPr>
                  <a:xfrm>
                    <a:off x="1540007" y="2383858"/>
                    <a:ext cx="1433898" cy="143389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40" name="Conector recto de flecha 39"/>
                  <p:cNvCxnSpPr/>
                  <p:nvPr/>
                </p:nvCxnSpPr>
                <p:spPr>
                  <a:xfrm>
                    <a:off x="653445" y="3820167"/>
                    <a:ext cx="3634851" cy="0"/>
                  </a:xfrm>
                  <a:prstGeom prst="straightConnector1">
                    <a:avLst/>
                  </a:prstGeom>
                  <a:ln w="28575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ector recto de flecha 40"/>
                  <p:cNvCxnSpPr/>
                  <p:nvPr/>
                </p:nvCxnSpPr>
                <p:spPr>
                  <a:xfrm flipV="1">
                    <a:off x="653444" y="647338"/>
                    <a:ext cx="0" cy="317283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Forma libre 41"/>
                  <p:cNvSpPr/>
                  <p:nvPr/>
                </p:nvSpPr>
                <p:spPr>
                  <a:xfrm>
                    <a:off x="661605" y="2013765"/>
                    <a:ext cx="3447199" cy="1808405"/>
                  </a:xfrm>
                  <a:custGeom>
                    <a:avLst/>
                    <a:gdLst>
                      <a:gd name="connsiteX0" fmla="*/ 0 w 4053840"/>
                      <a:gd name="connsiteY0" fmla="*/ 2397760 h 2397760"/>
                      <a:gd name="connsiteX1" fmla="*/ 1361440 w 4053840"/>
                      <a:gd name="connsiteY1" fmla="*/ 762000 h 2397760"/>
                      <a:gd name="connsiteX2" fmla="*/ 4053840 w 4053840"/>
                      <a:gd name="connsiteY2" fmla="*/ 0 h 2397760"/>
                      <a:gd name="connsiteX0" fmla="*/ 170 w 4054010"/>
                      <a:gd name="connsiteY0" fmla="*/ 2397760 h 2397760"/>
                      <a:gd name="connsiteX1" fmla="*/ 1361610 w 4054010"/>
                      <a:gd name="connsiteY1" fmla="*/ 762000 h 2397760"/>
                      <a:gd name="connsiteX2" fmla="*/ 4054010 w 4054010"/>
                      <a:gd name="connsiteY2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252 w 4054092"/>
                      <a:gd name="connsiteY0" fmla="*/ 2397760 h 2397760"/>
                      <a:gd name="connsiteX1" fmla="*/ 4054092 w 4054092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0 w 3447199"/>
                      <a:gd name="connsiteY0" fmla="*/ 1349413 h 1349413"/>
                      <a:gd name="connsiteX1" fmla="*/ 3447199 w 3447199"/>
                      <a:gd name="connsiteY1" fmla="*/ 0 h 1349413"/>
                      <a:gd name="connsiteX0" fmla="*/ 0 w 3447199"/>
                      <a:gd name="connsiteY0" fmla="*/ 1494061 h 1494061"/>
                      <a:gd name="connsiteX1" fmla="*/ 3447199 w 3447199"/>
                      <a:gd name="connsiteY1" fmla="*/ 144648 h 1494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447199" h="1494061">
                        <a:moveTo>
                          <a:pt x="0" y="1494061"/>
                        </a:moveTo>
                        <a:cubicBezTo>
                          <a:pt x="10160" y="227448"/>
                          <a:pt x="2036001" y="-273767"/>
                          <a:pt x="3447199" y="144648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sp>
              <p:nvSpPr>
                <p:cNvPr id="34" name="CuadroTexto 33"/>
                <p:cNvSpPr txBox="1"/>
                <p:nvPr/>
              </p:nvSpPr>
              <p:spPr>
                <a:xfrm>
                  <a:off x="1418987" y="2004543"/>
                  <a:ext cx="1652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P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CuadroTexto 74"/>
                  <p:cNvSpPr txBox="1"/>
                  <p:nvPr/>
                </p:nvSpPr>
                <p:spPr>
                  <a:xfrm>
                    <a:off x="4018048" y="2777900"/>
                    <a:ext cx="1066418" cy="18505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sz="1200" b="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200" b="0" i="1">
                              <a:latin typeface="Cambria Math" charset="0"/>
                            </a:rPr>
                            <m:t>&lt;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/>
                  </a:p>
                </p:txBody>
              </p:sp>
            </mc:Choice>
            <mc:Fallback xmlns="">
              <p:sp>
                <p:nvSpPr>
                  <p:cNvPr id="75" name="CuadroTexto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8048" y="2777900"/>
                    <a:ext cx="1066418" cy="18505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429" r="-3429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CuadroTexto 76"/>
              <p:cNvSpPr txBox="1"/>
              <p:nvPr/>
            </p:nvSpPr>
            <p:spPr>
              <a:xfrm>
                <a:off x="3139393" y="3395353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78" name="CuadroTexto 77"/>
              <p:cNvSpPr txBox="1"/>
              <p:nvPr/>
            </p:nvSpPr>
            <p:spPr>
              <a:xfrm>
                <a:off x="3914442" y="3395353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</a:p>
            </p:txBody>
          </p:sp>
          <p:sp>
            <p:nvSpPr>
              <p:cNvPr id="79" name="CuadroTexto 78"/>
              <p:cNvSpPr txBox="1"/>
              <p:nvPr/>
            </p:nvSpPr>
            <p:spPr>
              <a:xfrm>
                <a:off x="3139393" y="852051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</a:p>
            </p:txBody>
          </p:sp>
        </p:grpSp>
        <p:grpSp>
          <p:nvGrpSpPr>
            <p:cNvPr id="84" name="Agrupar 83"/>
            <p:cNvGrpSpPr/>
            <p:nvPr/>
          </p:nvGrpSpPr>
          <p:grpSpPr>
            <a:xfrm>
              <a:off x="6075186" y="852051"/>
              <a:ext cx="2963320" cy="2851079"/>
              <a:chOff x="6075186" y="823580"/>
              <a:chExt cx="2963320" cy="2851079"/>
            </a:xfrm>
          </p:grpSpPr>
          <p:sp>
            <p:nvSpPr>
              <p:cNvPr id="74" name="Rectángulo 73"/>
              <p:cNvSpPr/>
              <p:nvPr/>
            </p:nvSpPr>
            <p:spPr>
              <a:xfrm>
                <a:off x="6930922" y="2048398"/>
                <a:ext cx="1346525" cy="13518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60" name="Agrupar 59"/>
              <p:cNvGrpSpPr/>
              <p:nvPr/>
            </p:nvGrpSpPr>
            <p:grpSpPr>
              <a:xfrm>
                <a:off x="6262952" y="955964"/>
                <a:ext cx="2775554" cy="2450890"/>
                <a:chOff x="923410" y="905295"/>
                <a:chExt cx="2775554" cy="2450890"/>
              </a:xfrm>
            </p:grpSpPr>
            <p:grpSp>
              <p:nvGrpSpPr>
                <p:cNvPr id="61" name="Agrupar 60"/>
                <p:cNvGrpSpPr/>
                <p:nvPr/>
              </p:nvGrpSpPr>
              <p:grpSpPr>
                <a:xfrm>
                  <a:off x="923410" y="905295"/>
                  <a:ext cx="2775554" cy="2450890"/>
                  <a:chOff x="653444" y="616775"/>
                  <a:chExt cx="3634852" cy="3209673"/>
                </a:xfrm>
              </p:grpSpPr>
              <p:sp>
                <p:nvSpPr>
                  <p:cNvPr id="70" name="Rectángulo 69"/>
                  <p:cNvSpPr/>
                  <p:nvPr/>
                </p:nvSpPr>
                <p:spPr>
                  <a:xfrm>
                    <a:off x="1534305" y="2217647"/>
                    <a:ext cx="1598684" cy="159868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69" name="Rectángulo 68"/>
                  <p:cNvSpPr/>
                  <p:nvPr/>
                </p:nvSpPr>
                <p:spPr>
                  <a:xfrm>
                    <a:off x="653466" y="646788"/>
                    <a:ext cx="883920" cy="317053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71" name="Conector recto de flecha 70"/>
                  <p:cNvCxnSpPr/>
                  <p:nvPr/>
                </p:nvCxnSpPr>
                <p:spPr>
                  <a:xfrm>
                    <a:off x="653445" y="3820167"/>
                    <a:ext cx="3634851" cy="0"/>
                  </a:xfrm>
                  <a:prstGeom prst="straightConnector1">
                    <a:avLst/>
                  </a:prstGeom>
                  <a:ln w="28575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Conector recto de flecha 71"/>
                  <p:cNvCxnSpPr/>
                  <p:nvPr/>
                </p:nvCxnSpPr>
                <p:spPr>
                  <a:xfrm flipV="1">
                    <a:off x="653444" y="647338"/>
                    <a:ext cx="0" cy="317283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Forma libre 72"/>
                  <p:cNvSpPr/>
                  <p:nvPr/>
                </p:nvSpPr>
                <p:spPr>
                  <a:xfrm>
                    <a:off x="661567" y="616775"/>
                    <a:ext cx="3458643" cy="3209673"/>
                  </a:xfrm>
                  <a:custGeom>
                    <a:avLst/>
                    <a:gdLst>
                      <a:gd name="connsiteX0" fmla="*/ 0 w 4053840"/>
                      <a:gd name="connsiteY0" fmla="*/ 2397760 h 2397760"/>
                      <a:gd name="connsiteX1" fmla="*/ 1361440 w 4053840"/>
                      <a:gd name="connsiteY1" fmla="*/ 762000 h 2397760"/>
                      <a:gd name="connsiteX2" fmla="*/ 4053840 w 4053840"/>
                      <a:gd name="connsiteY2" fmla="*/ 0 h 2397760"/>
                      <a:gd name="connsiteX0" fmla="*/ 170 w 4054010"/>
                      <a:gd name="connsiteY0" fmla="*/ 2397760 h 2397760"/>
                      <a:gd name="connsiteX1" fmla="*/ 1361610 w 4054010"/>
                      <a:gd name="connsiteY1" fmla="*/ 762000 h 2397760"/>
                      <a:gd name="connsiteX2" fmla="*/ 4054010 w 4054010"/>
                      <a:gd name="connsiteY2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252 w 4054092"/>
                      <a:gd name="connsiteY0" fmla="*/ 2397760 h 2397760"/>
                      <a:gd name="connsiteX1" fmla="*/ 4054092 w 4054092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39 w 3458643"/>
                      <a:gd name="connsiteY0" fmla="*/ 1803766 h 1803766"/>
                      <a:gd name="connsiteX1" fmla="*/ 3458643 w 3458643"/>
                      <a:gd name="connsiteY1" fmla="*/ 0 h 18037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458643" h="1803766">
                        <a:moveTo>
                          <a:pt x="39" y="1803766"/>
                        </a:moveTo>
                        <a:cubicBezTo>
                          <a:pt x="-7946" y="945011"/>
                          <a:pt x="1200906" y="587205"/>
                          <a:pt x="3458643" y="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sp>
              <p:nvSpPr>
                <p:cNvPr id="64" name="CuadroTexto 63"/>
                <p:cNvSpPr txBox="1"/>
                <p:nvPr/>
              </p:nvSpPr>
              <p:spPr>
                <a:xfrm>
                  <a:off x="1421337" y="1715653"/>
                  <a:ext cx="1652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P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CuadroTexto 75"/>
                  <p:cNvSpPr txBox="1"/>
                  <p:nvPr/>
                </p:nvSpPr>
                <p:spPr>
                  <a:xfrm>
                    <a:off x="7168779" y="2730269"/>
                    <a:ext cx="1049181" cy="18505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sz="1200" b="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200" b="0" i="1">
                              <a:latin typeface="Cambria Math" charset="0"/>
                            </a:rPr>
                            <m:t>&gt;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/>
                  </a:p>
                </p:txBody>
              </p:sp>
            </mc:Choice>
            <mc:Fallback xmlns="">
              <p:sp>
                <p:nvSpPr>
                  <p:cNvPr id="76" name="CuadroTexto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8779" y="2730269"/>
                    <a:ext cx="1049181" cy="18505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6977" r="-1163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CuadroTexto 79"/>
              <p:cNvSpPr txBox="1"/>
              <p:nvPr/>
            </p:nvSpPr>
            <p:spPr>
              <a:xfrm>
                <a:off x="6075186" y="3366882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81" name="CuadroTexto 80"/>
              <p:cNvSpPr txBox="1"/>
              <p:nvPr/>
            </p:nvSpPr>
            <p:spPr>
              <a:xfrm>
                <a:off x="6850235" y="3366882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</a:p>
            </p:txBody>
          </p:sp>
          <p:sp>
            <p:nvSpPr>
              <p:cNvPr id="82" name="CuadroTexto 81"/>
              <p:cNvSpPr txBox="1"/>
              <p:nvPr/>
            </p:nvSpPr>
            <p:spPr>
              <a:xfrm>
                <a:off x="6075186" y="823580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CuadroTexto 84"/>
                <p:cNvSpPr txBox="1"/>
                <p:nvPr/>
              </p:nvSpPr>
              <p:spPr>
                <a:xfrm>
                  <a:off x="3355867" y="1658164"/>
                  <a:ext cx="618309" cy="1850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b="0" i="1">
                                <a:latin typeface="Cambria Math" charset="0"/>
                              </a:rPr>
                              <m:t>𝑅</m:t>
                            </m:r>
                          </m:e>
                        </m:acc>
                        <m:r>
                          <a:rPr lang="es-E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es-ES_tradnl" sz="12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CuadroTexto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5867" y="1658164"/>
                  <a:ext cx="618309" cy="18505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90" r="-2970" b="-3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CuadroTexto 85"/>
                <p:cNvSpPr txBox="1"/>
                <p:nvPr/>
              </p:nvSpPr>
              <p:spPr>
                <a:xfrm>
                  <a:off x="6314529" y="1440074"/>
                  <a:ext cx="618309" cy="1850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b="0" i="1">
                                <a:latin typeface="Cambria Math" charset="0"/>
                              </a:rPr>
                              <m:t>𝑅</m:t>
                            </m:r>
                          </m:e>
                        </m:acc>
                        <m:r>
                          <a:rPr lang="es-E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es-ES_tradnl" sz="12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CuadroTexto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529" y="1440074"/>
                  <a:ext cx="618309" cy="18505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90" r="-2970" b="-3225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CuadroTexto 86"/>
            <p:cNvSpPr txBox="1"/>
            <p:nvPr/>
          </p:nvSpPr>
          <p:spPr>
            <a:xfrm>
              <a:off x="616131" y="449146"/>
              <a:ext cx="18549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Parábola ( = “igual”)</a:t>
              </a:r>
            </a:p>
          </p:txBody>
        </p:sp>
        <p:sp>
          <p:nvSpPr>
            <p:cNvPr id="88" name="CuadroTexto 87"/>
            <p:cNvSpPr txBox="1"/>
            <p:nvPr/>
          </p:nvSpPr>
          <p:spPr>
            <a:xfrm>
              <a:off x="3685902" y="449146"/>
              <a:ext cx="18549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Elipse ( = “faltante”)</a:t>
              </a:r>
            </a:p>
          </p:txBody>
        </p:sp>
        <p:sp>
          <p:nvSpPr>
            <p:cNvPr id="89" name="CuadroTexto 88"/>
            <p:cNvSpPr txBox="1"/>
            <p:nvPr/>
          </p:nvSpPr>
          <p:spPr>
            <a:xfrm>
              <a:off x="6400800" y="449146"/>
              <a:ext cx="2155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Hipérbola ( = “exceso”)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2479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Agrupar 30"/>
          <p:cNvGrpSpPr/>
          <p:nvPr/>
        </p:nvGrpSpPr>
        <p:grpSpPr>
          <a:xfrm>
            <a:off x="1992304" y="1127215"/>
            <a:ext cx="3550780" cy="3429287"/>
            <a:chOff x="1992304" y="1127215"/>
            <a:chExt cx="3550780" cy="3429287"/>
          </a:xfrm>
        </p:grpSpPr>
        <p:grpSp>
          <p:nvGrpSpPr>
            <p:cNvPr id="2" name="Agrupar 1"/>
            <p:cNvGrpSpPr/>
            <p:nvPr/>
          </p:nvGrpSpPr>
          <p:grpSpPr>
            <a:xfrm>
              <a:off x="1992304" y="1127215"/>
              <a:ext cx="3550780" cy="3429287"/>
              <a:chOff x="2147287" y="4133886"/>
              <a:chExt cx="3550780" cy="3429287"/>
            </a:xfrm>
          </p:grpSpPr>
          <p:cxnSp>
            <p:nvCxnSpPr>
              <p:cNvPr id="3" name="Conector recto 2"/>
              <p:cNvCxnSpPr/>
              <p:nvPr/>
            </p:nvCxnSpPr>
            <p:spPr>
              <a:xfrm>
                <a:off x="4676877" y="4706374"/>
                <a:ext cx="51936" cy="273238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Agrupar 3"/>
              <p:cNvGrpSpPr/>
              <p:nvPr/>
            </p:nvGrpSpPr>
            <p:grpSpPr>
              <a:xfrm>
                <a:off x="2147287" y="4133886"/>
                <a:ext cx="3550780" cy="3429287"/>
                <a:chOff x="2147287" y="4133886"/>
                <a:chExt cx="3550780" cy="3429287"/>
              </a:xfrm>
            </p:grpSpPr>
            <p:grpSp>
              <p:nvGrpSpPr>
                <p:cNvPr id="8" name="Agrupar 7"/>
                <p:cNvGrpSpPr/>
                <p:nvPr/>
              </p:nvGrpSpPr>
              <p:grpSpPr>
                <a:xfrm>
                  <a:off x="2785367" y="4202583"/>
                  <a:ext cx="2830428" cy="3360590"/>
                  <a:chOff x="2785367" y="4202583"/>
                  <a:chExt cx="2830428" cy="3360590"/>
                </a:xfrm>
              </p:grpSpPr>
              <p:cxnSp>
                <p:nvCxnSpPr>
                  <p:cNvPr id="13" name="Conector recto de flecha 12"/>
                  <p:cNvCxnSpPr/>
                  <p:nvPr/>
                </p:nvCxnSpPr>
                <p:spPr>
                  <a:xfrm>
                    <a:off x="2968362" y="6073398"/>
                    <a:ext cx="2647433" cy="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ector recto de flecha 13"/>
                  <p:cNvCxnSpPr/>
                  <p:nvPr/>
                </p:nvCxnSpPr>
                <p:spPr>
                  <a:xfrm flipV="1">
                    <a:off x="2968361" y="4202583"/>
                    <a:ext cx="0" cy="336059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Forma libre 14"/>
                  <p:cNvSpPr/>
                  <p:nvPr/>
                </p:nvSpPr>
                <p:spPr>
                  <a:xfrm>
                    <a:off x="3777974" y="4466233"/>
                    <a:ext cx="1748875" cy="1602248"/>
                  </a:xfrm>
                  <a:custGeom>
                    <a:avLst/>
                    <a:gdLst>
                      <a:gd name="connsiteX0" fmla="*/ 0 w 4053840"/>
                      <a:gd name="connsiteY0" fmla="*/ 2397760 h 2397760"/>
                      <a:gd name="connsiteX1" fmla="*/ 1361440 w 4053840"/>
                      <a:gd name="connsiteY1" fmla="*/ 762000 h 2397760"/>
                      <a:gd name="connsiteX2" fmla="*/ 4053840 w 4053840"/>
                      <a:gd name="connsiteY2" fmla="*/ 0 h 2397760"/>
                      <a:gd name="connsiteX0" fmla="*/ 170 w 4054010"/>
                      <a:gd name="connsiteY0" fmla="*/ 2397760 h 2397760"/>
                      <a:gd name="connsiteX1" fmla="*/ 1361610 w 4054010"/>
                      <a:gd name="connsiteY1" fmla="*/ 762000 h 2397760"/>
                      <a:gd name="connsiteX2" fmla="*/ 4054010 w 4054010"/>
                      <a:gd name="connsiteY2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252 w 4054092"/>
                      <a:gd name="connsiteY0" fmla="*/ 2397760 h 2397760"/>
                      <a:gd name="connsiteX1" fmla="*/ 4054092 w 4054092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90318" h="1527381">
                        <a:moveTo>
                          <a:pt x="0" y="1527381"/>
                        </a:moveTo>
                        <a:cubicBezTo>
                          <a:pt x="10160" y="260768"/>
                          <a:pt x="1747617" y="81940"/>
                          <a:pt x="2290318" y="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16" name="Conector recto 15"/>
                  <p:cNvCxnSpPr/>
                  <p:nvPr/>
                </p:nvCxnSpPr>
                <p:spPr>
                  <a:xfrm>
                    <a:off x="2971238" y="5279802"/>
                    <a:ext cx="1017381" cy="339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Conector recto 16"/>
                  <p:cNvCxnSpPr/>
                  <p:nvPr/>
                </p:nvCxnSpPr>
                <p:spPr>
                  <a:xfrm>
                    <a:off x="3988619" y="5276645"/>
                    <a:ext cx="712686" cy="79943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CuadroTexto 17"/>
                  <p:cNvSpPr txBox="1"/>
                  <p:nvPr/>
                </p:nvSpPr>
                <p:spPr>
                  <a:xfrm>
                    <a:off x="3830748" y="5010222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P</a:t>
                    </a:r>
                  </a:p>
                </p:txBody>
              </p:sp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4571747" y="6074999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F</a:t>
                    </a:r>
                  </a:p>
                </p:txBody>
              </p:sp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2785367" y="5123363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D</a:t>
                    </a:r>
                  </a:p>
                </p:txBody>
              </p:sp>
              <p:sp>
                <p:nvSpPr>
                  <p:cNvPr id="21" name="CuadroTexto 20"/>
                  <p:cNvSpPr txBox="1"/>
                  <p:nvPr/>
                </p:nvSpPr>
                <p:spPr>
                  <a:xfrm>
                    <a:off x="3579668" y="6052159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O</a:t>
                    </a:r>
                  </a:p>
                </p:txBody>
              </p:sp>
              <p:sp>
                <p:nvSpPr>
                  <p:cNvPr id="22" name="Cruz 21"/>
                  <p:cNvSpPr/>
                  <p:nvPr/>
                </p:nvSpPr>
                <p:spPr>
                  <a:xfrm rot="4337428" flipH="1">
                    <a:off x="4621218" y="5990921"/>
                    <a:ext cx="171901" cy="167993"/>
                  </a:xfrm>
                  <a:prstGeom prst="plus">
                    <a:avLst>
                      <a:gd name="adj" fmla="val 45454"/>
                    </a:avLst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sp>
              <p:nvSpPr>
                <p:cNvPr id="9" name="CuadroTexto 8"/>
                <p:cNvSpPr txBox="1"/>
                <p:nvPr/>
              </p:nvSpPr>
              <p:spPr>
                <a:xfrm>
                  <a:off x="2147287" y="4133886"/>
                  <a:ext cx="8464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Directriz</a:t>
                  </a:r>
                </a:p>
              </p:txBody>
            </p:sp>
            <p:sp>
              <p:nvSpPr>
                <p:cNvPr id="10" name="CuadroTexto 9"/>
                <p:cNvSpPr txBox="1"/>
                <p:nvPr/>
              </p:nvSpPr>
              <p:spPr>
                <a:xfrm>
                  <a:off x="4566898" y="5801936"/>
                  <a:ext cx="8464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Foco</a:t>
                  </a:r>
                </a:p>
              </p:txBody>
            </p:sp>
            <p:sp>
              <p:nvSpPr>
                <p:cNvPr id="11" name="CuadroTexto 10"/>
                <p:cNvSpPr txBox="1"/>
                <p:nvPr/>
              </p:nvSpPr>
              <p:spPr>
                <a:xfrm>
                  <a:off x="4710831" y="5048402"/>
                  <a:ext cx="9872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Semilatus</a:t>
                  </a:r>
                  <a:b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</a:br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Rectum</a:t>
                  </a:r>
                </a:p>
              </p:txBody>
            </p:sp>
            <p:sp>
              <p:nvSpPr>
                <p:cNvPr id="12" name="CuadroTexto 11"/>
                <p:cNvSpPr txBox="1"/>
                <p:nvPr/>
              </p:nvSpPr>
              <p:spPr>
                <a:xfrm>
                  <a:off x="2938587" y="6250130"/>
                  <a:ext cx="8502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Periapsis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CuadroTexto 4"/>
                  <p:cNvSpPr txBox="1"/>
                  <p:nvPr/>
                </p:nvSpPr>
                <p:spPr>
                  <a:xfrm>
                    <a:off x="4580057" y="5239760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𝑝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" name="CuadroTexto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0057" y="5239760"/>
                    <a:ext cx="260883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CuadroTexto 5"/>
                  <p:cNvSpPr txBox="1"/>
                  <p:nvPr/>
                </p:nvSpPr>
                <p:spPr>
                  <a:xfrm>
                    <a:off x="3251488" y="5949764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" name="CuadroTexto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1488" y="5949764"/>
                    <a:ext cx="260883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uadroTexto 6"/>
                  <p:cNvSpPr txBox="1"/>
                  <p:nvPr/>
                </p:nvSpPr>
                <p:spPr>
                  <a:xfrm>
                    <a:off x="4079827" y="5955143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𝑞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" name="CuadroTexto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9827" y="5955143"/>
                    <a:ext cx="260883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2285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Forma libre 24"/>
            <p:cNvSpPr/>
            <p:nvPr/>
          </p:nvSpPr>
          <p:spPr>
            <a:xfrm flipV="1">
              <a:off x="3621191" y="3045387"/>
              <a:ext cx="1256505" cy="1504962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657372"/>
                <a:gd name="connsiteY0" fmla="*/ 1068903 h 1068903"/>
                <a:gd name="connsiteX1" fmla="*/ 657372 w 657372"/>
                <a:gd name="connsiteY1" fmla="*/ 0 h 1068903"/>
                <a:gd name="connsiteX0" fmla="*/ 0 w 657372"/>
                <a:gd name="connsiteY0" fmla="*/ 1068903 h 1068903"/>
                <a:gd name="connsiteX1" fmla="*/ 657372 w 657372"/>
                <a:gd name="connsiteY1" fmla="*/ 0 h 1068903"/>
                <a:gd name="connsiteX0" fmla="*/ 0 w 657372"/>
                <a:gd name="connsiteY0" fmla="*/ 1068903 h 1068903"/>
                <a:gd name="connsiteX1" fmla="*/ 657372 w 657372"/>
                <a:gd name="connsiteY1" fmla="*/ 0 h 1068903"/>
                <a:gd name="connsiteX0" fmla="*/ 84 w 657456"/>
                <a:gd name="connsiteY0" fmla="*/ 1068903 h 1068903"/>
                <a:gd name="connsiteX1" fmla="*/ 657456 w 657456"/>
                <a:gd name="connsiteY1" fmla="*/ 0 h 1068903"/>
                <a:gd name="connsiteX0" fmla="*/ 19 w 1645531"/>
                <a:gd name="connsiteY0" fmla="*/ 1434641 h 1434641"/>
                <a:gd name="connsiteX1" fmla="*/ 1645532 w 1645531"/>
                <a:gd name="connsiteY1" fmla="*/ 0 h 1434641"/>
                <a:gd name="connsiteX0" fmla="*/ -1 w 1645513"/>
                <a:gd name="connsiteY0" fmla="*/ 1434641 h 1434641"/>
                <a:gd name="connsiteX1" fmla="*/ 1645512 w 1645513"/>
                <a:gd name="connsiteY1" fmla="*/ 0 h 1434641"/>
                <a:gd name="connsiteX0" fmla="*/ 0 w 1645513"/>
                <a:gd name="connsiteY0" fmla="*/ 1434641 h 1434641"/>
                <a:gd name="connsiteX1" fmla="*/ 1645513 w 1645513"/>
                <a:gd name="connsiteY1" fmla="*/ 0 h 1434641"/>
                <a:gd name="connsiteX0" fmla="*/ 0 w 1645513"/>
                <a:gd name="connsiteY0" fmla="*/ 1434641 h 1434641"/>
                <a:gd name="connsiteX1" fmla="*/ 1645513 w 1645513"/>
                <a:gd name="connsiteY1" fmla="*/ 0 h 143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45513" h="1434641">
                  <a:moveTo>
                    <a:pt x="0" y="1434641"/>
                  </a:moveTo>
                  <a:cubicBezTo>
                    <a:pt x="36477" y="406628"/>
                    <a:pt x="1051563" y="143096"/>
                    <a:pt x="1645513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4437565" y="3604689"/>
                  <a:ext cx="2608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7565" y="3604689"/>
                  <a:ext cx="2608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tángulo 31"/>
          <p:cNvSpPr/>
          <p:nvPr/>
        </p:nvSpPr>
        <p:spPr>
          <a:xfrm>
            <a:off x="5738670" y="3922363"/>
            <a:ext cx="2917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/>
              <a:t>square_conicas_directriz.png</a:t>
            </a:r>
          </a:p>
        </p:txBody>
      </p:sp>
    </p:spTree>
    <p:extLst>
      <p:ext uri="{BB962C8B-B14F-4D97-AF65-F5344CB8AC3E}">
        <p14:creationId xmlns:p14="http://schemas.microsoft.com/office/powerpoint/2010/main" val="1061565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Agrupar 86"/>
          <p:cNvGrpSpPr/>
          <p:nvPr/>
        </p:nvGrpSpPr>
        <p:grpSpPr>
          <a:xfrm>
            <a:off x="2085851" y="316093"/>
            <a:ext cx="5018509" cy="2722811"/>
            <a:chOff x="1726622" y="740636"/>
            <a:chExt cx="5018509" cy="2722811"/>
          </a:xfrm>
        </p:grpSpPr>
        <p:grpSp>
          <p:nvGrpSpPr>
            <p:cNvPr id="82" name="Agrupar 81"/>
            <p:cNvGrpSpPr/>
            <p:nvPr/>
          </p:nvGrpSpPr>
          <p:grpSpPr>
            <a:xfrm>
              <a:off x="1726622" y="740636"/>
              <a:ext cx="4944001" cy="2722811"/>
              <a:chOff x="1156996" y="2164702"/>
              <a:chExt cx="4198775" cy="2116426"/>
            </a:xfrm>
          </p:grpSpPr>
          <p:cxnSp>
            <p:nvCxnSpPr>
              <p:cNvPr id="42" name="Conector recto de flecha 41"/>
              <p:cNvCxnSpPr/>
              <p:nvPr/>
            </p:nvCxnSpPr>
            <p:spPr>
              <a:xfrm>
                <a:off x="1156996" y="3298354"/>
                <a:ext cx="419877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de flecha 42"/>
              <p:cNvCxnSpPr/>
              <p:nvPr/>
            </p:nvCxnSpPr>
            <p:spPr>
              <a:xfrm flipV="1">
                <a:off x="3280412" y="2164702"/>
                <a:ext cx="0" cy="21164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Elipse 47"/>
              <p:cNvSpPr/>
              <p:nvPr/>
            </p:nvSpPr>
            <p:spPr>
              <a:xfrm>
                <a:off x="1474238" y="2435290"/>
                <a:ext cx="3638938" cy="167018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5" name="CuadroTexto 54"/>
              <p:cNvSpPr txBox="1"/>
              <p:nvPr/>
            </p:nvSpPr>
            <p:spPr>
              <a:xfrm>
                <a:off x="1301169" y="3084454"/>
                <a:ext cx="1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56" name="CuadroTexto 55"/>
              <p:cNvSpPr txBox="1"/>
              <p:nvPr/>
            </p:nvSpPr>
            <p:spPr>
              <a:xfrm>
                <a:off x="3103600" y="3085331"/>
                <a:ext cx="1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CuadroTexto 56"/>
                  <p:cNvSpPr txBox="1"/>
                  <p:nvPr/>
                </p:nvSpPr>
                <p:spPr>
                  <a:xfrm>
                    <a:off x="3151771" y="2728607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𝑏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7" name="CuadroTexto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1771" y="2728607"/>
                    <a:ext cx="260883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uadroTexto 57"/>
                  <p:cNvSpPr txBox="1"/>
                  <p:nvPr/>
                </p:nvSpPr>
                <p:spPr>
                  <a:xfrm>
                    <a:off x="3149889" y="3620903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𝑏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8" name="CuadroTexto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9889" y="3620903"/>
                    <a:ext cx="260883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CuadroTexto 59"/>
              <p:cNvSpPr txBox="1"/>
              <p:nvPr/>
            </p:nvSpPr>
            <p:spPr>
              <a:xfrm>
                <a:off x="2132498" y="3100837"/>
                <a:ext cx="1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F</a:t>
                </a:r>
              </a:p>
            </p:txBody>
          </p:sp>
          <p:sp>
            <p:nvSpPr>
              <p:cNvPr id="61" name="Cruz 60"/>
              <p:cNvSpPr/>
              <p:nvPr/>
            </p:nvSpPr>
            <p:spPr>
              <a:xfrm rot="2753139" flipH="1">
                <a:off x="2016937" y="3214814"/>
                <a:ext cx="150927" cy="167993"/>
              </a:xfrm>
              <a:prstGeom prst="plus">
                <a:avLst>
                  <a:gd name="adj" fmla="val 43261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uadroTexto 61"/>
                  <p:cNvSpPr txBox="1"/>
                  <p:nvPr/>
                </p:nvSpPr>
                <p:spPr>
                  <a:xfrm>
                    <a:off x="2405558" y="3195966"/>
                    <a:ext cx="540841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𝑐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=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𝑒𝑎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2" name="Cuadro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5558" y="3195966"/>
                    <a:ext cx="540841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uadroTexto 62"/>
                  <p:cNvSpPr txBox="1"/>
                  <p:nvPr/>
                </p:nvSpPr>
                <p:spPr>
                  <a:xfrm>
                    <a:off x="1652235" y="3202145"/>
                    <a:ext cx="154320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𝑞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3" name="CuadroTexto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2235" y="3202145"/>
                    <a:ext cx="154320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3333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ector recto 63"/>
              <p:cNvCxnSpPr/>
              <p:nvPr/>
            </p:nvCxnSpPr>
            <p:spPr>
              <a:xfrm flipH="1">
                <a:off x="2080591" y="2637182"/>
                <a:ext cx="13252" cy="12412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uadroTexto 58"/>
                  <p:cNvSpPr txBox="1"/>
                  <p:nvPr/>
                </p:nvSpPr>
                <p:spPr>
                  <a:xfrm>
                    <a:off x="4039409" y="3199866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𝑎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9" name="CuadroTex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9409" y="3199866"/>
                    <a:ext cx="260883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CuadroTexto 79"/>
                  <p:cNvSpPr txBox="1"/>
                  <p:nvPr/>
                </p:nvSpPr>
                <p:spPr>
                  <a:xfrm>
                    <a:off x="2025662" y="2813886"/>
                    <a:ext cx="154320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𝑝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80" name="CuadroTexto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662" y="2813886"/>
                    <a:ext cx="154320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3333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CuadroTexto 80"/>
                  <p:cNvSpPr txBox="1"/>
                  <p:nvPr/>
                </p:nvSpPr>
                <p:spPr>
                  <a:xfrm>
                    <a:off x="2005784" y="3522877"/>
                    <a:ext cx="154320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𝑝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81" name="CuadroTexto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5784" y="3522877"/>
                    <a:ext cx="154320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0000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uadroTexto 82"/>
                <p:cNvSpPr txBox="1"/>
                <p:nvPr/>
              </p:nvSpPr>
              <p:spPr>
                <a:xfrm>
                  <a:off x="6437945" y="1936690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3" name="Cuadro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7945" y="1936690"/>
                  <a:ext cx="307186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uadroTexto 83"/>
                <p:cNvSpPr txBox="1"/>
                <p:nvPr/>
              </p:nvSpPr>
              <p:spPr>
                <a:xfrm>
                  <a:off x="4210400" y="817698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4" name="CuadroTexto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400" y="817698"/>
                  <a:ext cx="307186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2" name="Conector recto de flecha 91"/>
          <p:cNvCxnSpPr/>
          <p:nvPr/>
        </p:nvCxnSpPr>
        <p:spPr>
          <a:xfrm>
            <a:off x="4273826" y="5176338"/>
            <a:ext cx="2777798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/>
          <p:nvPr/>
        </p:nvCxnSpPr>
        <p:spPr>
          <a:xfrm flipV="1">
            <a:off x="4607917" y="3717879"/>
            <a:ext cx="0" cy="2722811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adroTexto 94"/>
          <p:cNvSpPr txBox="1"/>
          <p:nvPr/>
        </p:nvSpPr>
        <p:spPr>
          <a:xfrm>
            <a:off x="1276846" y="5338475"/>
            <a:ext cx="201834" cy="39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O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642731" y="6194368"/>
            <a:ext cx="201834" cy="39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uadroTexto 96"/>
              <p:cNvSpPr txBox="1"/>
              <p:nvPr/>
            </p:nvSpPr>
            <p:spPr>
              <a:xfrm>
                <a:off x="1143401" y="6225768"/>
                <a:ext cx="307186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7" name="Cuadro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401" y="6225768"/>
                <a:ext cx="307186" cy="27717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uadroTexto 97"/>
              <p:cNvSpPr txBox="1"/>
              <p:nvPr/>
            </p:nvSpPr>
            <p:spPr>
              <a:xfrm>
                <a:off x="1558628" y="6432815"/>
                <a:ext cx="307186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8" name="Cuadro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628" y="6432815"/>
                <a:ext cx="307186" cy="27717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CuadroTexto 98"/>
          <p:cNvSpPr txBox="1"/>
          <p:nvPr/>
        </p:nvSpPr>
        <p:spPr>
          <a:xfrm>
            <a:off x="751602" y="4597551"/>
            <a:ext cx="201834" cy="39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100" name="Cruz 99"/>
          <p:cNvSpPr/>
          <p:nvPr/>
        </p:nvSpPr>
        <p:spPr>
          <a:xfrm rot="2753139" flipH="1">
            <a:off x="607303" y="4753342"/>
            <a:ext cx="194170" cy="197809"/>
          </a:xfrm>
          <a:prstGeom prst="plus">
            <a:avLst>
              <a:gd name="adj" fmla="val 4326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uadroTexto 100"/>
              <p:cNvSpPr txBox="1"/>
              <p:nvPr/>
            </p:nvSpPr>
            <p:spPr>
              <a:xfrm>
                <a:off x="615927" y="5899379"/>
                <a:ext cx="636833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𝑐</m:t>
                      </m:r>
                      <m:r>
                        <a:rPr lang="es-ES" sz="1400" b="0" i="1">
                          <a:latin typeface="Cambria Math" charset="0"/>
                        </a:rPr>
                        <m:t>=</m:t>
                      </m:r>
                      <m:r>
                        <a:rPr lang="es-ES" sz="1400" b="0" i="1">
                          <a:latin typeface="Cambria Math" charset="0"/>
                        </a:rPr>
                        <m:t>𝑒𝑎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1" name="CuadroTexto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27" y="5899379"/>
                <a:ext cx="636833" cy="27717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uadroTexto 101"/>
              <p:cNvSpPr txBox="1"/>
              <p:nvPr/>
            </p:nvSpPr>
            <p:spPr>
              <a:xfrm>
                <a:off x="736064" y="3720721"/>
                <a:ext cx="181710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𝑞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2" name="Cuadro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64" y="3720721"/>
                <a:ext cx="181710" cy="277172"/>
              </a:xfrm>
              <a:prstGeom prst="rect">
                <a:avLst/>
              </a:prstGeom>
              <a:blipFill rotWithShape="0">
                <a:blip r:embed="rId13"/>
                <a:stretch>
                  <a:fillRect l="-13333" r="-1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onector recto 102"/>
          <p:cNvCxnSpPr/>
          <p:nvPr/>
        </p:nvCxnSpPr>
        <p:spPr>
          <a:xfrm flipH="1">
            <a:off x="690483" y="4001053"/>
            <a:ext cx="15604" cy="15969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uadroTexto 103"/>
              <p:cNvSpPr txBox="1"/>
              <p:nvPr/>
            </p:nvSpPr>
            <p:spPr>
              <a:xfrm>
                <a:off x="949503" y="4267754"/>
                <a:ext cx="307186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4" name="Cuadro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03" y="4267754"/>
                <a:ext cx="307186" cy="2771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uadroTexto 104"/>
              <p:cNvSpPr txBox="1"/>
              <p:nvPr/>
            </p:nvSpPr>
            <p:spPr>
              <a:xfrm>
                <a:off x="625805" y="4228385"/>
                <a:ext cx="181710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5" name="Cuadro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05" y="4228385"/>
                <a:ext cx="181710" cy="277172"/>
              </a:xfrm>
              <a:prstGeom prst="rect">
                <a:avLst/>
              </a:prstGeom>
              <a:blipFill rotWithShape="0">
                <a:blip r:embed="rId14"/>
                <a:stretch>
                  <a:fillRect l="-13793" r="-1379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uadroTexto 105"/>
              <p:cNvSpPr txBox="1"/>
              <p:nvPr/>
            </p:nvSpPr>
            <p:spPr>
              <a:xfrm>
                <a:off x="602398" y="5140512"/>
                <a:ext cx="181710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6" name="Cuadro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98" y="5140512"/>
                <a:ext cx="181710" cy="277172"/>
              </a:xfrm>
              <a:prstGeom prst="rect">
                <a:avLst/>
              </a:prstGeom>
              <a:blipFill rotWithShape="0">
                <a:blip r:embed="rId15"/>
                <a:stretch>
                  <a:fillRect l="-13333" r="-1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uadroTexto 89"/>
              <p:cNvSpPr txBox="1"/>
              <p:nvPr/>
            </p:nvSpPr>
            <p:spPr>
              <a:xfrm>
                <a:off x="6818946" y="4913933"/>
                <a:ext cx="30718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0" name="Cuadro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946" y="4913933"/>
                <a:ext cx="307186" cy="215444"/>
              </a:xfrm>
              <a:prstGeom prst="rect">
                <a:avLst/>
              </a:prstGeom>
              <a:blipFill rotWithShape="0">
                <a:blip r:embed="rId1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uadroTexto 90"/>
              <p:cNvSpPr txBox="1"/>
              <p:nvPr/>
            </p:nvSpPr>
            <p:spPr>
              <a:xfrm>
                <a:off x="4591401" y="3794941"/>
                <a:ext cx="30718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1" name="Cuadro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401" y="3794941"/>
                <a:ext cx="307186" cy="215444"/>
              </a:xfrm>
              <a:prstGeom prst="rect">
                <a:avLst/>
              </a:prstGeom>
              <a:blipFill rotWithShape="0">
                <a:blip r:embed="rId17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20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Agrupar 41"/>
          <p:cNvGrpSpPr/>
          <p:nvPr/>
        </p:nvGrpSpPr>
        <p:grpSpPr>
          <a:xfrm>
            <a:off x="3602313" y="980303"/>
            <a:ext cx="3062513" cy="4048897"/>
            <a:chOff x="3602313" y="980303"/>
            <a:chExt cx="3062513" cy="4048897"/>
          </a:xfrm>
        </p:grpSpPr>
        <p:cxnSp>
          <p:nvCxnSpPr>
            <p:cNvPr id="2" name="Conector recto de flecha 1"/>
            <p:cNvCxnSpPr/>
            <p:nvPr/>
          </p:nvCxnSpPr>
          <p:spPr>
            <a:xfrm>
              <a:off x="3602313" y="2976063"/>
              <a:ext cx="2777798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de flecha 2"/>
            <p:cNvCxnSpPr/>
            <p:nvPr/>
          </p:nvCxnSpPr>
          <p:spPr>
            <a:xfrm flipV="1">
              <a:off x="3936404" y="985839"/>
              <a:ext cx="0" cy="4043361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/>
                <p:cNvSpPr txBox="1"/>
                <p:nvPr/>
              </p:nvSpPr>
              <p:spPr>
                <a:xfrm>
                  <a:off x="6357640" y="2745189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" name="Cuadro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7640" y="2745189"/>
                  <a:ext cx="307186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3948463" y="980303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8463" y="980303"/>
                  <a:ext cx="307186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orma libre 7"/>
            <p:cNvSpPr/>
            <p:nvPr/>
          </p:nvSpPr>
          <p:spPr>
            <a:xfrm>
              <a:off x="5015186" y="1040310"/>
              <a:ext cx="1400062" cy="1937814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39 w 3458643"/>
                <a:gd name="connsiteY0" fmla="*/ 1803766 h 1803766"/>
                <a:gd name="connsiteX1" fmla="*/ 3458643 w 3458643"/>
                <a:gd name="connsiteY1" fmla="*/ 0 h 1803766"/>
                <a:gd name="connsiteX0" fmla="*/ 39 w 3471486"/>
                <a:gd name="connsiteY0" fmla="*/ 1844379 h 1844379"/>
                <a:gd name="connsiteX1" fmla="*/ 3471486 w 3471486"/>
                <a:gd name="connsiteY1" fmla="*/ 0 h 1844379"/>
                <a:gd name="connsiteX0" fmla="*/ 32 w 3471479"/>
                <a:gd name="connsiteY0" fmla="*/ 1844379 h 1844379"/>
                <a:gd name="connsiteX1" fmla="*/ 3471479 w 3471479"/>
                <a:gd name="connsiteY1" fmla="*/ 0 h 1844379"/>
                <a:gd name="connsiteX0" fmla="*/ 32 w 3471479"/>
                <a:gd name="connsiteY0" fmla="*/ 1844379 h 1844379"/>
                <a:gd name="connsiteX1" fmla="*/ 3471479 w 3471479"/>
                <a:gd name="connsiteY1" fmla="*/ 0 h 1844379"/>
                <a:gd name="connsiteX0" fmla="*/ 32 w 3445790"/>
                <a:gd name="connsiteY0" fmla="*/ 1884993 h 1884993"/>
                <a:gd name="connsiteX1" fmla="*/ 3445790 w 3445790"/>
                <a:gd name="connsiteY1" fmla="*/ 0 h 1884993"/>
                <a:gd name="connsiteX0" fmla="*/ 32 w 3445790"/>
                <a:gd name="connsiteY0" fmla="*/ 1884993 h 1884993"/>
                <a:gd name="connsiteX1" fmla="*/ 3445790 w 3445790"/>
                <a:gd name="connsiteY1" fmla="*/ 0 h 1884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45790" h="1884993">
                  <a:moveTo>
                    <a:pt x="32" y="1884993"/>
                  </a:moveTo>
                  <a:cubicBezTo>
                    <a:pt x="-7953" y="1026238"/>
                    <a:pt x="1483481" y="632895"/>
                    <a:pt x="344579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1" name="Conector recto 10"/>
            <p:cNvCxnSpPr/>
            <p:nvPr/>
          </p:nvCxnSpPr>
          <p:spPr>
            <a:xfrm flipV="1">
              <a:off x="3943350" y="996846"/>
              <a:ext cx="2468793" cy="197503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Agrupar 18"/>
            <p:cNvGrpSpPr/>
            <p:nvPr/>
          </p:nvGrpSpPr>
          <p:grpSpPr>
            <a:xfrm flipV="1">
              <a:off x="3945932" y="2978047"/>
              <a:ext cx="2471898" cy="1981278"/>
              <a:chOff x="4095750" y="1149246"/>
              <a:chExt cx="2471898" cy="1981278"/>
            </a:xfrm>
          </p:grpSpPr>
          <p:sp>
            <p:nvSpPr>
              <p:cNvPr id="17" name="Forma libre 16"/>
              <p:cNvSpPr/>
              <p:nvPr/>
            </p:nvSpPr>
            <p:spPr>
              <a:xfrm>
                <a:off x="5167586" y="1192710"/>
                <a:ext cx="1400062" cy="1937814"/>
              </a:xfrm>
              <a:custGeom>
                <a:avLst/>
                <a:gdLst>
                  <a:gd name="connsiteX0" fmla="*/ 0 w 4053840"/>
                  <a:gd name="connsiteY0" fmla="*/ 2397760 h 2397760"/>
                  <a:gd name="connsiteX1" fmla="*/ 1361440 w 4053840"/>
                  <a:gd name="connsiteY1" fmla="*/ 762000 h 2397760"/>
                  <a:gd name="connsiteX2" fmla="*/ 4053840 w 4053840"/>
                  <a:gd name="connsiteY2" fmla="*/ 0 h 2397760"/>
                  <a:gd name="connsiteX0" fmla="*/ 170 w 4054010"/>
                  <a:gd name="connsiteY0" fmla="*/ 2397760 h 2397760"/>
                  <a:gd name="connsiteX1" fmla="*/ 1361610 w 4054010"/>
                  <a:gd name="connsiteY1" fmla="*/ 762000 h 2397760"/>
                  <a:gd name="connsiteX2" fmla="*/ 4054010 w 4054010"/>
                  <a:gd name="connsiteY2" fmla="*/ 0 h 2397760"/>
                  <a:gd name="connsiteX0" fmla="*/ 0 w 4053840"/>
                  <a:gd name="connsiteY0" fmla="*/ 2397760 h 2397760"/>
                  <a:gd name="connsiteX1" fmla="*/ 4053840 w 4053840"/>
                  <a:gd name="connsiteY1" fmla="*/ 0 h 2397760"/>
                  <a:gd name="connsiteX0" fmla="*/ 252 w 4054092"/>
                  <a:gd name="connsiteY0" fmla="*/ 2397760 h 2397760"/>
                  <a:gd name="connsiteX1" fmla="*/ 4054092 w 4054092"/>
                  <a:gd name="connsiteY1" fmla="*/ 0 h 2397760"/>
                  <a:gd name="connsiteX0" fmla="*/ 0 w 4053840"/>
                  <a:gd name="connsiteY0" fmla="*/ 2397760 h 2397760"/>
                  <a:gd name="connsiteX1" fmla="*/ 4053840 w 4053840"/>
                  <a:gd name="connsiteY1" fmla="*/ 0 h 2397760"/>
                  <a:gd name="connsiteX0" fmla="*/ 0 w 4053840"/>
                  <a:gd name="connsiteY0" fmla="*/ 2397760 h 2397760"/>
                  <a:gd name="connsiteX1" fmla="*/ 4053840 w 4053840"/>
                  <a:gd name="connsiteY1" fmla="*/ 0 h 2397760"/>
                  <a:gd name="connsiteX0" fmla="*/ 0 w 4064000"/>
                  <a:gd name="connsiteY0" fmla="*/ 2092960 h 2092960"/>
                  <a:gd name="connsiteX1" fmla="*/ 4064000 w 4064000"/>
                  <a:gd name="connsiteY1" fmla="*/ 0 h 2092960"/>
                  <a:gd name="connsiteX0" fmla="*/ 0 w 4064000"/>
                  <a:gd name="connsiteY0" fmla="*/ 2092960 h 2092960"/>
                  <a:gd name="connsiteX1" fmla="*/ 4064000 w 4064000"/>
                  <a:gd name="connsiteY1" fmla="*/ 0 h 2092960"/>
                  <a:gd name="connsiteX0" fmla="*/ 0 w 4064000"/>
                  <a:gd name="connsiteY0" fmla="*/ 2092960 h 2092960"/>
                  <a:gd name="connsiteX1" fmla="*/ 4064000 w 4064000"/>
                  <a:gd name="connsiteY1" fmla="*/ 0 h 2092960"/>
                  <a:gd name="connsiteX0" fmla="*/ 0 w 3458604"/>
                  <a:gd name="connsiteY0" fmla="*/ 1803766 h 1803766"/>
                  <a:gd name="connsiteX1" fmla="*/ 3458604 w 3458604"/>
                  <a:gd name="connsiteY1" fmla="*/ 0 h 1803766"/>
                  <a:gd name="connsiteX0" fmla="*/ 0 w 3458604"/>
                  <a:gd name="connsiteY0" fmla="*/ 1803766 h 1803766"/>
                  <a:gd name="connsiteX1" fmla="*/ 3458604 w 3458604"/>
                  <a:gd name="connsiteY1" fmla="*/ 0 h 1803766"/>
                  <a:gd name="connsiteX0" fmla="*/ 39 w 3458643"/>
                  <a:gd name="connsiteY0" fmla="*/ 1803766 h 1803766"/>
                  <a:gd name="connsiteX1" fmla="*/ 3458643 w 3458643"/>
                  <a:gd name="connsiteY1" fmla="*/ 0 h 1803766"/>
                  <a:gd name="connsiteX0" fmla="*/ 39 w 3471486"/>
                  <a:gd name="connsiteY0" fmla="*/ 1844379 h 1844379"/>
                  <a:gd name="connsiteX1" fmla="*/ 3471486 w 3471486"/>
                  <a:gd name="connsiteY1" fmla="*/ 0 h 1844379"/>
                  <a:gd name="connsiteX0" fmla="*/ 32 w 3471479"/>
                  <a:gd name="connsiteY0" fmla="*/ 1844379 h 1844379"/>
                  <a:gd name="connsiteX1" fmla="*/ 3471479 w 3471479"/>
                  <a:gd name="connsiteY1" fmla="*/ 0 h 1844379"/>
                  <a:gd name="connsiteX0" fmla="*/ 32 w 3471479"/>
                  <a:gd name="connsiteY0" fmla="*/ 1844379 h 1844379"/>
                  <a:gd name="connsiteX1" fmla="*/ 3471479 w 3471479"/>
                  <a:gd name="connsiteY1" fmla="*/ 0 h 1844379"/>
                  <a:gd name="connsiteX0" fmla="*/ 32 w 3445790"/>
                  <a:gd name="connsiteY0" fmla="*/ 1884993 h 1884993"/>
                  <a:gd name="connsiteX1" fmla="*/ 3445790 w 3445790"/>
                  <a:gd name="connsiteY1" fmla="*/ 0 h 1884993"/>
                  <a:gd name="connsiteX0" fmla="*/ 32 w 3445790"/>
                  <a:gd name="connsiteY0" fmla="*/ 1884993 h 1884993"/>
                  <a:gd name="connsiteX1" fmla="*/ 3445790 w 3445790"/>
                  <a:gd name="connsiteY1" fmla="*/ 0 h 1884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45790" h="1884993">
                    <a:moveTo>
                      <a:pt x="32" y="1884993"/>
                    </a:moveTo>
                    <a:cubicBezTo>
                      <a:pt x="-7953" y="1026238"/>
                      <a:pt x="1483481" y="632895"/>
                      <a:pt x="344579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18" name="Conector recto 17"/>
              <p:cNvCxnSpPr/>
              <p:nvPr/>
            </p:nvCxnSpPr>
            <p:spPr>
              <a:xfrm flipV="1">
                <a:off x="4095750" y="1149246"/>
                <a:ext cx="2468793" cy="197503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CuadroTexto 19"/>
            <p:cNvSpPr txBox="1"/>
            <p:nvPr/>
          </p:nvSpPr>
          <p:spPr>
            <a:xfrm>
              <a:off x="4766279" y="2952627"/>
              <a:ext cx="2366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3701241" y="2999223"/>
              <a:ext cx="2086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5565340" y="2726710"/>
              <a:ext cx="201834" cy="395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25" name="Cruz 24"/>
            <p:cNvSpPr/>
            <p:nvPr/>
          </p:nvSpPr>
          <p:spPr>
            <a:xfrm rot="2753139" flipH="1">
              <a:off x="5421041" y="2882501"/>
              <a:ext cx="194170" cy="197809"/>
            </a:xfrm>
            <a:prstGeom prst="plus">
              <a:avLst>
                <a:gd name="adj" fmla="val 43261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5181940" y="2848363"/>
                  <a:ext cx="181710" cy="2771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𝑞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940" y="2848363"/>
                  <a:ext cx="181710" cy="27717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000" r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ector recto 27"/>
            <p:cNvCxnSpPr/>
            <p:nvPr/>
          </p:nvCxnSpPr>
          <p:spPr>
            <a:xfrm flipH="1">
              <a:off x="5517931" y="1807779"/>
              <a:ext cx="5046" cy="233329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>
                  <a:off x="4354854" y="2869878"/>
                  <a:ext cx="307186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hr-HR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4854" y="2869878"/>
                  <a:ext cx="307186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5450053" y="2294482"/>
                  <a:ext cx="181710" cy="2771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053" y="2294482"/>
                  <a:ext cx="181710" cy="27717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5458177" y="3458857"/>
                  <a:ext cx="181710" cy="2771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177" y="3458857"/>
                  <a:ext cx="181710" cy="27717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244994" y="2710833"/>
                  <a:ext cx="18171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4994" y="2710833"/>
                  <a:ext cx="18171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0000" r="-26667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Arco 35"/>
            <p:cNvSpPr/>
            <p:nvPr/>
          </p:nvSpPr>
          <p:spPr>
            <a:xfrm>
              <a:off x="3657600" y="2686639"/>
              <a:ext cx="565608" cy="593889"/>
            </a:xfrm>
            <a:prstGeom prst="arc">
              <a:avLst>
                <a:gd name="adj1" fmla="val 19228639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7" name="Conector recto 36"/>
            <p:cNvCxnSpPr/>
            <p:nvPr/>
          </p:nvCxnSpPr>
          <p:spPr>
            <a:xfrm>
              <a:off x="5001231" y="2126704"/>
              <a:ext cx="0" cy="85134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4809066" y="2482837"/>
                  <a:ext cx="17907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066" y="2482837"/>
                  <a:ext cx="179074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1034" r="-24138" b="-30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CuadroTexto 42"/>
          <p:cNvSpPr txBox="1"/>
          <p:nvPr/>
        </p:nvSpPr>
        <p:spPr>
          <a:xfrm rot="19253440">
            <a:off x="4112759" y="2174376"/>
            <a:ext cx="846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Asíntota</a:t>
            </a:r>
          </a:p>
        </p:txBody>
      </p:sp>
    </p:spTree>
    <p:extLst>
      <p:ext uri="{BB962C8B-B14F-4D97-AF65-F5344CB8AC3E}">
        <p14:creationId xmlns:p14="http://schemas.microsoft.com/office/powerpoint/2010/main" val="974342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Agrupar 72"/>
          <p:cNvGrpSpPr/>
          <p:nvPr/>
        </p:nvGrpSpPr>
        <p:grpSpPr>
          <a:xfrm>
            <a:off x="2515381" y="1731751"/>
            <a:ext cx="4530796" cy="3226714"/>
            <a:chOff x="2515381" y="1731751"/>
            <a:chExt cx="4530796" cy="3226714"/>
          </a:xfrm>
        </p:grpSpPr>
        <p:grpSp>
          <p:nvGrpSpPr>
            <p:cNvPr id="68" name="Agrupar 67"/>
            <p:cNvGrpSpPr/>
            <p:nvPr/>
          </p:nvGrpSpPr>
          <p:grpSpPr>
            <a:xfrm>
              <a:off x="2515381" y="1731751"/>
              <a:ext cx="4530796" cy="3226714"/>
              <a:chOff x="2599831" y="1340701"/>
              <a:chExt cx="2932289" cy="2088299"/>
            </a:xfrm>
          </p:grpSpPr>
          <p:cxnSp>
            <p:nvCxnSpPr>
              <p:cNvPr id="51" name="Conector recto de flecha 50"/>
              <p:cNvCxnSpPr/>
              <p:nvPr/>
            </p:nvCxnSpPr>
            <p:spPr>
              <a:xfrm flipV="1">
                <a:off x="4546324" y="1375857"/>
                <a:ext cx="0" cy="1693521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uadroTexto 60"/>
                  <p:cNvSpPr txBox="1"/>
                  <p:nvPr/>
                </p:nvSpPr>
                <p:spPr>
                  <a:xfrm>
                    <a:off x="4704597" y="2728905"/>
                    <a:ext cx="188520" cy="13943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1" name="CuadroTexto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4597" y="2728905"/>
                    <a:ext cx="188520" cy="13943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2" name="Agrupar 21"/>
              <p:cNvGrpSpPr/>
              <p:nvPr/>
            </p:nvGrpSpPr>
            <p:grpSpPr>
              <a:xfrm>
                <a:off x="2599831" y="1459562"/>
                <a:ext cx="2772035" cy="1745326"/>
                <a:chOff x="2599831" y="1459562"/>
                <a:chExt cx="2772035" cy="1745326"/>
              </a:xfrm>
            </p:grpSpPr>
            <p:grpSp>
              <p:nvGrpSpPr>
                <p:cNvPr id="27" name="Agrupar 26"/>
                <p:cNvGrpSpPr/>
                <p:nvPr/>
              </p:nvGrpSpPr>
              <p:grpSpPr>
                <a:xfrm>
                  <a:off x="2599831" y="1459562"/>
                  <a:ext cx="2772035" cy="1692681"/>
                  <a:chOff x="2754814" y="4466233"/>
                  <a:chExt cx="2772035" cy="1692681"/>
                </a:xfrm>
              </p:grpSpPr>
              <p:grpSp>
                <p:nvGrpSpPr>
                  <p:cNvPr id="31" name="Agrupar 30"/>
                  <p:cNvGrpSpPr/>
                  <p:nvPr/>
                </p:nvGrpSpPr>
                <p:grpSpPr>
                  <a:xfrm>
                    <a:off x="2968361" y="4466233"/>
                    <a:ext cx="2558488" cy="1692681"/>
                    <a:chOff x="2968361" y="4466233"/>
                    <a:chExt cx="2558488" cy="1692681"/>
                  </a:xfrm>
                </p:grpSpPr>
                <p:cxnSp>
                  <p:nvCxnSpPr>
                    <p:cNvPr id="36" name="Conector recto de flecha 35"/>
                    <p:cNvCxnSpPr/>
                    <p:nvPr/>
                  </p:nvCxnSpPr>
                  <p:spPr>
                    <a:xfrm>
                      <a:off x="2968362" y="6073398"/>
                      <a:ext cx="1750346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ector recto de flecha 36"/>
                    <p:cNvCxnSpPr/>
                    <p:nvPr/>
                  </p:nvCxnSpPr>
                  <p:spPr>
                    <a:xfrm flipV="1">
                      <a:off x="2968361" y="4960443"/>
                      <a:ext cx="0" cy="1112157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Forma libre 37"/>
                    <p:cNvSpPr/>
                    <p:nvPr/>
                  </p:nvSpPr>
                  <p:spPr>
                    <a:xfrm>
                      <a:off x="3777974" y="4466233"/>
                      <a:ext cx="1748875" cy="1602248"/>
                    </a:xfrm>
                    <a:custGeom>
                      <a:avLst/>
                      <a:gdLst>
                        <a:gd name="connsiteX0" fmla="*/ 0 w 4053840"/>
                        <a:gd name="connsiteY0" fmla="*/ 2397760 h 2397760"/>
                        <a:gd name="connsiteX1" fmla="*/ 1361440 w 4053840"/>
                        <a:gd name="connsiteY1" fmla="*/ 762000 h 2397760"/>
                        <a:gd name="connsiteX2" fmla="*/ 4053840 w 4053840"/>
                        <a:gd name="connsiteY2" fmla="*/ 0 h 2397760"/>
                        <a:gd name="connsiteX0" fmla="*/ 170 w 4054010"/>
                        <a:gd name="connsiteY0" fmla="*/ 2397760 h 2397760"/>
                        <a:gd name="connsiteX1" fmla="*/ 1361610 w 4054010"/>
                        <a:gd name="connsiteY1" fmla="*/ 762000 h 2397760"/>
                        <a:gd name="connsiteX2" fmla="*/ 4054010 w 4054010"/>
                        <a:gd name="connsiteY2" fmla="*/ 0 h 2397760"/>
                        <a:gd name="connsiteX0" fmla="*/ 0 w 4053840"/>
                        <a:gd name="connsiteY0" fmla="*/ 2397760 h 2397760"/>
                        <a:gd name="connsiteX1" fmla="*/ 4053840 w 4053840"/>
                        <a:gd name="connsiteY1" fmla="*/ 0 h 2397760"/>
                        <a:gd name="connsiteX0" fmla="*/ 252 w 4054092"/>
                        <a:gd name="connsiteY0" fmla="*/ 2397760 h 2397760"/>
                        <a:gd name="connsiteX1" fmla="*/ 4054092 w 4054092"/>
                        <a:gd name="connsiteY1" fmla="*/ 0 h 2397760"/>
                        <a:gd name="connsiteX0" fmla="*/ 0 w 4053840"/>
                        <a:gd name="connsiteY0" fmla="*/ 2397760 h 2397760"/>
                        <a:gd name="connsiteX1" fmla="*/ 4053840 w 4053840"/>
                        <a:gd name="connsiteY1" fmla="*/ 0 h 2397760"/>
                        <a:gd name="connsiteX0" fmla="*/ 0 w 4053840"/>
                        <a:gd name="connsiteY0" fmla="*/ 2397760 h 2397760"/>
                        <a:gd name="connsiteX1" fmla="*/ 4053840 w 4053840"/>
                        <a:gd name="connsiteY1" fmla="*/ 0 h 2397760"/>
                        <a:gd name="connsiteX0" fmla="*/ 0 w 4064000"/>
                        <a:gd name="connsiteY0" fmla="*/ 2092960 h 2092960"/>
                        <a:gd name="connsiteX1" fmla="*/ 4064000 w 4064000"/>
                        <a:gd name="connsiteY1" fmla="*/ 0 h 2092960"/>
                        <a:gd name="connsiteX0" fmla="*/ 0 w 4064000"/>
                        <a:gd name="connsiteY0" fmla="*/ 2092960 h 2092960"/>
                        <a:gd name="connsiteX1" fmla="*/ 4064000 w 4064000"/>
                        <a:gd name="connsiteY1" fmla="*/ 0 h 2092960"/>
                        <a:gd name="connsiteX0" fmla="*/ 0 w 4064000"/>
                        <a:gd name="connsiteY0" fmla="*/ 2092960 h 2092960"/>
                        <a:gd name="connsiteX1" fmla="*/ 4064000 w 4064000"/>
                        <a:gd name="connsiteY1" fmla="*/ 0 h 2092960"/>
                        <a:gd name="connsiteX0" fmla="*/ 0 w 3458604"/>
                        <a:gd name="connsiteY0" fmla="*/ 1803766 h 1803766"/>
                        <a:gd name="connsiteX1" fmla="*/ 3458604 w 3458604"/>
                        <a:gd name="connsiteY1" fmla="*/ 0 h 1803766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290318" h="1527381">
                          <a:moveTo>
                            <a:pt x="0" y="1527381"/>
                          </a:moveTo>
                          <a:cubicBezTo>
                            <a:pt x="10160" y="260768"/>
                            <a:pt x="1747617" y="81940"/>
                            <a:pt x="2290318" y="0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cxnSp>
                  <p:nvCxnSpPr>
                    <p:cNvPr id="40" name="Conector recto 39"/>
                    <p:cNvCxnSpPr/>
                    <p:nvPr/>
                  </p:nvCxnSpPr>
                  <p:spPr>
                    <a:xfrm>
                      <a:off x="3988619" y="5276645"/>
                      <a:ext cx="712686" cy="79943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" name="CuadroTexto 40"/>
                    <p:cNvSpPr txBox="1"/>
                    <p:nvPr/>
                  </p:nvSpPr>
                  <p:spPr>
                    <a:xfrm>
                      <a:off x="3816314" y="5130506"/>
                      <a:ext cx="197354" cy="1991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ES_tradnl" sz="140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</a:t>
                      </a:r>
                    </a:p>
                  </p:txBody>
                </p:sp>
                <p:sp>
                  <p:nvSpPr>
                    <p:cNvPr id="44" name="CuadroTexto 43"/>
                    <p:cNvSpPr txBox="1"/>
                    <p:nvPr/>
                  </p:nvSpPr>
                  <p:spPr>
                    <a:xfrm>
                      <a:off x="3629503" y="5895025"/>
                      <a:ext cx="151095" cy="1991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ES_tradnl" sz="140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</a:t>
                      </a:r>
                    </a:p>
                  </p:txBody>
                </p:sp>
                <p:sp>
                  <p:nvSpPr>
                    <p:cNvPr id="45" name="Cruz 44"/>
                    <p:cNvSpPr/>
                    <p:nvPr/>
                  </p:nvSpPr>
                  <p:spPr>
                    <a:xfrm rot="2661288" flipH="1">
                      <a:off x="4621218" y="5990921"/>
                      <a:ext cx="171901" cy="167993"/>
                    </a:xfrm>
                    <a:prstGeom prst="plus">
                      <a:avLst>
                        <a:gd name="adj" fmla="val 45454"/>
                      </a:avLst>
                    </a:prstGeom>
                    <a:solidFill>
                      <a:srgbClr val="00B0F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sp>
                <p:nvSpPr>
                  <p:cNvPr id="32" name="CuadroTexto 31"/>
                  <p:cNvSpPr txBox="1"/>
                  <p:nvPr/>
                </p:nvSpPr>
                <p:spPr>
                  <a:xfrm rot="16200000">
                    <a:off x="2578152" y="5649703"/>
                    <a:ext cx="552514" cy="1991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Directriz</a:t>
                    </a:r>
                  </a:p>
                </p:txBody>
              </p:sp>
              <p:sp>
                <p:nvSpPr>
                  <p:cNvPr id="35" name="CuadroTexto 34"/>
                  <p:cNvSpPr txBox="1"/>
                  <p:nvPr/>
                </p:nvSpPr>
                <p:spPr>
                  <a:xfrm>
                    <a:off x="3118136" y="5891004"/>
                    <a:ext cx="562793" cy="1991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Periapsis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CuadroTexto 61"/>
                    <p:cNvSpPr txBox="1"/>
                    <p:nvPr/>
                  </p:nvSpPr>
                  <p:spPr>
                    <a:xfrm>
                      <a:off x="3972592" y="2773446"/>
                      <a:ext cx="26088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62" name="CuadroTexto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72592" y="2773446"/>
                      <a:ext cx="260883" cy="215444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CuadroTexto 66"/>
                    <p:cNvSpPr txBox="1"/>
                    <p:nvPr/>
                  </p:nvSpPr>
                  <p:spPr>
                    <a:xfrm>
                      <a:off x="4021302" y="3085374"/>
                      <a:ext cx="294457" cy="1195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200" b="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s-ES" sz="1200" b="0" i="1">
                                <a:latin typeface="Cambria Math" charset="0"/>
                              </a:rPr>
                              <m:t>𝑟</m:t>
                            </m:r>
                            <m:func>
                              <m:funcPr>
                                <m:ctrlPr>
                                  <a:rPr lang="es-ES" sz="1200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ES" sz="1200">
                                    <a:latin typeface="Cambria Math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s-ES" sz="1200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</m:func>
                          </m:oMath>
                        </m:oMathPara>
                      </a14:m>
                      <a:endParaRPr lang="es-ES_tradnl" sz="1200"/>
                    </a:p>
                  </p:txBody>
                </p:sp>
              </mc:Choice>
              <mc:Fallback xmlns="">
                <p:sp>
                  <p:nvSpPr>
                    <p:cNvPr id="67" name="CuadroTexto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21302" y="3085374"/>
                      <a:ext cx="294457" cy="119514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6667" t="-3226" r="-34667" b="-2903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CuadroTexto 68"/>
                    <p:cNvSpPr txBox="1"/>
                    <p:nvPr/>
                  </p:nvSpPr>
                  <p:spPr>
                    <a:xfrm>
                      <a:off x="4054383" y="2499201"/>
                      <a:ext cx="102602" cy="13943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69" name="CuadroTexto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54383" y="2499201"/>
                      <a:ext cx="102602" cy="139433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3846" r="-76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6" name="Arco 45"/>
              <p:cNvSpPr/>
              <p:nvPr/>
            </p:nvSpPr>
            <p:spPr>
              <a:xfrm>
                <a:off x="4114800" y="2690446"/>
                <a:ext cx="738554" cy="738554"/>
              </a:xfrm>
              <a:prstGeom prst="arc">
                <a:avLst>
                  <a:gd name="adj1" fmla="val 10730340"/>
                  <a:gd name="adj2" fmla="val 1405941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uadroTexto 49"/>
                  <p:cNvSpPr txBox="1"/>
                  <p:nvPr/>
                </p:nvSpPr>
                <p:spPr>
                  <a:xfrm>
                    <a:off x="5349181" y="2882276"/>
                    <a:ext cx="179030" cy="15059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0" name="CuadroTexto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9181" y="2882276"/>
                    <a:ext cx="179030" cy="15059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2368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CuadroTexto 51"/>
                  <p:cNvSpPr txBox="1"/>
                  <p:nvPr/>
                </p:nvSpPr>
                <p:spPr>
                  <a:xfrm>
                    <a:off x="4564708" y="1340701"/>
                    <a:ext cx="184069" cy="15059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2" name="CuadroTexto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4708" y="1340701"/>
                    <a:ext cx="184069" cy="15059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348" b="-2631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ector recto de flecha 53"/>
              <p:cNvCxnSpPr/>
              <p:nvPr/>
            </p:nvCxnSpPr>
            <p:spPr>
              <a:xfrm>
                <a:off x="4547175" y="3066037"/>
                <a:ext cx="98494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de flecha 57"/>
              <p:cNvCxnSpPr/>
              <p:nvPr/>
            </p:nvCxnSpPr>
            <p:spPr>
              <a:xfrm>
                <a:off x="2819955" y="3239332"/>
                <a:ext cx="17253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uadroTexto 58"/>
                  <p:cNvSpPr txBox="1"/>
                  <p:nvPr/>
                </p:nvSpPr>
                <p:spPr>
                  <a:xfrm>
                    <a:off x="3607336" y="3170122"/>
                    <a:ext cx="133268" cy="13943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𝐹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9" name="CuadroTex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7336" y="3170122"/>
                    <a:ext cx="133268" cy="139433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8824" r="-2941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Arco 59"/>
              <p:cNvSpPr/>
              <p:nvPr/>
            </p:nvSpPr>
            <p:spPr>
              <a:xfrm>
                <a:off x="4189744" y="2748994"/>
                <a:ext cx="607147" cy="607147"/>
              </a:xfrm>
              <a:prstGeom prst="arc">
                <a:avLst>
                  <a:gd name="adj1" fmla="val 14161650"/>
                  <a:gd name="adj2" fmla="val 2153652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64" name="Conector recto 63"/>
              <p:cNvCxnSpPr/>
              <p:nvPr/>
            </p:nvCxnSpPr>
            <p:spPr>
              <a:xfrm>
                <a:off x="3843161" y="2273784"/>
                <a:ext cx="3034" cy="80088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 rot="16200000">
                  <a:off x="4068702" y="3843933"/>
                  <a:ext cx="454977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200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2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068702" y="3843933"/>
                  <a:ext cx="454977" cy="18466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667" t="-9333" r="-33333" b="-4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2168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Agrupar 72"/>
          <p:cNvGrpSpPr/>
          <p:nvPr/>
        </p:nvGrpSpPr>
        <p:grpSpPr>
          <a:xfrm>
            <a:off x="1835293" y="1059533"/>
            <a:ext cx="4411189" cy="3629359"/>
            <a:chOff x="1835293" y="1059533"/>
            <a:chExt cx="4411189" cy="3629359"/>
          </a:xfrm>
        </p:grpSpPr>
        <p:cxnSp>
          <p:nvCxnSpPr>
            <p:cNvPr id="42" name="Conector recto 41"/>
            <p:cNvCxnSpPr/>
            <p:nvPr/>
          </p:nvCxnSpPr>
          <p:spPr>
            <a:xfrm>
              <a:off x="2162934" y="2879911"/>
              <a:ext cx="28926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V="1">
              <a:off x="2172459" y="2210531"/>
              <a:ext cx="2412909" cy="210130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 flipV="1">
              <a:off x="2170502" y="1059533"/>
              <a:ext cx="0" cy="3253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 flipH="1">
              <a:off x="3767394" y="2870206"/>
              <a:ext cx="831037" cy="146424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 flipH="1">
              <a:off x="4513494" y="2618930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 flipH="1">
              <a:off x="5384321" y="4054698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29" name="Cruz 28"/>
            <p:cNvSpPr/>
            <p:nvPr/>
          </p:nvSpPr>
          <p:spPr>
            <a:xfrm rot="18938712">
              <a:off x="3639027" y="4189968"/>
              <a:ext cx="262481" cy="262393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CuadroTexto 21"/>
            <p:cNvSpPr txBox="1"/>
            <p:nvPr/>
          </p:nvSpPr>
          <p:spPr>
            <a:xfrm flipH="1">
              <a:off x="5226255" y="3885199"/>
              <a:ext cx="9883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2796520" y="3925628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96520" y="3925628"/>
                  <a:ext cx="1984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375" r="-9375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 flipH="1">
                  <a:off x="2141059" y="2656953"/>
                  <a:ext cx="881077" cy="180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20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  <m:r>
                          <a:rPr lang="es-ES" sz="1200" b="0" i="1">
                            <a:latin typeface="Cambria Math" charset="0"/>
                          </a:rPr>
                          <m:t>=</m:t>
                        </m:r>
                        <m:r>
                          <a:rPr lang="es-ES" sz="1100" b="0" i="1">
                            <a:latin typeface="Cambria Math" charset="0"/>
                          </a:rPr>
                          <m:t>𝑏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141059" y="2656953"/>
                  <a:ext cx="881077" cy="18043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75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Arco 7"/>
            <p:cNvSpPr/>
            <p:nvPr/>
          </p:nvSpPr>
          <p:spPr>
            <a:xfrm flipH="1">
              <a:off x="2175035" y="3952956"/>
              <a:ext cx="542807" cy="357646"/>
            </a:xfrm>
            <a:custGeom>
              <a:avLst/>
              <a:gdLst>
                <a:gd name="connsiteX0" fmla="*/ 172 w 1297035"/>
                <a:gd name="connsiteY0" fmla="*/ 583724 h 1141169"/>
                <a:gd name="connsiteX1" fmla="*/ 131550 w 1297035"/>
                <a:gd name="connsiteY1" fmla="*/ 226078 h 1141169"/>
                <a:gd name="connsiteX2" fmla="*/ 648518 w 1297035"/>
                <a:gd name="connsiteY2" fmla="*/ 570585 h 1141169"/>
                <a:gd name="connsiteX3" fmla="*/ 172 w 1297035"/>
                <a:gd name="connsiteY3" fmla="*/ 583724 h 1141169"/>
                <a:gd name="connsiteX0" fmla="*/ 172 w 1297035"/>
                <a:gd name="connsiteY0" fmla="*/ 583724 h 1141169"/>
                <a:gd name="connsiteX1" fmla="*/ 131550 w 1297035"/>
                <a:gd name="connsiteY1" fmla="*/ 226078 h 1141169"/>
                <a:gd name="connsiteX0" fmla="*/ 172 w 542807"/>
                <a:gd name="connsiteY0" fmla="*/ 357646 h 357646"/>
                <a:gd name="connsiteX1" fmla="*/ 131550 w 542807"/>
                <a:gd name="connsiteY1" fmla="*/ 0 h 357646"/>
                <a:gd name="connsiteX2" fmla="*/ 542807 w 542807"/>
                <a:gd name="connsiteY2" fmla="*/ 349792 h 357646"/>
                <a:gd name="connsiteX3" fmla="*/ 172 w 542807"/>
                <a:gd name="connsiteY3" fmla="*/ 357646 h 357646"/>
                <a:gd name="connsiteX0" fmla="*/ 172 w 542807"/>
                <a:gd name="connsiteY0" fmla="*/ 357646 h 357646"/>
                <a:gd name="connsiteX1" fmla="*/ 131550 w 542807"/>
                <a:gd name="connsiteY1" fmla="*/ 0 h 35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2807" h="357646" stroke="0" extrusionOk="0">
                  <a:moveTo>
                    <a:pt x="172" y="357646"/>
                  </a:moveTo>
                  <a:cubicBezTo>
                    <a:pt x="-3201" y="228797"/>
                    <a:pt x="43105" y="102739"/>
                    <a:pt x="131550" y="0"/>
                  </a:cubicBezTo>
                  <a:lnTo>
                    <a:pt x="542807" y="349792"/>
                  </a:lnTo>
                  <a:lnTo>
                    <a:pt x="172" y="357646"/>
                  </a:lnTo>
                  <a:close/>
                </a:path>
                <a:path w="542807" h="357646" fill="none">
                  <a:moveTo>
                    <a:pt x="172" y="357646"/>
                  </a:moveTo>
                  <a:cubicBezTo>
                    <a:pt x="-3201" y="228797"/>
                    <a:pt x="43105" y="102739"/>
                    <a:pt x="131550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 flipH="1">
                  <a:off x="5932073" y="4346451"/>
                  <a:ext cx="3144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932073" y="4346451"/>
                  <a:ext cx="31440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 flipH="1">
                  <a:off x="1835293" y="1085289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835293" y="1085289"/>
                  <a:ext cx="323259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ector recto de flecha 10"/>
            <p:cNvCxnSpPr/>
            <p:nvPr/>
          </p:nvCxnSpPr>
          <p:spPr>
            <a:xfrm flipH="1">
              <a:off x="2164038" y="4311186"/>
              <a:ext cx="404511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o 31"/>
            <p:cNvSpPr/>
            <p:nvPr/>
          </p:nvSpPr>
          <p:spPr>
            <a:xfrm>
              <a:off x="2166412" y="1129906"/>
              <a:ext cx="3222322" cy="3186697"/>
            </a:xfrm>
            <a:custGeom>
              <a:avLst/>
              <a:gdLst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3" fmla="*/ 3181350 w 6362700"/>
                <a:gd name="connsiteY3" fmla="*/ 3181350 h 6362700"/>
                <a:gd name="connsiteX4" fmla="*/ 3144216 w 6362700"/>
                <a:gd name="connsiteY4" fmla="*/ 217 h 6362700"/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  <a:gd name="connsiteX3" fmla="*/ 3540 w 3222322"/>
                <a:gd name="connsiteY3" fmla="*/ 3186697 h 3186697"/>
                <a:gd name="connsiteX4" fmla="*/ 3838 w 3222322"/>
                <a:gd name="connsiteY4" fmla="*/ 217 h 3186697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322" h="3186697" stroke="0" extrusionOk="0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  <a:lnTo>
                    <a:pt x="3540" y="3186697"/>
                  </a:lnTo>
                  <a:cubicBezTo>
                    <a:pt x="-8838" y="2126319"/>
                    <a:pt x="16216" y="1060595"/>
                    <a:pt x="3838" y="217"/>
                  </a:cubicBezTo>
                  <a:close/>
                </a:path>
                <a:path w="3222322" h="3186697" fill="none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Arco 35"/>
            <p:cNvSpPr/>
            <p:nvPr/>
          </p:nvSpPr>
          <p:spPr>
            <a:xfrm>
              <a:off x="2166118" y="2149662"/>
              <a:ext cx="2194725" cy="2157527"/>
            </a:xfrm>
            <a:custGeom>
              <a:avLst/>
              <a:gdLst>
                <a:gd name="connsiteX0" fmla="*/ 2112192 w 4306917"/>
                <a:gd name="connsiteY0" fmla="*/ 396 h 4315054"/>
                <a:gd name="connsiteX1" fmla="*/ 3663001 w 4306917"/>
                <a:gd name="connsiteY1" fmla="*/ 618830 h 4315054"/>
                <a:gd name="connsiteX2" fmla="*/ 4306917 w 4306917"/>
                <a:gd name="connsiteY2" fmla="*/ 2157527 h 4315054"/>
                <a:gd name="connsiteX3" fmla="*/ 2153459 w 4306917"/>
                <a:gd name="connsiteY3" fmla="*/ 2157527 h 4315054"/>
                <a:gd name="connsiteX4" fmla="*/ 2112192 w 4306917"/>
                <a:gd name="connsiteY4" fmla="*/ 396 h 4315054"/>
                <a:gd name="connsiteX0" fmla="*/ 2112192 w 4306917"/>
                <a:gd name="connsiteY0" fmla="*/ 396 h 4315054"/>
                <a:gd name="connsiteX1" fmla="*/ 3663001 w 4306917"/>
                <a:gd name="connsiteY1" fmla="*/ 618830 h 4315054"/>
                <a:gd name="connsiteX2" fmla="*/ 4306917 w 4306917"/>
                <a:gd name="connsiteY2" fmla="*/ 2157527 h 4315054"/>
                <a:gd name="connsiteX0" fmla="*/ 0 w 2194725"/>
                <a:gd name="connsiteY0" fmla="*/ 396 h 2157527"/>
                <a:gd name="connsiteX1" fmla="*/ 1550809 w 2194725"/>
                <a:gd name="connsiteY1" fmla="*/ 618830 h 2157527"/>
                <a:gd name="connsiteX2" fmla="*/ 2194725 w 2194725"/>
                <a:gd name="connsiteY2" fmla="*/ 2157527 h 2157527"/>
                <a:gd name="connsiteX3" fmla="*/ 9369 w 2194725"/>
                <a:gd name="connsiteY3" fmla="*/ 2157527 h 2157527"/>
                <a:gd name="connsiteX4" fmla="*/ 0 w 2194725"/>
                <a:gd name="connsiteY4" fmla="*/ 396 h 2157527"/>
                <a:gd name="connsiteX0" fmla="*/ 0 w 2194725"/>
                <a:gd name="connsiteY0" fmla="*/ 396 h 2157527"/>
                <a:gd name="connsiteX1" fmla="*/ 1550809 w 2194725"/>
                <a:gd name="connsiteY1" fmla="*/ 618830 h 2157527"/>
                <a:gd name="connsiteX2" fmla="*/ 2194725 w 2194725"/>
                <a:gd name="connsiteY2" fmla="*/ 2157527 h 2157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725" h="2157527" stroke="0" extrusionOk="0">
                  <a:moveTo>
                    <a:pt x="0" y="396"/>
                  </a:moveTo>
                  <a:cubicBezTo>
                    <a:pt x="578899" y="-10720"/>
                    <a:pt x="1137877" y="212190"/>
                    <a:pt x="1550809" y="618830"/>
                  </a:cubicBezTo>
                  <a:cubicBezTo>
                    <a:pt x="1962717" y="1024462"/>
                    <a:pt x="2194726" y="1578867"/>
                    <a:pt x="2194725" y="2157527"/>
                  </a:cubicBezTo>
                  <a:lnTo>
                    <a:pt x="9369" y="2157527"/>
                  </a:lnTo>
                  <a:cubicBezTo>
                    <a:pt x="-4387" y="1438483"/>
                    <a:pt x="13756" y="719440"/>
                    <a:pt x="0" y="396"/>
                  </a:cubicBezTo>
                  <a:close/>
                </a:path>
                <a:path w="2194725" h="2157527" fill="none">
                  <a:moveTo>
                    <a:pt x="0" y="396"/>
                  </a:moveTo>
                  <a:cubicBezTo>
                    <a:pt x="578899" y="-10720"/>
                    <a:pt x="1137877" y="212190"/>
                    <a:pt x="1550809" y="618830"/>
                  </a:cubicBezTo>
                  <a:cubicBezTo>
                    <a:pt x="1962717" y="1024462"/>
                    <a:pt x="2194726" y="1578867"/>
                    <a:pt x="2194725" y="2157527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6" name="Conector recto 45"/>
            <p:cNvCxnSpPr/>
            <p:nvPr/>
          </p:nvCxnSpPr>
          <p:spPr>
            <a:xfrm flipH="1">
              <a:off x="4585459" y="2187762"/>
              <a:ext cx="3175" cy="2117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/>
            <p:nvPr/>
          </p:nvCxnSpPr>
          <p:spPr>
            <a:xfrm>
              <a:off x="1931200" y="2160070"/>
              <a:ext cx="0" cy="215611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de flecha 52"/>
            <p:cNvCxnSpPr/>
            <p:nvPr/>
          </p:nvCxnSpPr>
          <p:spPr>
            <a:xfrm flipH="1">
              <a:off x="2143950" y="4537932"/>
              <a:ext cx="32303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3647217" y="4473448"/>
                  <a:ext cx="1976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647217" y="4473448"/>
                  <a:ext cx="197683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4490725" y="4045486"/>
                  <a:ext cx="881077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20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  <m:r>
                          <a:rPr lang="es-ES" sz="1200" b="0" i="1">
                            <a:latin typeface="Cambria Math" charset="0"/>
                          </a:rPr>
                          <m:t>=</m:t>
                        </m:r>
                        <m:r>
                          <a:rPr lang="es-ES" sz="12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90725" y="4045486"/>
                  <a:ext cx="881077" cy="18043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4032653" y="3925628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32653" y="3925628"/>
                  <a:ext cx="198483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750" r="-18750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uadroTexto 60"/>
                <p:cNvSpPr txBox="1"/>
                <p:nvPr/>
              </p:nvSpPr>
              <p:spPr>
                <a:xfrm flipH="1">
                  <a:off x="2926971" y="4172823"/>
                  <a:ext cx="1976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1" name="Cuadro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926971" y="4172823"/>
                  <a:ext cx="197683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1212" r="-1515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 flipH="1">
                  <a:off x="4311098" y="3114374"/>
                  <a:ext cx="1976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11098" y="3114374"/>
                  <a:ext cx="197683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CuadroTexto 62"/>
            <p:cNvSpPr txBox="1"/>
            <p:nvPr/>
          </p:nvSpPr>
          <p:spPr>
            <a:xfrm flipH="1">
              <a:off x="3588655" y="3936251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25" name="Forma libre 24"/>
            <p:cNvSpPr/>
            <p:nvPr/>
          </p:nvSpPr>
          <p:spPr>
            <a:xfrm flipH="1">
              <a:off x="2162576" y="2149417"/>
              <a:ext cx="3226158" cy="2160095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592" h="1340815">
                  <a:moveTo>
                    <a:pt x="0" y="1340815"/>
                  </a:moveTo>
                  <a:cubicBezTo>
                    <a:pt x="10160" y="259561"/>
                    <a:pt x="1833522" y="6426"/>
                    <a:pt x="23815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0" name="CuadroTexto 69"/>
            <p:cNvSpPr txBox="1"/>
            <p:nvPr/>
          </p:nvSpPr>
          <p:spPr>
            <a:xfrm flipH="1">
              <a:off x="4474945" y="4250641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 flipH="1">
                  <a:off x="1852772" y="3091952"/>
                  <a:ext cx="13593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852772" y="3091952"/>
                  <a:ext cx="135938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6364" r="-31818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CuadroTexto 70"/>
            <p:cNvSpPr txBox="1"/>
            <p:nvPr/>
          </p:nvSpPr>
          <p:spPr>
            <a:xfrm flipH="1">
              <a:off x="4537878" y="189350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272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96138"/>
            <a:ext cx="3064871" cy="3452436"/>
          </a:xfrm>
          <a:prstGeom prst="rect">
            <a:avLst/>
          </a:prstGeom>
        </p:spPr>
      </p:pic>
      <p:grpSp>
        <p:nvGrpSpPr>
          <p:cNvPr id="135" name="Agrupar 134"/>
          <p:cNvGrpSpPr/>
          <p:nvPr/>
        </p:nvGrpSpPr>
        <p:grpSpPr>
          <a:xfrm>
            <a:off x="174463" y="440699"/>
            <a:ext cx="8731792" cy="3137389"/>
            <a:chOff x="174463" y="440699"/>
            <a:chExt cx="8731792" cy="3137389"/>
          </a:xfrm>
        </p:grpSpPr>
        <p:cxnSp>
          <p:nvCxnSpPr>
            <p:cNvPr id="3" name="Conector recto de flecha 2"/>
            <p:cNvCxnSpPr/>
            <p:nvPr/>
          </p:nvCxnSpPr>
          <p:spPr>
            <a:xfrm>
              <a:off x="1143581" y="2249949"/>
              <a:ext cx="1765605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H="1">
              <a:off x="367829" y="2249949"/>
              <a:ext cx="775752" cy="1088116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 flipV="1">
              <a:off x="1143580" y="603541"/>
              <a:ext cx="0" cy="1646408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>
                  <a:off x="174463" y="317924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463" y="3179245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1195838" y="44069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5838" y="440699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>
                  <a:off x="2914424" y="21082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4424" y="2108241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ector recto de flecha 12"/>
            <p:cNvCxnSpPr/>
            <p:nvPr/>
          </p:nvCxnSpPr>
          <p:spPr>
            <a:xfrm>
              <a:off x="1146165" y="2252532"/>
              <a:ext cx="327435" cy="112821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 flipV="1">
              <a:off x="1140997" y="1830911"/>
              <a:ext cx="1572467" cy="41645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1168973" y="327256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973" y="3272561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212" t="-2857" r="-15152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/>
                <p:cNvSpPr txBox="1"/>
                <p:nvPr/>
              </p:nvSpPr>
              <p:spPr>
                <a:xfrm>
                  <a:off x="900708" y="45130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uadroTexto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708" y="451303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182" t="-2857" r="-15152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Arco 20"/>
            <p:cNvSpPr/>
            <p:nvPr/>
          </p:nvSpPr>
          <p:spPr>
            <a:xfrm>
              <a:off x="939952" y="825440"/>
              <a:ext cx="443954" cy="177158"/>
            </a:xfrm>
            <a:prstGeom prst="arc">
              <a:avLst>
                <a:gd name="adj1" fmla="val 1216949"/>
                <a:gd name="adj2" fmla="val 0"/>
              </a:avLst>
            </a:pr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Arco 22"/>
            <p:cNvSpPr/>
            <p:nvPr/>
          </p:nvSpPr>
          <p:spPr>
            <a:xfrm>
              <a:off x="744194" y="2247961"/>
              <a:ext cx="553192" cy="584313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84313" stroke="0" extrusionOk="0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  <a:lnTo>
                    <a:pt x="416690" y="0"/>
                  </a:lnTo>
                  <a:cubicBezTo>
                    <a:pt x="452515" y="206546"/>
                    <a:pt x="517367" y="376807"/>
                    <a:pt x="553192" y="583353"/>
                  </a:cubicBezTo>
                  <a:close/>
                </a:path>
                <a:path w="553192" h="584313" fill="none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882777" y="283807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77" y="2838076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r="-12121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2701727" y="159922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1727" y="1599222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7273" t="-5556" r="-30303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Arco 22"/>
            <p:cNvSpPr/>
            <p:nvPr/>
          </p:nvSpPr>
          <p:spPr>
            <a:xfrm rot="15004771">
              <a:off x="1733697" y="1420645"/>
              <a:ext cx="609866" cy="1659332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2" fmla="*/ 567033 w 576001"/>
                <a:gd name="connsiteY2" fmla="*/ 0 h 577778"/>
                <a:gd name="connsiteX3" fmla="*/ 553192 w 576001"/>
                <a:gd name="connsiteY3" fmla="*/ 576818 h 577778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40744 w 567033"/>
                <a:gd name="connsiteY1" fmla="*/ 566530 h 577778"/>
                <a:gd name="connsiteX0" fmla="*/ 553192 w 567033"/>
                <a:gd name="connsiteY0" fmla="*/ 576818 h 597373"/>
                <a:gd name="connsiteX1" fmla="*/ 0 w 567033"/>
                <a:gd name="connsiteY1" fmla="*/ 561050 h 597373"/>
                <a:gd name="connsiteX2" fmla="*/ 567033 w 567033"/>
                <a:gd name="connsiteY2" fmla="*/ 0 h 597373"/>
                <a:gd name="connsiteX3" fmla="*/ 553192 w 567033"/>
                <a:gd name="connsiteY3" fmla="*/ 576818 h 597373"/>
                <a:gd name="connsiteX0" fmla="*/ 438397 w 567033"/>
                <a:gd name="connsiteY0" fmla="*/ 571643 h 597373"/>
                <a:gd name="connsiteX1" fmla="*/ 41564 w 567033"/>
                <a:gd name="connsiteY1" fmla="*/ 594012 h 597373"/>
                <a:gd name="connsiteX0" fmla="*/ 561232 w 575073"/>
                <a:gd name="connsiteY0" fmla="*/ 576818 h 600705"/>
                <a:gd name="connsiteX1" fmla="*/ 8040 w 575073"/>
                <a:gd name="connsiteY1" fmla="*/ 561050 h 600705"/>
                <a:gd name="connsiteX2" fmla="*/ 575073 w 575073"/>
                <a:gd name="connsiteY2" fmla="*/ 0 h 600705"/>
                <a:gd name="connsiteX3" fmla="*/ 561232 w 575073"/>
                <a:gd name="connsiteY3" fmla="*/ 576818 h 600705"/>
                <a:gd name="connsiteX0" fmla="*/ 446437 w 575073"/>
                <a:gd name="connsiteY0" fmla="*/ 571643 h 600705"/>
                <a:gd name="connsiteX1" fmla="*/ 0 w 575073"/>
                <a:gd name="connsiteY1" fmla="*/ 597605 h 60070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36043 w 575073"/>
                <a:gd name="connsiteY2" fmla="*/ 586121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5073 w 575073"/>
                <a:gd name="connsiteY0" fmla="*/ 0 h 601575"/>
                <a:gd name="connsiteX1" fmla="*/ 25459 w 575073"/>
                <a:gd name="connsiteY1" fmla="*/ 566815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8081 w 578081"/>
                <a:gd name="connsiteY0" fmla="*/ 0 h 585774"/>
                <a:gd name="connsiteX1" fmla="*/ 25459 w 578081"/>
                <a:gd name="connsiteY1" fmla="*/ 551014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5774"/>
                <a:gd name="connsiteX1" fmla="*/ 32131 w 578081"/>
                <a:gd name="connsiteY1" fmla="*/ 553622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1804"/>
                <a:gd name="connsiteX1" fmla="*/ 32131 w 578081"/>
                <a:gd name="connsiteY1" fmla="*/ 553622 h 581804"/>
                <a:gd name="connsiteX2" fmla="*/ 578081 w 578081"/>
                <a:gd name="connsiteY2" fmla="*/ 0 h 581804"/>
                <a:gd name="connsiteX0" fmla="*/ 445727 w 578081"/>
                <a:gd name="connsiteY0" fmla="*/ 566011 h 581804"/>
                <a:gd name="connsiteX1" fmla="*/ 0 w 578081"/>
                <a:gd name="connsiteY1" fmla="*/ 581804 h 581804"/>
                <a:gd name="connsiteX0" fmla="*/ 578081 w 578081"/>
                <a:gd name="connsiteY0" fmla="*/ 0 h 582771"/>
                <a:gd name="connsiteX1" fmla="*/ 32131 w 578081"/>
                <a:gd name="connsiteY1" fmla="*/ 553622 h 582771"/>
                <a:gd name="connsiteX2" fmla="*/ 578081 w 578081"/>
                <a:gd name="connsiteY2" fmla="*/ 0 h 582771"/>
                <a:gd name="connsiteX0" fmla="*/ 445727 w 578081"/>
                <a:gd name="connsiteY0" fmla="*/ 566011 h 582771"/>
                <a:gd name="connsiteX1" fmla="*/ 0 w 578081"/>
                <a:gd name="connsiteY1" fmla="*/ 581804 h 582771"/>
                <a:gd name="connsiteX0" fmla="*/ 578081 w 578081"/>
                <a:gd name="connsiteY0" fmla="*/ 0 h 583733"/>
                <a:gd name="connsiteX1" fmla="*/ 32131 w 578081"/>
                <a:gd name="connsiteY1" fmla="*/ 553622 h 583733"/>
                <a:gd name="connsiteX2" fmla="*/ 578081 w 578081"/>
                <a:gd name="connsiteY2" fmla="*/ 0 h 583733"/>
                <a:gd name="connsiteX0" fmla="*/ 445727 w 578081"/>
                <a:gd name="connsiteY0" fmla="*/ 566011 h 583733"/>
                <a:gd name="connsiteX1" fmla="*/ 0 w 578081"/>
                <a:gd name="connsiteY1" fmla="*/ 581804 h 58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8081" h="583733" stroke="0" extrusionOk="0">
                  <a:moveTo>
                    <a:pt x="578081" y="0"/>
                  </a:moveTo>
                  <a:lnTo>
                    <a:pt x="32131" y="553622"/>
                  </a:lnTo>
                  <a:lnTo>
                    <a:pt x="578081" y="0"/>
                  </a:lnTo>
                  <a:close/>
                </a:path>
                <a:path w="578081" h="583733" fill="none">
                  <a:moveTo>
                    <a:pt x="445727" y="566011"/>
                  </a:moveTo>
                  <a:cubicBezTo>
                    <a:pt x="257650" y="581501"/>
                    <a:pt x="203031" y="587061"/>
                    <a:pt x="0" y="581804"/>
                  </a:cubicBezTo>
                </a:path>
              </a:pathLst>
            </a:custGeom>
            <a:ln w="12700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3" name="CuadroTexto 112"/>
            <p:cNvSpPr txBox="1"/>
            <p:nvPr/>
          </p:nvSpPr>
          <p:spPr>
            <a:xfrm>
              <a:off x="2515730" y="1872049"/>
              <a:ext cx="7279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00B05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</a:t>
              </a:r>
              <a:r>
                <a:rPr lang="es-ES_tradnl" sz="1000" i="1">
                  <a:solidFill>
                    <a:srgbClr val="00B05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x-y</a:t>
              </a:r>
            </a:p>
          </p:txBody>
        </p:sp>
        <p:cxnSp>
          <p:nvCxnSpPr>
            <p:cNvPr id="28" name="Conector recto de flecha 27"/>
            <p:cNvCxnSpPr/>
            <p:nvPr/>
          </p:nvCxnSpPr>
          <p:spPr>
            <a:xfrm>
              <a:off x="4031100" y="2279919"/>
              <a:ext cx="1765605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H="1">
              <a:off x="3255348" y="2279919"/>
              <a:ext cx="775752" cy="1088116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/>
            <p:cNvCxnSpPr/>
            <p:nvPr/>
          </p:nvCxnSpPr>
          <p:spPr>
            <a:xfrm flipV="1">
              <a:off x="4031099" y="633511"/>
              <a:ext cx="0" cy="1646408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3061982" y="320921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982" y="3209215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/>
                <p:cNvSpPr txBox="1"/>
                <p:nvPr/>
              </p:nvSpPr>
              <p:spPr>
                <a:xfrm>
                  <a:off x="4083357" y="48319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uadro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357" y="483195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cto de flecha 33"/>
            <p:cNvCxnSpPr/>
            <p:nvPr/>
          </p:nvCxnSpPr>
          <p:spPr>
            <a:xfrm>
              <a:off x="4033684" y="2282502"/>
              <a:ext cx="327435" cy="112821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 flipV="1">
              <a:off x="4028516" y="1860881"/>
              <a:ext cx="1572467" cy="416455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943592" y="3254284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3592" y="3254284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1212" t="-2857" r="-15152" b="-8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788227" y="48127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8227" y="481273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4706" t="-2857" r="-14706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Arco 37"/>
            <p:cNvSpPr/>
            <p:nvPr/>
          </p:nvSpPr>
          <p:spPr>
            <a:xfrm rot="16602810">
              <a:off x="4099683" y="3174000"/>
              <a:ext cx="434209" cy="373967"/>
            </a:xfrm>
            <a:prstGeom prst="arc">
              <a:avLst>
                <a:gd name="adj1" fmla="val 6759114"/>
                <a:gd name="adj2" fmla="val 5943049"/>
              </a:avLst>
            </a:pr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Arco 22"/>
            <p:cNvSpPr/>
            <p:nvPr/>
          </p:nvSpPr>
          <p:spPr>
            <a:xfrm>
              <a:off x="3631713" y="2277931"/>
              <a:ext cx="553192" cy="584313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84313" stroke="0" extrusionOk="0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  <a:lnTo>
                    <a:pt x="416690" y="0"/>
                  </a:lnTo>
                  <a:cubicBezTo>
                    <a:pt x="452515" y="206546"/>
                    <a:pt x="517367" y="376807"/>
                    <a:pt x="553192" y="583353"/>
                  </a:cubicBezTo>
                  <a:close/>
                </a:path>
                <a:path w="553192" h="584313" fill="none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</a:path>
              </a:pathLst>
            </a:cu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3770296" y="28680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0296" y="2868046"/>
                  <a:ext cx="20177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8824" r="-11765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ector recto de flecha 41"/>
            <p:cNvCxnSpPr/>
            <p:nvPr/>
          </p:nvCxnSpPr>
          <p:spPr>
            <a:xfrm flipH="1" flipV="1">
              <a:off x="3411093" y="1023206"/>
              <a:ext cx="620688" cy="1257396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>
              <a:endCxn id="100" idx="0"/>
            </p:cNvCxnSpPr>
            <p:nvPr/>
          </p:nvCxnSpPr>
          <p:spPr>
            <a:xfrm flipV="1">
              <a:off x="4035638" y="1456682"/>
              <a:ext cx="1457142" cy="819232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4519307" y="326063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9307" y="3260638"/>
                  <a:ext cx="201772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1212" r="-21212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5446235" y="119307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6235" y="1193074"/>
                  <a:ext cx="20177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29412" r="-29412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3467080" y="82289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080" y="822890"/>
                  <a:ext cx="201772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1212" r="-18182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Arco 22"/>
            <p:cNvSpPr/>
            <p:nvPr/>
          </p:nvSpPr>
          <p:spPr>
            <a:xfrm rot="9343025">
              <a:off x="3829819" y="1455985"/>
              <a:ext cx="369839" cy="786676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369839 w 553192"/>
                <a:gd name="connsiteY0" fmla="*/ 783784 h 793288"/>
                <a:gd name="connsiteX1" fmla="*/ 0 w 553192"/>
                <a:gd name="connsiteY1" fmla="*/ 776560 h 793288"/>
                <a:gd name="connsiteX0" fmla="*/ 344956 w 369839"/>
                <a:gd name="connsiteY0" fmla="*/ 0 h 786676"/>
                <a:gd name="connsiteX1" fmla="*/ 0 w 369839"/>
                <a:gd name="connsiteY1" fmla="*/ 776560 h 786676"/>
                <a:gd name="connsiteX2" fmla="*/ 344956 w 369839"/>
                <a:gd name="connsiteY2" fmla="*/ 0 h 786676"/>
                <a:gd name="connsiteX0" fmla="*/ 369839 w 369839"/>
                <a:gd name="connsiteY0" fmla="*/ 783784 h 786676"/>
                <a:gd name="connsiteX1" fmla="*/ 0 w 369839"/>
                <a:gd name="connsiteY1" fmla="*/ 776560 h 78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839" h="786676" stroke="0" extrusionOk="0">
                  <a:moveTo>
                    <a:pt x="344956" y="0"/>
                  </a:moveTo>
                  <a:lnTo>
                    <a:pt x="0" y="776560"/>
                  </a:lnTo>
                  <a:lnTo>
                    <a:pt x="344956" y="0"/>
                  </a:lnTo>
                  <a:close/>
                </a:path>
                <a:path w="369839" h="786676" fill="none">
                  <a:moveTo>
                    <a:pt x="369839" y="783784"/>
                  </a:moveTo>
                  <a:cubicBezTo>
                    <a:pt x="184039" y="787107"/>
                    <a:pt x="181072" y="790340"/>
                    <a:pt x="0" y="776560"/>
                  </a:cubicBezTo>
                </a:path>
              </a:pathLst>
            </a:cu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3754063" y="122862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4063" y="1228620"/>
                  <a:ext cx="201772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Arco 22"/>
            <p:cNvSpPr/>
            <p:nvPr/>
          </p:nvSpPr>
          <p:spPr>
            <a:xfrm rot="15557275">
              <a:off x="4527484" y="1056837"/>
              <a:ext cx="536327" cy="1609282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2" fmla="*/ 567033 w 576001"/>
                <a:gd name="connsiteY2" fmla="*/ 0 h 577778"/>
                <a:gd name="connsiteX3" fmla="*/ 553192 w 576001"/>
                <a:gd name="connsiteY3" fmla="*/ 576818 h 577778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40744 w 567033"/>
                <a:gd name="connsiteY1" fmla="*/ 566530 h 577778"/>
                <a:gd name="connsiteX0" fmla="*/ 553192 w 567033"/>
                <a:gd name="connsiteY0" fmla="*/ 576818 h 597373"/>
                <a:gd name="connsiteX1" fmla="*/ 0 w 567033"/>
                <a:gd name="connsiteY1" fmla="*/ 561050 h 597373"/>
                <a:gd name="connsiteX2" fmla="*/ 567033 w 567033"/>
                <a:gd name="connsiteY2" fmla="*/ 0 h 597373"/>
                <a:gd name="connsiteX3" fmla="*/ 553192 w 567033"/>
                <a:gd name="connsiteY3" fmla="*/ 576818 h 597373"/>
                <a:gd name="connsiteX0" fmla="*/ 438397 w 567033"/>
                <a:gd name="connsiteY0" fmla="*/ 571643 h 597373"/>
                <a:gd name="connsiteX1" fmla="*/ 41564 w 567033"/>
                <a:gd name="connsiteY1" fmla="*/ 594012 h 597373"/>
                <a:gd name="connsiteX0" fmla="*/ 561232 w 575073"/>
                <a:gd name="connsiteY0" fmla="*/ 576818 h 600705"/>
                <a:gd name="connsiteX1" fmla="*/ 8040 w 575073"/>
                <a:gd name="connsiteY1" fmla="*/ 561050 h 600705"/>
                <a:gd name="connsiteX2" fmla="*/ 575073 w 575073"/>
                <a:gd name="connsiteY2" fmla="*/ 0 h 600705"/>
                <a:gd name="connsiteX3" fmla="*/ 561232 w 575073"/>
                <a:gd name="connsiteY3" fmla="*/ 576818 h 600705"/>
                <a:gd name="connsiteX0" fmla="*/ 446437 w 575073"/>
                <a:gd name="connsiteY0" fmla="*/ 571643 h 600705"/>
                <a:gd name="connsiteX1" fmla="*/ 0 w 575073"/>
                <a:gd name="connsiteY1" fmla="*/ 597605 h 60070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36043 w 575073"/>
                <a:gd name="connsiteY2" fmla="*/ 586121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5073 w 575073"/>
                <a:gd name="connsiteY0" fmla="*/ 0 h 601575"/>
                <a:gd name="connsiteX1" fmla="*/ 25459 w 575073"/>
                <a:gd name="connsiteY1" fmla="*/ 566815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8081 w 578081"/>
                <a:gd name="connsiteY0" fmla="*/ 0 h 585774"/>
                <a:gd name="connsiteX1" fmla="*/ 25459 w 578081"/>
                <a:gd name="connsiteY1" fmla="*/ 551014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5774"/>
                <a:gd name="connsiteX1" fmla="*/ 32131 w 578081"/>
                <a:gd name="connsiteY1" fmla="*/ 553622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1804"/>
                <a:gd name="connsiteX1" fmla="*/ 32131 w 578081"/>
                <a:gd name="connsiteY1" fmla="*/ 553622 h 581804"/>
                <a:gd name="connsiteX2" fmla="*/ 578081 w 578081"/>
                <a:gd name="connsiteY2" fmla="*/ 0 h 581804"/>
                <a:gd name="connsiteX0" fmla="*/ 445727 w 578081"/>
                <a:gd name="connsiteY0" fmla="*/ 566011 h 581804"/>
                <a:gd name="connsiteX1" fmla="*/ 0 w 578081"/>
                <a:gd name="connsiteY1" fmla="*/ 581804 h 581804"/>
                <a:gd name="connsiteX0" fmla="*/ 578081 w 578081"/>
                <a:gd name="connsiteY0" fmla="*/ 0 h 582771"/>
                <a:gd name="connsiteX1" fmla="*/ 32131 w 578081"/>
                <a:gd name="connsiteY1" fmla="*/ 553622 h 582771"/>
                <a:gd name="connsiteX2" fmla="*/ 578081 w 578081"/>
                <a:gd name="connsiteY2" fmla="*/ 0 h 582771"/>
                <a:gd name="connsiteX0" fmla="*/ 445727 w 578081"/>
                <a:gd name="connsiteY0" fmla="*/ 566011 h 582771"/>
                <a:gd name="connsiteX1" fmla="*/ 0 w 578081"/>
                <a:gd name="connsiteY1" fmla="*/ 581804 h 582771"/>
                <a:gd name="connsiteX0" fmla="*/ 578081 w 578081"/>
                <a:gd name="connsiteY0" fmla="*/ 0 h 583733"/>
                <a:gd name="connsiteX1" fmla="*/ 32131 w 578081"/>
                <a:gd name="connsiteY1" fmla="*/ 553622 h 583733"/>
                <a:gd name="connsiteX2" fmla="*/ 578081 w 578081"/>
                <a:gd name="connsiteY2" fmla="*/ 0 h 583733"/>
                <a:gd name="connsiteX0" fmla="*/ 445727 w 578081"/>
                <a:gd name="connsiteY0" fmla="*/ 566011 h 583733"/>
                <a:gd name="connsiteX1" fmla="*/ 0 w 578081"/>
                <a:gd name="connsiteY1" fmla="*/ 581804 h 583733"/>
                <a:gd name="connsiteX0" fmla="*/ 0 w 548029"/>
                <a:gd name="connsiteY0" fmla="*/ 0 h 565669"/>
                <a:gd name="connsiteX1" fmla="*/ 134433 w 548029"/>
                <a:gd name="connsiteY1" fmla="*/ 535558 h 565669"/>
                <a:gd name="connsiteX2" fmla="*/ 0 w 548029"/>
                <a:gd name="connsiteY2" fmla="*/ 0 h 565669"/>
                <a:gd name="connsiteX0" fmla="*/ 548029 w 548029"/>
                <a:gd name="connsiteY0" fmla="*/ 547947 h 565669"/>
                <a:gd name="connsiteX1" fmla="*/ 102302 w 548029"/>
                <a:gd name="connsiteY1" fmla="*/ 563740 h 565669"/>
                <a:gd name="connsiteX0" fmla="*/ 0 w 548029"/>
                <a:gd name="connsiteY0" fmla="*/ 0 h 565669"/>
                <a:gd name="connsiteX1" fmla="*/ 101159 w 548029"/>
                <a:gd name="connsiteY1" fmla="*/ 535002 h 565669"/>
                <a:gd name="connsiteX2" fmla="*/ 0 w 548029"/>
                <a:gd name="connsiteY2" fmla="*/ 0 h 565669"/>
                <a:gd name="connsiteX0" fmla="*/ 548029 w 548029"/>
                <a:gd name="connsiteY0" fmla="*/ 547947 h 565669"/>
                <a:gd name="connsiteX1" fmla="*/ 102302 w 548029"/>
                <a:gd name="connsiteY1" fmla="*/ 563740 h 565669"/>
                <a:gd name="connsiteX0" fmla="*/ 0 w 508374"/>
                <a:gd name="connsiteY0" fmla="*/ 0 h 566126"/>
                <a:gd name="connsiteX1" fmla="*/ 101159 w 508374"/>
                <a:gd name="connsiteY1" fmla="*/ 535002 h 566126"/>
                <a:gd name="connsiteX2" fmla="*/ 0 w 508374"/>
                <a:gd name="connsiteY2" fmla="*/ 0 h 566126"/>
                <a:gd name="connsiteX0" fmla="*/ 508374 w 508374"/>
                <a:gd name="connsiteY0" fmla="*/ 550501 h 566126"/>
                <a:gd name="connsiteX1" fmla="*/ 102302 w 508374"/>
                <a:gd name="connsiteY1" fmla="*/ 563740 h 56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8374" h="566126" stroke="0" extrusionOk="0">
                  <a:moveTo>
                    <a:pt x="0" y="0"/>
                  </a:moveTo>
                  <a:lnTo>
                    <a:pt x="101159" y="535002"/>
                  </a:lnTo>
                  <a:lnTo>
                    <a:pt x="0" y="0"/>
                  </a:lnTo>
                  <a:close/>
                </a:path>
                <a:path w="508374" h="566126" fill="none">
                  <a:moveTo>
                    <a:pt x="508374" y="550501"/>
                  </a:moveTo>
                  <a:cubicBezTo>
                    <a:pt x="320297" y="565991"/>
                    <a:pt x="305333" y="568997"/>
                    <a:pt x="102302" y="563740"/>
                  </a:cubicBezTo>
                </a:path>
              </a:pathLst>
            </a:custGeom>
            <a:ln w="12700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5" name="CuadroTexto 114"/>
            <p:cNvSpPr txBox="1"/>
            <p:nvPr/>
          </p:nvSpPr>
          <p:spPr>
            <a:xfrm>
              <a:off x="5198135" y="1526245"/>
              <a:ext cx="7578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</a:t>
              </a:r>
              <a:r>
                <a:rPr lang="es-ES_tradnl" sz="1000" i="1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y’-z’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5789436" y="213265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9436" y="2132654"/>
                  <a:ext cx="201772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>
                  <a:off x="5624167" y="176555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4167" y="1765553"/>
                  <a:ext cx="201772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0303" t="-8571" r="-27273" b="-3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Conector recto de flecha 54"/>
            <p:cNvCxnSpPr/>
            <p:nvPr/>
          </p:nvCxnSpPr>
          <p:spPr>
            <a:xfrm>
              <a:off x="6969608" y="2274342"/>
              <a:ext cx="1765605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de flecha 55"/>
            <p:cNvCxnSpPr/>
            <p:nvPr/>
          </p:nvCxnSpPr>
          <p:spPr>
            <a:xfrm flipH="1">
              <a:off x="6193856" y="2274342"/>
              <a:ext cx="775752" cy="1088116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/>
            <p:cNvCxnSpPr/>
            <p:nvPr/>
          </p:nvCxnSpPr>
          <p:spPr>
            <a:xfrm flipV="1">
              <a:off x="6969607" y="627934"/>
              <a:ext cx="0" cy="1646408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>
                  <a:off x="6000490" y="320363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490" y="3203638"/>
                  <a:ext cx="201772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uadroTexto 59"/>
                <p:cNvSpPr txBox="1"/>
                <p:nvPr/>
              </p:nvSpPr>
              <p:spPr>
                <a:xfrm>
                  <a:off x="8704483" y="20522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0" name="Cuadro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483" y="2052249"/>
                  <a:ext cx="201772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Conector recto de flecha 60"/>
            <p:cNvCxnSpPr/>
            <p:nvPr/>
          </p:nvCxnSpPr>
          <p:spPr>
            <a:xfrm>
              <a:off x="6972192" y="2276925"/>
              <a:ext cx="327435" cy="112821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/>
            <p:nvPr/>
          </p:nvCxnSpPr>
          <p:spPr>
            <a:xfrm flipV="1">
              <a:off x="6967024" y="1848931"/>
              <a:ext cx="1572747" cy="422829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>
                  <a:off x="6982475" y="332200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2475" y="3322006"/>
                  <a:ext cx="201772" cy="21544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17647" t="-2857" r="-14706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Arco 22"/>
            <p:cNvSpPr/>
            <p:nvPr/>
          </p:nvSpPr>
          <p:spPr>
            <a:xfrm>
              <a:off x="6570221" y="2272354"/>
              <a:ext cx="553192" cy="584313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84313" stroke="0" extrusionOk="0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  <a:lnTo>
                    <a:pt x="416690" y="0"/>
                  </a:lnTo>
                  <a:cubicBezTo>
                    <a:pt x="452515" y="206546"/>
                    <a:pt x="517367" y="376807"/>
                    <a:pt x="553192" y="583353"/>
                  </a:cubicBezTo>
                  <a:close/>
                </a:path>
                <a:path w="553192" h="584313" fill="none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</a:path>
              </a:pathLst>
            </a:cu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uadroTexto 66"/>
                <p:cNvSpPr txBox="1"/>
                <p:nvPr/>
              </p:nvSpPr>
              <p:spPr>
                <a:xfrm>
                  <a:off x="6708804" y="286246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uadro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8804" y="2862469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r="-12121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>
                  <a:off x="8547812" y="169859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7812" y="1698595"/>
                  <a:ext cx="201772" cy="215444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27273" t="-8571" r="-30303" b="-3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Conector recto de flecha 68"/>
            <p:cNvCxnSpPr/>
            <p:nvPr/>
          </p:nvCxnSpPr>
          <p:spPr>
            <a:xfrm flipH="1" flipV="1">
              <a:off x="6364969" y="1021471"/>
              <a:ext cx="620688" cy="1257396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de flecha 69"/>
            <p:cNvCxnSpPr/>
            <p:nvPr/>
          </p:nvCxnSpPr>
          <p:spPr>
            <a:xfrm flipV="1">
              <a:off x="6974146" y="1442403"/>
              <a:ext cx="1460878" cy="827934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>
                  <a:off x="7398348" y="332275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8348" y="3322750"/>
                  <a:ext cx="201772" cy="215444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24242" r="-18182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>
                  <a:off x="8462966" y="131737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2966" y="1317375"/>
                  <a:ext cx="201772" cy="215444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0303" r="-33333" b="-3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uadroTexto 72"/>
                <p:cNvSpPr txBox="1"/>
                <p:nvPr/>
              </p:nvSpPr>
              <p:spPr>
                <a:xfrm>
                  <a:off x="6423343" y="79068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3" name="Cuadro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3343" y="790680"/>
                  <a:ext cx="201772" cy="215444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21212" r="-18182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Arco 22"/>
            <p:cNvSpPr/>
            <p:nvPr/>
          </p:nvSpPr>
          <p:spPr>
            <a:xfrm rot="9343025">
              <a:off x="6768327" y="1450408"/>
              <a:ext cx="369839" cy="786676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369839 w 553192"/>
                <a:gd name="connsiteY0" fmla="*/ 783784 h 793288"/>
                <a:gd name="connsiteX1" fmla="*/ 0 w 553192"/>
                <a:gd name="connsiteY1" fmla="*/ 776560 h 793288"/>
                <a:gd name="connsiteX0" fmla="*/ 344956 w 369839"/>
                <a:gd name="connsiteY0" fmla="*/ 0 h 786676"/>
                <a:gd name="connsiteX1" fmla="*/ 0 w 369839"/>
                <a:gd name="connsiteY1" fmla="*/ 776560 h 786676"/>
                <a:gd name="connsiteX2" fmla="*/ 344956 w 369839"/>
                <a:gd name="connsiteY2" fmla="*/ 0 h 786676"/>
                <a:gd name="connsiteX0" fmla="*/ 369839 w 369839"/>
                <a:gd name="connsiteY0" fmla="*/ 783784 h 786676"/>
                <a:gd name="connsiteX1" fmla="*/ 0 w 369839"/>
                <a:gd name="connsiteY1" fmla="*/ 776560 h 78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839" h="786676" stroke="0" extrusionOk="0">
                  <a:moveTo>
                    <a:pt x="344956" y="0"/>
                  </a:moveTo>
                  <a:lnTo>
                    <a:pt x="0" y="776560"/>
                  </a:lnTo>
                  <a:lnTo>
                    <a:pt x="344956" y="0"/>
                  </a:lnTo>
                  <a:close/>
                </a:path>
                <a:path w="369839" h="786676" fill="none">
                  <a:moveTo>
                    <a:pt x="369839" y="783784"/>
                  </a:moveTo>
                  <a:cubicBezTo>
                    <a:pt x="184039" y="787107"/>
                    <a:pt x="181072" y="790340"/>
                    <a:pt x="0" y="776560"/>
                  </a:cubicBezTo>
                </a:path>
              </a:pathLst>
            </a:cu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uadroTexto 74"/>
                <p:cNvSpPr txBox="1"/>
                <p:nvPr/>
              </p:nvSpPr>
              <p:spPr>
                <a:xfrm>
                  <a:off x="6692571" y="122304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CuadroTexto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571" y="1223043"/>
                  <a:ext cx="201772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CuadroTexto 84"/>
                <p:cNvSpPr txBox="1"/>
                <p:nvPr/>
              </p:nvSpPr>
              <p:spPr>
                <a:xfrm>
                  <a:off x="7990170" y="291857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CuadroTexto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170" y="2918571"/>
                  <a:ext cx="201772" cy="215444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36364" t="-2857" r="-45455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o 75"/>
            <p:cNvSpPr/>
            <p:nvPr/>
          </p:nvSpPr>
          <p:spPr>
            <a:xfrm rot="20024229">
              <a:off x="6254109" y="1167456"/>
              <a:ext cx="432748" cy="164448"/>
            </a:xfrm>
            <a:prstGeom prst="arc">
              <a:avLst>
                <a:gd name="adj1" fmla="val 1216949"/>
                <a:gd name="adj2" fmla="val 0"/>
              </a:avLst>
            </a:prstGeom>
            <a:ln>
              <a:solidFill>
                <a:srgbClr val="0432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7" name="Conector recto de flecha 76"/>
            <p:cNvCxnSpPr/>
            <p:nvPr/>
          </p:nvCxnSpPr>
          <p:spPr>
            <a:xfrm>
              <a:off x="6973672" y="2260649"/>
              <a:ext cx="984316" cy="694773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de flecha 78"/>
            <p:cNvCxnSpPr/>
            <p:nvPr/>
          </p:nvCxnSpPr>
          <p:spPr>
            <a:xfrm flipV="1">
              <a:off x="6975626" y="1270412"/>
              <a:ext cx="897409" cy="992529"/>
            </a:xfrm>
            <a:prstGeom prst="straightConnector1">
              <a:avLst/>
            </a:prstGeom>
            <a:ln w="19050">
              <a:solidFill>
                <a:srgbClr val="0432FF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uadroTexto 82"/>
                <p:cNvSpPr txBox="1"/>
                <p:nvPr/>
              </p:nvSpPr>
              <p:spPr>
                <a:xfrm>
                  <a:off x="7799252" y="98822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Cuadro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252" y="988221"/>
                  <a:ext cx="201772" cy="215444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41176" t="-5714" r="-55882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uadroTexto 83"/>
                <p:cNvSpPr txBox="1"/>
                <p:nvPr/>
              </p:nvSpPr>
              <p:spPr>
                <a:xfrm>
                  <a:off x="6069715" y="88093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CuadroTexto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715" y="880937"/>
                  <a:ext cx="201772" cy="215444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36364" t="-2857" r="-42424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Arco 22"/>
            <p:cNvSpPr/>
            <p:nvPr/>
          </p:nvSpPr>
          <p:spPr>
            <a:xfrm rot="19107638">
              <a:off x="6922011" y="2236479"/>
              <a:ext cx="393682" cy="571369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53192"/>
                <a:gd name="connsiteY0" fmla="*/ 554151 h 555111"/>
                <a:gd name="connsiteX1" fmla="*/ 0 w 553192"/>
                <a:gd name="connsiteY1" fmla="*/ 538383 h 555111"/>
                <a:gd name="connsiteX2" fmla="*/ 368677 w 553192"/>
                <a:gd name="connsiteY2" fmla="*/ 0 h 555111"/>
                <a:gd name="connsiteX3" fmla="*/ 553192 w 553192"/>
                <a:gd name="connsiteY3" fmla="*/ 554151 h 555111"/>
                <a:gd name="connsiteX0" fmla="*/ 553192 w 553192"/>
                <a:gd name="connsiteY0" fmla="*/ 554151 h 555111"/>
                <a:gd name="connsiteX1" fmla="*/ 0 w 553192"/>
                <a:gd name="connsiteY1" fmla="*/ 538383 h 555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55111" stroke="0" extrusionOk="0">
                  <a:moveTo>
                    <a:pt x="553192" y="554151"/>
                  </a:moveTo>
                  <a:cubicBezTo>
                    <a:pt x="367392" y="557474"/>
                    <a:pt x="181072" y="552163"/>
                    <a:pt x="0" y="538383"/>
                  </a:cubicBezTo>
                  <a:lnTo>
                    <a:pt x="368677" y="0"/>
                  </a:lnTo>
                  <a:cubicBezTo>
                    <a:pt x="404502" y="206546"/>
                    <a:pt x="517367" y="347605"/>
                    <a:pt x="553192" y="554151"/>
                  </a:cubicBezTo>
                  <a:close/>
                </a:path>
                <a:path w="553192" h="555111" fill="none">
                  <a:moveTo>
                    <a:pt x="553192" y="554151"/>
                  </a:moveTo>
                  <a:cubicBezTo>
                    <a:pt x="367392" y="557474"/>
                    <a:pt x="181072" y="552163"/>
                    <a:pt x="0" y="538383"/>
                  </a:cubicBezTo>
                </a:path>
              </a:pathLst>
            </a:custGeom>
            <a:ln>
              <a:solidFill>
                <a:srgbClr val="0432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uadroTexto 88"/>
                <p:cNvSpPr txBox="1"/>
                <p:nvPr/>
              </p:nvSpPr>
              <p:spPr>
                <a:xfrm>
                  <a:off x="7233737" y="274393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CuadroTex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737" y="2743936"/>
                  <a:ext cx="201772" cy="215444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061" r="-303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Arco 22"/>
            <p:cNvSpPr/>
            <p:nvPr/>
          </p:nvSpPr>
          <p:spPr>
            <a:xfrm rot="13520383">
              <a:off x="7432168" y="1025642"/>
              <a:ext cx="502299" cy="1600972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2" fmla="*/ 567033 w 576001"/>
                <a:gd name="connsiteY2" fmla="*/ 0 h 577778"/>
                <a:gd name="connsiteX3" fmla="*/ 553192 w 576001"/>
                <a:gd name="connsiteY3" fmla="*/ 576818 h 577778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40744 w 567033"/>
                <a:gd name="connsiteY1" fmla="*/ 566530 h 577778"/>
                <a:gd name="connsiteX0" fmla="*/ 553192 w 567033"/>
                <a:gd name="connsiteY0" fmla="*/ 576818 h 597373"/>
                <a:gd name="connsiteX1" fmla="*/ 0 w 567033"/>
                <a:gd name="connsiteY1" fmla="*/ 561050 h 597373"/>
                <a:gd name="connsiteX2" fmla="*/ 567033 w 567033"/>
                <a:gd name="connsiteY2" fmla="*/ 0 h 597373"/>
                <a:gd name="connsiteX3" fmla="*/ 553192 w 567033"/>
                <a:gd name="connsiteY3" fmla="*/ 576818 h 597373"/>
                <a:gd name="connsiteX0" fmla="*/ 438397 w 567033"/>
                <a:gd name="connsiteY0" fmla="*/ 571643 h 597373"/>
                <a:gd name="connsiteX1" fmla="*/ 41564 w 567033"/>
                <a:gd name="connsiteY1" fmla="*/ 594012 h 597373"/>
                <a:gd name="connsiteX0" fmla="*/ 561232 w 575073"/>
                <a:gd name="connsiteY0" fmla="*/ 576818 h 600705"/>
                <a:gd name="connsiteX1" fmla="*/ 8040 w 575073"/>
                <a:gd name="connsiteY1" fmla="*/ 561050 h 600705"/>
                <a:gd name="connsiteX2" fmla="*/ 575073 w 575073"/>
                <a:gd name="connsiteY2" fmla="*/ 0 h 600705"/>
                <a:gd name="connsiteX3" fmla="*/ 561232 w 575073"/>
                <a:gd name="connsiteY3" fmla="*/ 576818 h 600705"/>
                <a:gd name="connsiteX0" fmla="*/ 446437 w 575073"/>
                <a:gd name="connsiteY0" fmla="*/ 571643 h 600705"/>
                <a:gd name="connsiteX1" fmla="*/ 0 w 575073"/>
                <a:gd name="connsiteY1" fmla="*/ 597605 h 60070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36043 w 575073"/>
                <a:gd name="connsiteY2" fmla="*/ 586121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5073 w 575073"/>
                <a:gd name="connsiteY0" fmla="*/ 0 h 601575"/>
                <a:gd name="connsiteX1" fmla="*/ 25459 w 575073"/>
                <a:gd name="connsiteY1" fmla="*/ 566815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8081 w 578081"/>
                <a:gd name="connsiteY0" fmla="*/ 0 h 585774"/>
                <a:gd name="connsiteX1" fmla="*/ 25459 w 578081"/>
                <a:gd name="connsiteY1" fmla="*/ 551014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5774"/>
                <a:gd name="connsiteX1" fmla="*/ 32131 w 578081"/>
                <a:gd name="connsiteY1" fmla="*/ 553622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1804"/>
                <a:gd name="connsiteX1" fmla="*/ 32131 w 578081"/>
                <a:gd name="connsiteY1" fmla="*/ 553622 h 581804"/>
                <a:gd name="connsiteX2" fmla="*/ 578081 w 578081"/>
                <a:gd name="connsiteY2" fmla="*/ 0 h 581804"/>
                <a:gd name="connsiteX0" fmla="*/ 445727 w 578081"/>
                <a:gd name="connsiteY0" fmla="*/ 566011 h 581804"/>
                <a:gd name="connsiteX1" fmla="*/ 0 w 578081"/>
                <a:gd name="connsiteY1" fmla="*/ 581804 h 581804"/>
                <a:gd name="connsiteX0" fmla="*/ 578081 w 578081"/>
                <a:gd name="connsiteY0" fmla="*/ 0 h 582771"/>
                <a:gd name="connsiteX1" fmla="*/ 32131 w 578081"/>
                <a:gd name="connsiteY1" fmla="*/ 553622 h 582771"/>
                <a:gd name="connsiteX2" fmla="*/ 578081 w 578081"/>
                <a:gd name="connsiteY2" fmla="*/ 0 h 582771"/>
                <a:gd name="connsiteX0" fmla="*/ 445727 w 578081"/>
                <a:gd name="connsiteY0" fmla="*/ 566011 h 582771"/>
                <a:gd name="connsiteX1" fmla="*/ 0 w 578081"/>
                <a:gd name="connsiteY1" fmla="*/ 581804 h 582771"/>
                <a:gd name="connsiteX0" fmla="*/ 578081 w 578081"/>
                <a:gd name="connsiteY0" fmla="*/ 0 h 583733"/>
                <a:gd name="connsiteX1" fmla="*/ 32131 w 578081"/>
                <a:gd name="connsiteY1" fmla="*/ 553622 h 583733"/>
                <a:gd name="connsiteX2" fmla="*/ 578081 w 578081"/>
                <a:gd name="connsiteY2" fmla="*/ 0 h 583733"/>
                <a:gd name="connsiteX0" fmla="*/ 445727 w 578081"/>
                <a:gd name="connsiteY0" fmla="*/ 566011 h 583733"/>
                <a:gd name="connsiteX1" fmla="*/ 0 w 578081"/>
                <a:gd name="connsiteY1" fmla="*/ 581804 h 583733"/>
                <a:gd name="connsiteX0" fmla="*/ 486173 w 486173"/>
                <a:gd name="connsiteY0" fmla="*/ 0 h 696592"/>
                <a:gd name="connsiteX1" fmla="*/ 32131 w 486173"/>
                <a:gd name="connsiteY1" fmla="*/ 666481 h 696592"/>
                <a:gd name="connsiteX2" fmla="*/ 486173 w 486173"/>
                <a:gd name="connsiteY2" fmla="*/ 0 h 696592"/>
                <a:gd name="connsiteX0" fmla="*/ 445727 w 486173"/>
                <a:gd name="connsiteY0" fmla="*/ 678870 h 696592"/>
                <a:gd name="connsiteX1" fmla="*/ 0 w 486173"/>
                <a:gd name="connsiteY1" fmla="*/ 694663 h 696592"/>
                <a:gd name="connsiteX0" fmla="*/ 486173 w 572867"/>
                <a:gd name="connsiteY0" fmla="*/ 0 h 694854"/>
                <a:gd name="connsiteX1" fmla="*/ 32131 w 572867"/>
                <a:gd name="connsiteY1" fmla="*/ 666481 h 694854"/>
                <a:gd name="connsiteX2" fmla="*/ 486173 w 572867"/>
                <a:gd name="connsiteY2" fmla="*/ 0 h 694854"/>
                <a:gd name="connsiteX0" fmla="*/ 572867 w 572867"/>
                <a:gd name="connsiteY0" fmla="*/ 579861 h 694854"/>
                <a:gd name="connsiteX1" fmla="*/ 0 w 572867"/>
                <a:gd name="connsiteY1" fmla="*/ 694663 h 694854"/>
                <a:gd name="connsiteX0" fmla="*/ 486173 w 572867"/>
                <a:gd name="connsiteY0" fmla="*/ 0 h 694932"/>
                <a:gd name="connsiteX1" fmla="*/ 32131 w 572867"/>
                <a:gd name="connsiteY1" fmla="*/ 666481 h 694932"/>
                <a:gd name="connsiteX2" fmla="*/ 486173 w 572867"/>
                <a:gd name="connsiteY2" fmla="*/ 0 h 694932"/>
                <a:gd name="connsiteX0" fmla="*/ 572867 w 572867"/>
                <a:gd name="connsiteY0" fmla="*/ 579861 h 694932"/>
                <a:gd name="connsiteX1" fmla="*/ 0 w 572867"/>
                <a:gd name="connsiteY1" fmla="*/ 694663 h 694932"/>
                <a:gd name="connsiteX0" fmla="*/ 503284 w 589978"/>
                <a:gd name="connsiteY0" fmla="*/ 0 h 698144"/>
                <a:gd name="connsiteX1" fmla="*/ 49242 w 589978"/>
                <a:gd name="connsiteY1" fmla="*/ 666481 h 698144"/>
                <a:gd name="connsiteX2" fmla="*/ 503284 w 589978"/>
                <a:gd name="connsiteY2" fmla="*/ 0 h 698144"/>
                <a:gd name="connsiteX0" fmla="*/ 589978 w 589978"/>
                <a:gd name="connsiteY0" fmla="*/ 579861 h 698144"/>
                <a:gd name="connsiteX1" fmla="*/ 0 w 589978"/>
                <a:gd name="connsiteY1" fmla="*/ 697886 h 698144"/>
                <a:gd name="connsiteX0" fmla="*/ 503284 w 589978"/>
                <a:gd name="connsiteY0" fmla="*/ 0 h 697886"/>
                <a:gd name="connsiteX1" fmla="*/ 49242 w 589978"/>
                <a:gd name="connsiteY1" fmla="*/ 666481 h 697886"/>
                <a:gd name="connsiteX2" fmla="*/ 503284 w 589978"/>
                <a:gd name="connsiteY2" fmla="*/ 0 h 697886"/>
                <a:gd name="connsiteX0" fmla="*/ 589978 w 589978"/>
                <a:gd name="connsiteY0" fmla="*/ 579861 h 697886"/>
                <a:gd name="connsiteX1" fmla="*/ 0 w 589978"/>
                <a:gd name="connsiteY1" fmla="*/ 697886 h 697886"/>
                <a:gd name="connsiteX0" fmla="*/ 503284 w 589978"/>
                <a:gd name="connsiteY0" fmla="*/ 0 h 697886"/>
                <a:gd name="connsiteX1" fmla="*/ 32029 w 589978"/>
                <a:gd name="connsiteY1" fmla="*/ 663334 h 697886"/>
                <a:gd name="connsiteX2" fmla="*/ 503284 w 589978"/>
                <a:gd name="connsiteY2" fmla="*/ 0 h 697886"/>
                <a:gd name="connsiteX0" fmla="*/ 589978 w 589978"/>
                <a:gd name="connsiteY0" fmla="*/ 579861 h 697886"/>
                <a:gd name="connsiteX1" fmla="*/ 0 w 589978"/>
                <a:gd name="connsiteY1" fmla="*/ 697886 h 697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9978" h="697886" stroke="0" extrusionOk="0">
                  <a:moveTo>
                    <a:pt x="503284" y="0"/>
                  </a:moveTo>
                  <a:lnTo>
                    <a:pt x="32029" y="663334"/>
                  </a:lnTo>
                  <a:lnTo>
                    <a:pt x="503284" y="0"/>
                  </a:lnTo>
                  <a:close/>
                </a:path>
                <a:path w="589978" h="697886" fill="none">
                  <a:moveTo>
                    <a:pt x="589978" y="579861"/>
                  </a:moveTo>
                  <a:cubicBezTo>
                    <a:pt x="445313" y="627104"/>
                    <a:pt x="245326" y="664832"/>
                    <a:pt x="0" y="697886"/>
                  </a:cubicBezTo>
                </a:path>
              </a:pathLst>
            </a:custGeom>
            <a:ln w="12700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CuadroTexto 123"/>
                <p:cNvSpPr txBox="1"/>
                <p:nvPr/>
              </p:nvSpPr>
              <p:spPr>
                <a:xfrm>
                  <a:off x="7026973" y="45814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CuadroTexto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6973" y="458143"/>
                  <a:ext cx="201772" cy="215444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CuadroTexto 124"/>
                <p:cNvSpPr txBox="1"/>
                <p:nvPr/>
              </p:nvSpPr>
              <p:spPr>
                <a:xfrm>
                  <a:off x="6731843" y="45622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CuadroTexto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1843" y="456221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5152" t="-2857" r="-18182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CuadroTexto 130"/>
            <p:cNvSpPr txBox="1"/>
            <p:nvPr/>
          </p:nvSpPr>
          <p:spPr>
            <a:xfrm>
              <a:off x="8069021" y="1085521"/>
              <a:ext cx="809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</a:t>
              </a:r>
              <a:r>
                <a:rPr lang="es-ES_tradnl" sz="1000" i="1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x”-y”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915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Agrupar 39"/>
          <p:cNvGrpSpPr/>
          <p:nvPr/>
        </p:nvGrpSpPr>
        <p:grpSpPr>
          <a:xfrm>
            <a:off x="1881963" y="909704"/>
            <a:ext cx="6152660" cy="4112176"/>
            <a:chOff x="1881963" y="909704"/>
            <a:chExt cx="6152660" cy="4112176"/>
          </a:xfrm>
        </p:grpSpPr>
        <p:sp>
          <p:nvSpPr>
            <p:cNvPr id="2" name="Elipse 1"/>
            <p:cNvSpPr/>
            <p:nvPr/>
          </p:nvSpPr>
          <p:spPr>
            <a:xfrm>
              <a:off x="1881963" y="2109376"/>
              <a:ext cx="2909191" cy="290919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" name="Conector recto 3"/>
            <p:cNvCxnSpPr/>
            <p:nvPr/>
          </p:nvCxnSpPr>
          <p:spPr>
            <a:xfrm flipV="1">
              <a:off x="3340467" y="1664950"/>
              <a:ext cx="1" cy="190344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ipse 4"/>
            <p:cNvSpPr/>
            <p:nvPr/>
          </p:nvSpPr>
          <p:spPr>
            <a:xfrm>
              <a:off x="3296448" y="3523856"/>
              <a:ext cx="95098" cy="950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Forma libre 5"/>
            <p:cNvSpPr/>
            <p:nvPr/>
          </p:nvSpPr>
          <p:spPr>
            <a:xfrm>
              <a:off x="2857497" y="1653233"/>
              <a:ext cx="636785" cy="2487808"/>
            </a:xfrm>
            <a:custGeom>
              <a:avLst/>
              <a:gdLst>
                <a:gd name="connsiteX0" fmla="*/ 570857 w 1178026"/>
                <a:gd name="connsiteY0" fmla="*/ 0 h 2494544"/>
                <a:gd name="connsiteX1" fmla="*/ 102684 w 1178026"/>
                <a:gd name="connsiteY1" fmla="*/ 1806855 h 2494544"/>
                <a:gd name="connsiteX2" fmla="*/ 36848 w 1178026"/>
                <a:gd name="connsiteY2" fmla="*/ 2092148 h 2494544"/>
                <a:gd name="connsiteX3" fmla="*/ 563542 w 1178026"/>
                <a:gd name="connsiteY3" fmla="*/ 2494484 h 2494544"/>
                <a:gd name="connsiteX4" fmla="*/ 1178019 w 1178026"/>
                <a:gd name="connsiteY4" fmla="*/ 2062887 h 2494544"/>
                <a:gd name="connsiteX5" fmla="*/ 578172 w 1178026"/>
                <a:gd name="connsiteY5" fmla="*/ 1894637 h 2494544"/>
                <a:gd name="connsiteX0" fmla="*/ 468177 w 1075346"/>
                <a:gd name="connsiteY0" fmla="*/ 0 h 2494484"/>
                <a:gd name="connsiteX1" fmla="*/ 4 w 1075346"/>
                <a:gd name="connsiteY1" fmla="*/ 1806855 h 2494484"/>
                <a:gd name="connsiteX2" fmla="*/ 460862 w 1075346"/>
                <a:gd name="connsiteY2" fmla="*/ 2494484 h 2494484"/>
                <a:gd name="connsiteX3" fmla="*/ 1075339 w 1075346"/>
                <a:gd name="connsiteY3" fmla="*/ 2062887 h 2494484"/>
                <a:gd name="connsiteX4" fmla="*/ 475492 w 1075346"/>
                <a:gd name="connsiteY4" fmla="*/ 1894637 h 2494484"/>
                <a:gd name="connsiteX0" fmla="*/ 468177 w 1075346"/>
                <a:gd name="connsiteY0" fmla="*/ 0 h 2494484"/>
                <a:gd name="connsiteX1" fmla="*/ 4 w 1075346"/>
                <a:gd name="connsiteY1" fmla="*/ 1806855 h 2494484"/>
                <a:gd name="connsiteX2" fmla="*/ 460862 w 1075346"/>
                <a:gd name="connsiteY2" fmla="*/ 2494484 h 2494484"/>
                <a:gd name="connsiteX3" fmla="*/ 1075339 w 1075346"/>
                <a:gd name="connsiteY3" fmla="*/ 2062887 h 2494484"/>
                <a:gd name="connsiteX4" fmla="*/ 475492 w 1075346"/>
                <a:gd name="connsiteY4" fmla="*/ 1916582 h 2494484"/>
                <a:gd name="connsiteX0" fmla="*/ 468177 w 1081685"/>
                <a:gd name="connsiteY0" fmla="*/ 0 h 2494484"/>
                <a:gd name="connsiteX1" fmla="*/ 4 w 1081685"/>
                <a:gd name="connsiteY1" fmla="*/ 1806855 h 2494484"/>
                <a:gd name="connsiteX2" fmla="*/ 460862 w 1081685"/>
                <a:gd name="connsiteY2" fmla="*/ 2494484 h 2494484"/>
                <a:gd name="connsiteX3" fmla="*/ 1075339 w 1081685"/>
                <a:gd name="connsiteY3" fmla="*/ 2062887 h 2494484"/>
                <a:gd name="connsiteX4" fmla="*/ 797361 w 1081685"/>
                <a:gd name="connsiteY4" fmla="*/ 1850745 h 2494484"/>
                <a:gd name="connsiteX0" fmla="*/ 468177 w 1077212"/>
                <a:gd name="connsiteY0" fmla="*/ 0 h 2494484"/>
                <a:gd name="connsiteX1" fmla="*/ 4 w 1077212"/>
                <a:gd name="connsiteY1" fmla="*/ 1806855 h 2494484"/>
                <a:gd name="connsiteX2" fmla="*/ 460862 w 1077212"/>
                <a:gd name="connsiteY2" fmla="*/ 2494484 h 2494484"/>
                <a:gd name="connsiteX3" fmla="*/ 1075339 w 1077212"/>
                <a:gd name="connsiteY3" fmla="*/ 2062887 h 2494484"/>
                <a:gd name="connsiteX4" fmla="*/ 665687 w 1077212"/>
                <a:gd name="connsiteY4" fmla="*/ 1741017 h 2494484"/>
                <a:gd name="connsiteX0" fmla="*/ 468177 w 1078096"/>
                <a:gd name="connsiteY0" fmla="*/ 0 h 2494484"/>
                <a:gd name="connsiteX1" fmla="*/ 4 w 1078096"/>
                <a:gd name="connsiteY1" fmla="*/ 1806855 h 2494484"/>
                <a:gd name="connsiteX2" fmla="*/ 460862 w 1078096"/>
                <a:gd name="connsiteY2" fmla="*/ 2494484 h 2494484"/>
                <a:gd name="connsiteX3" fmla="*/ 1075339 w 1078096"/>
                <a:gd name="connsiteY3" fmla="*/ 2062887 h 2494484"/>
                <a:gd name="connsiteX4" fmla="*/ 702263 w 1078096"/>
                <a:gd name="connsiteY4" fmla="*/ 1682496 h 2494484"/>
                <a:gd name="connsiteX0" fmla="*/ 468177 w 1075743"/>
                <a:gd name="connsiteY0" fmla="*/ 0 h 2494484"/>
                <a:gd name="connsiteX1" fmla="*/ 4 w 1075743"/>
                <a:gd name="connsiteY1" fmla="*/ 1806855 h 2494484"/>
                <a:gd name="connsiteX2" fmla="*/ 460862 w 1075743"/>
                <a:gd name="connsiteY2" fmla="*/ 2494484 h 2494484"/>
                <a:gd name="connsiteX3" fmla="*/ 1075339 w 1075743"/>
                <a:gd name="connsiteY3" fmla="*/ 2062887 h 2494484"/>
                <a:gd name="connsiteX4" fmla="*/ 563275 w 1075743"/>
                <a:gd name="connsiteY4" fmla="*/ 1806855 h 2494484"/>
                <a:gd name="connsiteX0" fmla="*/ 468177 w 1089497"/>
                <a:gd name="connsiteY0" fmla="*/ 0 h 2494484"/>
                <a:gd name="connsiteX1" fmla="*/ 4 w 1089497"/>
                <a:gd name="connsiteY1" fmla="*/ 1806855 h 2494484"/>
                <a:gd name="connsiteX2" fmla="*/ 460862 w 1089497"/>
                <a:gd name="connsiteY2" fmla="*/ 2494484 h 2494484"/>
                <a:gd name="connsiteX3" fmla="*/ 1075339 w 1089497"/>
                <a:gd name="connsiteY3" fmla="*/ 2062887 h 2494484"/>
                <a:gd name="connsiteX4" fmla="*/ 563275 w 1089497"/>
                <a:gd name="connsiteY4" fmla="*/ 1806855 h 2494484"/>
                <a:gd name="connsiteX0" fmla="*/ 468177 w 1075386"/>
                <a:gd name="connsiteY0" fmla="*/ 0 h 2494484"/>
                <a:gd name="connsiteX1" fmla="*/ 4 w 1075386"/>
                <a:gd name="connsiteY1" fmla="*/ 1806855 h 2494484"/>
                <a:gd name="connsiteX2" fmla="*/ 460862 w 1075386"/>
                <a:gd name="connsiteY2" fmla="*/ 2494484 h 2494484"/>
                <a:gd name="connsiteX3" fmla="*/ 1075339 w 1075386"/>
                <a:gd name="connsiteY3" fmla="*/ 2062887 h 2494484"/>
                <a:gd name="connsiteX4" fmla="*/ 497438 w 1075386"/>
                <a:gd name="connsiteY4" fmla="*/ 1894637 h 2494484"/>
                <a:gd name="connsiteX0" fmla="*/ 468177 w 1077525"/>
                <a:gd name="connsiteY0" fmla="*/ 0 h 2494484"/>
                <a:gd name="connsiteX1" fmla="*/ 4 w 1077525"/>
                <a:gd name="connsiteY1" fmla="*/ 1806855 h 2494484"/>
                <a:gd name="connsiteX2" fmla="*/ 460862 w 1077525"/>
                <a:gd name="connsiteY2" fmla="*/ 2494484 h 2494484"/>
                <a:gd name="connsiteX3" fmla="*/ 1075339 w 1077525"/>
                <a:gd name="connsiteY3" fmla="*/ 2062887 h 2494484"/>
                <a:gd name="connsiteX4" fmla="*/ 497438 w 1077525"/>
                <a:gd name="connsiteY4" fmla="*/ 1894637 h 2494484"/>
                <a:gd name="connsiteX0" fmla="*/ 468177 w 1076205"/>
                <a:gd name="connsiteY0" fmla="*/ 0 h 2494484"/>
                <a:gd name="connsiteX1" fmla="*/ 4 w 1076205"/>
                <a:gd name="connsiteY1" fmla="*/ 1806855 h 2494484"/>
                <a:gd name="connsiteX2" fmla="*/ 460862 w 1076205"/>
                <a:gd name="connsiteY2" fmla="*/ 2494484 h 2494484"/>
                <a:gd name="connsiteX3" fmla="*/ 1075339 w 1076205"/>
                <a:gd name="connsiteY3" fmla="*/ 2062887 h 2494484"/>
                <a:gd name="connsiteX4" fmla="*/ 497438 w 1076205"/>
                <a:gd name="connsiteY4" fmla="*/ 1894637 h 2494484"/>
                <a:gd name="connsiteX0" fmla="*/ 468177 w 1095600"/>
                <a:gd name="connsiteY0" fmla="*/ 0 h 2494484"/>
                <a:gd name="connsiteX1" fmla="*/ 4 w 1095600"/>
                <a:gd name="connsiteY1" fmla="*/ 1806855 h 2494484"/>
                <a:gd name="connsiteX2" fmla="*/ 460862 w 1095600"/>
                <a:gd name="connsiteY2" fmla="*/ 2494484 h 2494484"/>
                <a:gd name="connsiteX3" fmla="*/ 1075339 w 1095600"/>
                <a:gd name="connsiteY3" fmla="*/ 2062887 h 2494484"/>
                <a:gd name="connsiteX4" fmla="*/ 497438 w 1095600"/>
                <a:gd name="connsiteY4" fmla="*/ 1894637 h 2494484"/>
                <a:gd name="connsiteX0" fmla="*/ 468177 w 1078995"/>
                <a:gd name="connsiteY0" fmla="*/ 0 h 2494484"/>
                <a:gd name="connsiteX1" fmla="*/ 4 w 1078995"/>
                <a:gd name="connsiteY1" fmla="*/ 1806855 h 2494484"/>
                <a:gd name="connsiteX2" fmla="*/ 460862 w 1078995"/>
                <a:gd name="connsiteY2" fmla="*/ 2494484 h 2494484"/>
                <a:gd name="connsiteX3" fmla="*/ 1075339 w 1078995"/>
                <a:gd name="connsiteY3" fmla="*/ 2062887 h 2494484"/>
                <a:gd name="connsiteX4" fmla="*/ 497438 w 1078995"/>
                <a:gd name="connsiteY4" fmla="*/ 1894637 h 2494484"/>
                <a:gd name="connsiteX0" fmla="*/ 468177 w 753303"/>
                <a:gd name="connsiteY0" fmla="*/ 0 h 2522552"/>
                <a:gd name="connsiteX1" fmla="*/ 4 w 753303"/>
                <a:gd name="connsiteY1" fmla="*/ 1806855 h 2522552"/>
                <a:gd name="connsiteX2" fmla="*/ 460862 w 753303"/>
                <a:gd name="connsiteY2" fmla="*/ 2494484 h 2522552"/>
                <a:gd name="connsiteX3" fmla="*/ 746155 w 753303"/>
                <a:gd name="connsiteY3" fmla="*/ 2238451 h 2522552"/>
                <a:gd name="connsiteX4" fmla="*/ 497438 w 753303"/>
                <a:gd name="connsiteY4" fmla="*/ 1894637 h 2522552"/>
                <a:gd name="connsiteX0" fmla="*/ 468177 w 796387"/>
                <a:gd name="connsiteY0" fmla="*/ 0 h 2515113"/>
                <a:gd name="connsiteX1" fmla="*/ 4 w 796387"/>
                <a:gd name="connsiteY1" fmla="*/ 1806855 h 2515113"/>
                <a:gd name="connsiteX2" fmla="*/ 460862 w 796387"/>
                <a:gd name="connsiteY2" fmla="*/ 2494484 h 2515113"/>
                <a:gd name="connsiteX3" fmla="*/ 790046 w 796387"/>
                <a:gd name="connsiteY3" fmla="*/ 2201875 h 2515113"/>
                <a:gd name="connsiteX4" fmla="*/ 497438 w 796387"/>
                <a:gd name="connsiteY4" fmla="*/ 1894637 h 2515113"/>
                <a:gd name="connsiteX0" fmla="*/ 468177 w 804745"/>
                <a:gd name="connsiteY0" fmla="*/ 0 h 2513690"/>
                <a:gd name="connsiteX1" fmla="*/ 4 w 804745"/>
                <a:gd name="connsiteY1" fmla="*/ 1806855 h 2513690"/>
                <a:gd name="connsiteX2" fmla="*/ 460862 w 804745"/>
                <a:gd name="connsiteY2" fmla="*/ 2494484 h 2513690"/>
                <a:gd name="connsiteX3" fmla="*/ 790046 w 804745"/>
                <a:gd name="connsiteY3" fmla="*/ 2201875 h 2513690"/>
                <a:gd name="connsiteX4" fmla="*/ 497438 w 804745"/>
                <a:gd name="connsiteY4" fmla="*/ 1894637 h 2513690"/>
                <a:gd name="connsiteX0" fmla="*/ 471187 w 795556"/>
                <a:gd name="connsiteY0" fmla="*/ 0 h 2490885"/>
                <a:gd name="connsiteX1" fmla="*/ 3014 w 795556"/>
                <a:gd name="connsiteY1" fmla="*/ 1806855 h 2490885"/>
                <a:gd name="connsiteX2" fmla="*/ 295622 w 795556"/>
                <a:gd name="connsiteY2" fmla="*/ 2479854 h 2490885"/>
                <a:gd name="connsiteX3" fmla="*/ 793056 w 795556"/>
                <a:gd name="connsiteY3" fmla="*/ 2201875 h 2490885"/>
                <a:gd name="connsiteX4" fmla="*/ 500448 w 795556"/>
                <a:gd name="connsiteY4" fmla="*/ 1894637 h 2490885"/>
                <a:gd name="connsiteX0" fmla="*/ 472622 w 796991"/>
                <a:gd name="connsiteY0" fmla="*/ 0 h 2479854"/>
                <a:gd name="connsiteX1" fmla="*/ 4449 w 796991"/>
                <a:gd name="connsiteY1" fmla="*/ 1806855 h 2479854"/>
                <a:gd name="connsiteX2" fmla="*/ 297057 w 796991"/>
                <a:gd name="connsiteY2" fmla="*/ 2479854 h 2479854"/>
                <a:gd name="connsiteX3" fmla="*/ 794491 w 796991"/>
                <a:gd name="connsiteY3" fmla="*/ 2201875 h 2479854"/>
                <a:gd name="connsiteX4" fmla="*/ 501883 w 796991"/>
                <a:gd name="connsiteY4" fmla="*/ 1894637 h 2479854"/>
                <a:gd name="connsiteX0" fmla="*/ 472622 w 794506"/>
                <a:gd name="connsiteY0" fmla="*/ 0 h 2479854"/>
                <a:gd name="connsiteX1" fmla="*/ 4449 w 794506"/>
                <a:gd name="connsiteY1" fmla="*/ 1806855 h 2479854"/>
                <a:gd name="connsiteX2" fmla="*/ 297057 w 794506"/>
                <a:gd name="connsiteY2" fmla="*/ 2479854 h 2479854"/>
                <a:gd name="connsiteX3" fmla="*/ 794491 w 794506"/>
                <a:gd name="connsiteY3" fmla="*/ 2201875 h 2479854"/>
                <a:gd name="connsiteX4" fmla="*/ 501883 w 794506"/>
                <a:gd name="connsiteY4" fmla="*/ 1894637 h 2479854"/>
                <a:gd name="connsiteX0" fmla="*/ 470568 w 794174"/>
                <a:gd name="connsiteY0" fmla="*/ 0 h 2450593"/>
                <a:gd name="connsiteX1" fmla="*/ 2395 w 794174"/>
                <a:gd name="connsiteY1" fmla="*/ 1806855 h 2450593"/>
                <a:gd name="connsiteX2" fmla="*/ 331579 w 794174"/>
                <a:gd name="connsiteY2" fmla="*/ 2450593 h 2450593"/>
                <a:gd name="connsiteX3" fmla="*/ 792437 w 794174"/>
                <a:gd name="connsiteY3" fmla="*/ 2201875 h 2450593"/>
                <a:gd name="connsiteX4" fmla="*/ 499829 w 794174"/>
                <a:gd name="connsiteY4" fmla="*/ 1894637 h 2450593"/>
                <a:gd name="connsiteX0" fmla="*/ 468620 w 792226"/>
                <a:gd name="connsiteY0" fmla="*/ 0 h 2450593"/>
                <a:gd name="connsiteX1" fmla="*/ 447 w 792226"/>
                <a:gd name="connsiteY1" fmla="*/ 1806855 h 2450593"/>
                <a:gd name="connsiteX2" fmla="*/ 329631 w 792226"/>
                <a:gd name="connsiteY2" fmla="*/ 2450593 h 2450593"/>
                <a:gd name="connsiteX3" fmla="*/ 790489 w 792226"/>
                <a:gd name="connsiteY3" fmla="*/ 2201875 h 2450593"/>
                <a:gd name="connsiteX4" fmla="*/ 497881 w 792226"/>
                <a:gd name="connsiteY4" fmla="*/ 1894637 h 2450593"/>
                <a:gd name="connsiteX0" fmla="*/ 468270 w 791876"/>
                <a:gd name="connsiteY0" fmla="*/ 0 h 2450593"/>
                <a:gd name="connsiteX1" fmla="*/ 97 w 791876"/>
                <a:gd name="connsiteY1" fmla="*/ 1806855 h 2450593"/>
                <a:gd name="connsiteX2" fmla="*/ 329281 w 791876"/>
                <a:gd name="connsiteY2" fmla="*/ 2450593 h 2450593"/>
                <a:gd name="connsiteX3" fmla="*/ 790139 w 791876"/>
                <a:gd name="connsiteY3" fmla="*/ 2201875 h 2450593"/>
                <a:gd name="connsiteX4" fmla="*/ 497531 w 791876"/>
                <a:gd name="connsiteY4" fmla="*/ 1894637 h 2450593"/>
                <a:gd name="connsiteX0" fmla="*/ 395150 w 718756"/>
                <a:gd name="connsiteY0" fmla="*/ 0 h 2462258"/>
                <a:gd name="connsiteX1" fmla="*/ 129 w 718756"/>
                <a:gd name="connsiteY1" fmla="*/ 1814170 h 2462258"/>
                <a:gd name="connsiteX2" fmla="*/ 256161 w 718756"/>
                <a:gd name="connsiteY2" fmla="*/ 2450593 h 2462258"/>
                <a:gd name="connsiteX3" fmla="*/ 717019 w 718756"/>
                <a:gd name="connsiteY3" fmla="*/ 2201875 h 2462258"/>
                <a:gd name="connsiteX4" fmla="*/ 424411 w 718756"/>
                <a:gd name="connsiteY4" fmla="*/ 1894637 h 2462258"/>
                <a:gd name="connsiteX0" fmla="*/ 398670 w 722276"/>
                <a:gd name="connsiteY0" fmla="*/ 0 h 2462258"/>
                <a:gd name="connsiteX1" fmla="*/ 3649 w 722276"/>
                <a:gd name="connsiteY1" fmla="*/ 1814170 h 2462258"/>
                <a:gd name="connsiteX2" fmla="*/ 259681 w 722276"/>
                <a:gd name="connsiteY2" fmla="*/ 2450593 h 2462258"/>
                <a:gd name="connsiteX3" fmla="*/ 720539 w 722276"/>
                <a:gd name="connsiteY3" fmla="*/ 2201875 h 2462258"/>
                <a:gd name="connsiteX4" fmla="*/ 427931 w 722276"/>
                <a:gd name="connsiteY4" fmla="*/ 1894637 h 2462258"/>
                <a:gd name="connsiteX0" fmla="*/ 398186 w 540940"/>
                <a:gd name="connsiteY0" fmla="*/ 0 h 2469786"/>
                <a:gd name="connsiteX1" fmla="*/ 3165 w 540940"/>
                <a:gd name="connsiteY1" fmla="*/ 1814170 h 2469786"/>
                <a:gd name="connsiteX2" fmla="*/ 259197 w 540940"/>
                <a:gd name="connsiteY2" fmla="*/ 2450593 h 2469786"/>
                <a:gd name="connsiteX3" fmla="*/ 537175 w 540940"/>
                <a:gd name="connsiteY3" fmla="*/ 2267712 h 2469786"/>
                <a:gd name="connsiteX4" fmla="*/ 427447 w 540940"/>
                <a:gd name="connsiteY4" fmla="*/ 1894637 h 2469786"/>
                <a:gd name="connsiteX0" fmla="*/ 398186 w 539406"/>
                <a:gd name="connsiteY0" fmla="*/ 0 h 2470367"/>
                <a:gd name="connsiteX1" fmla="*/ 3165 w 539406"/>
                <a:gd name="connsiteY1" fmla="*/ 1814170 h 2470367"/>
                <a:gd name="connsiteX2" fmla="*/ 259197 w 539406"/>
                <a:gd name="connsiteY2" fmla="*/ 2450593 h 2470367"/>
                <a:gd name="connsiteX3" fmla="*/ 537175 w 539406"/>
                <a:gd name="connsiteY3" fmla="*/ 2267712 h 2470367"/>
                <a:gd name="connsiteX4" fmla="*/ 427447 w 539406"/>
                <a:gd name="connsiteY4" fmla="*/ 1894637 h 2470367"/>
                <a:gd name="connsiteX0" fmla="*/ 397951 w 427212"/>
                <a:gd name="connsiteY0" fmla="*/ 0 h 2450884"/>
                <a:gd name="connsiteX1" fmla="*/ 2930 w 427212"/>
                <a:gd name="connsiteY1" fmla="*/ 1814170 h 2450884"/>
                <a:gd name="connsiteX2" fmla="*/ 258962 w 427212"/>
                <a:gd name="connsiteY2" fmla="*/ 2450593 h 2450884"/>
                <a:gd name="connsiteX3" fmla="*/ 427212 w 427212"/>
                <a:gd name="connsiteY3" fmla="*/ 1894637 h 2450884"/>
                <a:gd name="connsiteX0" fmla="*/ 405151 w 435725"/>
                <a:gd name="connsiteY0" fmla="*/ 0 h 2450602"/>
                <a:gd name="connsiteX1" fmla="*/ 10130 w 435725"/>
                <a:gd name="connsiteY1" fmla="*/ 1814170 h 2450602"/>
                <a:gd name="connsiteX2" fmla="*/ 266162 w 435725"/>
                <a:gd name="connsiteY2" fmla="*/ 2450593 h 2450602"/>
                <a:gd name="connsiteX3" fmla="*/ 434412 w 435725"/>
                <a:gd name="connsiteY3" fmla="*/ 1894637 h 2450602"/>
                <a:gd name="connsiteX0" fmla="*/ 139140 w 169714"/>
                <a:gd name="connsiteY0" fmla="*/ 0 h 2450593"/>
                <a:gd name="connsiteX1" fmla="*/ 151 w 169714"/>
                <a:gd name="connsiteY1" fmla="*/ 2450593 h 2450593"/>
                <a:gd name="connsiteX2" fmla="*/ 168401 w 169714"/>
                <a:gd name="connsiteY2" fmla="*/ 1894637 h 2450593"/>
                <a:gd name="connsiteX0" fmla="*/ 416609 w 622985"/>
                <a:gd name="connsiteY0" fmla="*/ 0 h 2462103"/>
                <a:gd name="connsiteX1" fmla="*/ 277620 w 622985"/>
                <a:gd name="connsiteY1" fmla="*/ 2450593 h 2462103"/>
                <a:gd name="connsiteX2" fmla="*/ 445870 w 622985"/>
                <a:gd name="connsiteY2" fmla="*/ 1894637 h 2462103"/>
                <a:gd name="connsiteX0" fmla="*/ 459705 w 666081"/>
                <a:gd name="connsiteY0" fmla="*/ 0 h 2462103"/>
                <a:gd name="connsiteX1" fmla="*/ 320716 w 666081"/>
                <a:gd name="connsiteY1" fmla="*/ 2450593 h 2462103"/>
                <a:gd name="connsiteX2" fmla="*/ 488966 w 666081"/>
                <a:gd name="connsiteY2" fmla="*/ 1894637 h 2462103"/>
                <a:gd name="connsiteX0" fmla="*/ 158998 w 173629"/>
                <a:gd name="connsiteY0" fmla="*/ 0 h 2530176"/>
                <a:gd name="connsiteX1" fmla="*/ 20009 w 173629"/>
                <a:gd name="connsiteY1" fmla="*/ 2450593 h 2530176"/>
                <a:gd name="connsiteX2" fmla="*/ 173629 w 173629"/>
                <a:gd name="connsiteY2" fmla="*/ 1916583 h 2530176"/>
                <a:gd name="connsiteX0" fmla="*/ 158998 w 292636"/>
                <a:gd name="connsiteY0" fmla="*/ 0 h 2533055"/>
                <a:gd name="connsiteX1" fmla="*/ 20009 w 292636"/>
                <a:gd name="connsiteY1" fmla="*/ 2450593 h 2533055"/>
                <a:gd name="connsiteX2" fmla="*/ 173629 w 292636"/>
                <a:gd name="connsiteY2" fmla="*/ 1916583 h 2533055"/>
                <a:gd name="connsiteX0" fmla="*/ 373106 w 477694"/>
                <a:gd name="connsiteY0" fmla="*/ 0 h 2506428"/>
                <a:gd name="connsiteX1" fmla="*/ 30 w 477694"/>
                <a:gd name="connsiteY1" fmla="*/ 2421332 h 2506428"/>
                <a:gd name="connsiteX2" fmla="*/ 387737 w 477694"/>
                <a:gd name="connsiteY2" fmla="*/ 1916583 h 2506428"/>
                <a:gd name="connsiteX0" fmla="*/ 562423 w 739494"/>
                <a:gd name="connsiteY0" fmla="*/ 0 h 2485170"/>
                <a:gd name="connsiteX1" fmla="*/ 189347 w 739494"/>
                <a:gd name="connsiteY1" fmla="*/ 2421332 h 2485170"/>
                <a:gd name="connsiteX2" fmla="*/ 577054 w 739494"/>
                <a:gd name="connsiteY2" fmla="*/ 1916583 h 2485170"/>
                <a:gd name="connsiteX0" fmla="*/ 514649 w 669499"/>
                <a:gd name="connsiteY0" fmla="*/ 0 h 2472312"/>
                <a:gd name="connsiteX1" fmla="*/ 141573 w 669499"/>
                <a:gd name="connsiteY1" fmla="*/ 2421332 h 2472312"/>
                <a:gd name="connsiteX2" fmla="*/ 529280 w 669499"/>
                <a:gd name="connsiteY2" fmla="*/ 1916583 h 2472312"/>
                <a:gd name="connsiteX0" fmla="*/ 578477 w 763926"/>
                <a:gd name="connsiteY0" fmla="*/ 0 h 2487808"/>
                <a:gd name="connsiteX1" fmla="*/ 205401 w 763926"/>
                <a:gd name="connsiteY1" fmla="*/ 2421332 h 2487808"/>
                <a:gd name="connsiteX2" fmla="*/ 593108 w 763926"/>
                <a:gd name="connsiteY2" fmla="*/ 1916583 h 2487808"/>
                <a:gd name="connsiteX0" fmla="*/ 577281 w 762730"/>
                <a:gd name="connsiteY0" fmla="*/ 0 h 2487808"/>
                <a:gd name="connsiteX1" fmla="*/ 204205 w 762730"/>
                <a:gd name="connsiteY1" fmla="*/ 2421332 h 2487808"/>
                <a:gd name="connsiteX2" fmla="*/ 591912 w 762730"/>
                <a:gd name="connsiteY2" fmla="*/ 1916583 h 248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730" h="2487808">
                  <a:moveTo>
                    <a:pt x="577281" y="0"/>
                  </a:moveTo>
                  <a:cubicBezTo>
                    <a:pt x="350934" y="613665"/>
                    <a:pt x="-340153" y="2152989"/>
                    <a:pt x="204205" y="2421332"/>
                  </a:cubicBezTo>
                  <a:cubicBezTo>
                    <a:pt x="748563" y="2689675"/>
                    <a:pt x="929935" y="2068983"/>
                    <a:pt x="591912" y="1916583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" name="Arco 6"/>
            <p:cNvSpPr/>
            <p:nvPr/>
          </p:nvSpPr>
          <p:spPr>
            <a:xfrm>
              <a:off x="2767014" y="3008668"/>
              <a:ext cx="1129991" cy="1129991"/>
            </a:xfrm>
            <a:prstGeom prst="arc">
              <a:avLst>
                <a:gd name="adj1" fmla="val 17007592"/>
                <a:gd name="adj2" fmla="val 1259198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Elipse 12"/>
            <p:cNvSpPr/>
            <p:nvPr/>
          </p:nvSpPr>
          <p:spPr>
            <a:xfrm>
              <a:off x="3294677" y="2065423"/>
              <a:ext cx="95098" cy="950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Elipse 13"/>
            <p:cNvSpPr/>
            <p:nvPr/>
          </p:nvSpPr>
          <p:spPr>
            <a:xfrm>
              <a:off x="3289360" y="1560377"/>
              <a:ext cx="95098" cy="95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3345070" y="1351054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3329121" y="1818886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B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2893186" y="1845468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D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3313172" y="3291496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37" name="Agrupar 36"/>
            <p:cNvGrpSpPr/>
            <p:nvPr/>
          </p:nvGrpSpPr>
          <p:grpSpPr>
            <a:xfrm>
              <a:off x="5125432" y="1354367"/>
              <a:ext cx="2909191" cy="3667513"/>
              <a:chOff x="5125432" y="1354367"/>
              <a:chExt cx="2909191" cy="3667513"/>
            </a:xfrm>
          </p:grpSpPr>
          <p:sp>
            <p:nvSpPr>
              <p:cNvPr id="19" name="Elipse 18"/>
              <p:cNvSpPr/>
              <p:nvPr/>
            </p:nvSpPr>
            <p:spPr>
              <a:xfrm>
                <a:off x="5125432" y="2112689"/>
                <a:ext cx="2909191" cy="290919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20" name="Conector recto 19"/>
              <p:cNvCxnSpPr/>
              <p:nvPr/>
            </p:nvCxnSpPr>
            <p:spPr>
              <a:xfrm flipV="1">
                <a:off x="6583936" y="1668263"/>
                <a:ext cx="1" cy="190344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Elipse 20"/>
              <p:cNvSpPr/>
              <p:nvPr/>
            </p:nvSpPr>
            <p:spPr>
              <a:xfrm>
                <a:off x="6539917" y="3527169"/>
                <a:ext cx="95098" cy="950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3" name="Arco 22"/>
              <p:cNvSpPr/>
              <p:nvPr/>
            </p:nvSpPr>
            <p:spPr>
              <a:xfrm>
                <a:off x="6010483" y="3011981"/>
                <a:ext cx="1129991" cy="1129991"/>
              </a:xfrm>
              <a:prstGeom prst="arc">
                <a:avLst>
                  <a:gd name="adj1" fmla="val 17007592"/>
                  <a:gd name="adj2" fmla="val 1259198"/>
                </a:avLst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6538146" y="2068736"/>
                <a:ext cx="95098" cy="950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6532829" y="1563690"/>
                <a:ext cx="95098" cy="9509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6" name="CuadroTexto 25"/>
              <p:cNvSpPr txBox="1"/>
              <p:nvPr/>
            </p:nvSpPr>
            <p:spPr>
              <a:xfrm>
                <a:off x="6588539" y="1354367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A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7" name="CuadroTexto 26"/>
              <p:cNvSpPr txBox="1"/>
              <p:nvPr/>
            </p:nvSpPr>
            <p:spPr>
              <a:xfrm>
                <a:off x="6572590" y="1822199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B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8" name="CuadroTexto 27"/>
              <p:cNvSpPr txBox="1"/>
              <p:nvPr/>
            </p:nvSpPr>
            <p:spPr>
              <a:xfrm>
                <a:off x="5973828" y="1871875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D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9" name="CuadroTexto 28"/>
              <p:cNvSpPr txBox="1"/>
              <p:nvPr/>
            </p:nvSpPr>
            <p:spPr>
              <a:xfrm>
                <a:off x="6556641" y="3294809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6212540" y="1654629"/>
                <a:ext cx="761222" cy="23391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38" name="CuadroTexto 37"/>
            <p:cNvSpPr txBox="1"/>
            <p:nvPr/>
          </p:nvSpPr>
          <p:spPr>
            <a:xfrm>
              <a:off x="2780581" y="925554"/>
              <a:ext cx="1345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Newton, 1679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5771692" y="909704"/>
              <a:ext cx="1909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Hooke / Newton, 1680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968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540657" y="1110343"/>
            <a:ext cx="6292912" cy="3815887"/>
            <a:chOff x="540657" y="1110343"/>
            <a:chExt cx="6292912" cy="3815887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657" y="1110343"/>
              <a:ext cx="3251200" cy="3810000"/>
            </a:xfrm>
            <a:prstGeom prst="rect">
              <a:avLst/>
            </a:prstGeom>
          </p:spPr>
        </p:pic>
        <p:pic>
          <p:nvPicPr>
            <p:cNvPr id="5124" name="Picture 4" descr="esultado de imagen para Traité de mécanique célest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298" y="1111937"/>
              <a:ext cx="3034271" cy="3814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62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4166201" y="194783"/>
            <a:ext cx="2359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/>
              <a:t>Lineas ejes 1</a:t>
            </a:r>
          </a:p>
          <a:p>
            <a:r>
              <a:rPr lang="es-ES_tradnl" sz="1100"/>
              <a:t>Tamaño cabeza vector 2 1/4 </a:t>
            </a:r>
          </a:p>
        </p:txBody>
      </p:sp>
      <p:grpSp>
        <p:nvGrpSpPr>
          <p:cNvPr id="49" name="Agrupar 48"/>
          <p:cNvGrpSpPr/>
          <p:nvPr/>
        </p:nvGrpSpPr>
        <p:grpSpPr>
          <a:xfrm>
            <a:off x="1529059" y="1521317"/>
            <a:ext cx="6091868" cy="3794838"/>
            <a:chOff x="1529059" y="1521317"/>
            <a:chExt cx="6091868" cy="3794838"/>
          </a:xfrm>
        </p:grpSpPr>
        <p:cxnSp>
          <p:nvCxnSpPr>
            <p:cNvPr id="2" name="Conector recto de flecha 1"/>
            <p:cNvCxnSpPr/>
            <p:nvPr/>
          </p:nvCxnSpPr>
          <p:spPr>
            <a:xfrm>
              <a:off x="2487311" y="3167725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de flecha 2"/>
            <p:cNvCxnSpPr/>
            <p:nvPr/>
          </p:nvCxnSpPr>
          <p:spPr>
            <a:xfrm flipH="1">
              <a:off x="1655711" y="3167725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V="1">
              <a:off x="2487310" y="1521317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1529059" y="340345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9059" y="340345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/>
                <p:cNvSpPr txBox="1"/>
                <p:nvPr/>
              </p:nvSpPr>
              <p:spPr>
                <a:xfrm>
                  <a:off x="4142018" y="289178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" name="CuadroTexto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018" y="2891783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>
                  <a:off x="2503048" y="152131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3048" y="1521317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recto de flecha 8"/>
            <p:cNvCxnSpPr/>
            <p:nvPr/>
          </p:nvCxnSpPr>
          <p:spPr>
            <a:xfrm flipV="1">
              <a:off x="1852863" y="2334126"/>
              <a:ext cx="1894154" cy="4451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/>
                <p:cNvSpPr txBox="1"/>
                <p:nvPr/>
              </p:nvSpPr>
              <p:spPr>
                <a:xfrm>
                  <a:off x="3765029" y="2153845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" name="Cuadro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5029" y="2153845"/>
                  <a:ext cx="201772" cy="24301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121" t="-35000" r="-87879" b="-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Abrir llave 13"/>
            <p:cNvSpPr/>
            <p:nvPr/>
          </p:nvSpPr>
          <p:spPr>
            <a:xfrm rot="4608495">
              <a:off x="2631130" y="1443541"/>
              <a:ext cx="228842" cy="1924143"/>
            </a:xfrm>
            <a:prstGeom prst="leftBrace">
              <a:avLst>
                <a:gd name="adj1" fmla="val 61354"/>
                <a:gd name="adj2" fmla="val 5102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/>
                <p:cNvSpPr txBox="1"/>
                <p:nvPr/>
              </p:nvSpPr>
              <p:spPr>
                <a:xfrm>
                  <a:off x="2611898" y="206839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𝐴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5" name="Cuadro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898" y="2068395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824" r="-5882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onector recto de flecha 15"/>
            <p:cNvCxnSpPr/>
            <p:nvPr/>
          </p:nvCxnSpPr>
          <p:spPr>
            <a:xfrm flipV="1">
              <a:off x="4974605" y="1858297"/>
              <a:ext cx="865756" cy="13782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 flipV="1">
              <a:off x="4974505" y="2964735"/>
              <a:ext cx="1779639" cy="265471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 flipV="1">
              <a:off x="5841288" y="1597124"/>
              <a:ext cx="1779639" cy="26547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V="1">
              <a:off x="6743485" y="1593135"/>
              <a:ext cx="865756" cy="137820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 flipV="1">
              <a:off x="4985827" y="1593669"/>
              <a:ext cx="2627206" cy="1621733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5463200" y="1840336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3200" y="1840336"/>
                  <a:ext cx="201772" cy="24301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t="-37500" r="-90909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>
                  <a:off x="6534354" y="3031668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354" y="3031668"/>
                  <a:ext cx="201772" cy="24301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091" r="-9091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 rot="19800000">
                  <a:off x="6455977" y="1840336"/>
                  <a:ext cx="566615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800000">
                  <a:off x="6455977" y="1840336"/>
                  <a:ext cx="566615" cy="24301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960" t="-4878" b="-243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ector recto de flecha 27"/>
            <p:cNvCxnSpPr/>
            <p:nvPr/>
          </p:nvCxnSpPr>
          <p:spPr>
            <a:xfrm flipV="1">
              <a:off x="2098375" y="3899769"/>
              <a:ext cx="865756" cy="13782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V="1">
              <a:off x="2098275" y="5006207"/>
              <a:ext cx="1779639" cy="265471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 flipH="1" flipV="1">
              <a:off x="2954594" y="3897150"/>
              <a:ext cx="916800" cy="1117418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2586970" y="3881808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6970" y="3881808"/>
                  <a:ext cx="201772" cy="24301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t="-37500" r="-90909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3658124" y="5073140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8124" y="5073140"/>
                  <a:ext cx="201772" cy="24301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091" r="-9091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 rot="3052971">
                  <a:off x="3186555" y="4174417"/>
                  <a:ext cx="566615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052971">
                  <a:off x="3186555" y="4174417"/>
                  <a:ext cx="566615" cy="24301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222" t="-6122" r="-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ector recto de flecha 39"/>
            <p:cNvCxnSpPr/>
            <p:nvPr/>
          </p:nvCxnSpPr>
          <p:spPr>
            <a:xfrm flipV="1">
              <a:off x="4834412" y="4616245"/>
              <a:ext cx="878708" cy="4896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 flipV="1">
              <a:off x="4887504" y="4070555"/>
              <a:ext cx="2014741" cy="1126048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5526112" y="4347716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112" y="4347716"/>
                  <a:ext cx="201772" cy="24301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121" t="-35000" r="-87879" b="-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6562432" y="3860036"/>
                  <a:ext cx="201772" cy="2473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𝑘</m:t>
                        </m:r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2432" y="3860036"/>
                  <a:ext cx="201772" cy="24731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3333" t="-34146" r="-118182" b="-48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Abrir llave 46"/>
            <p:cNvSpPr/>
            <p:nvPr/>
          </p:nvSpPr>
          <p:spPr>
            <a:xfrm rot="14466664">
              <a:off x="5878330" y="3624790"/>
              <a:ext cx="161766" cy="2292154"/>
            </a:xfrm>
            <a:prstGeom prst="leftBrace">
              <a:avLst>
                <a:gd name="adj1" fmla="val 61354"/>
                <a:gd name="adj2" fmla="val 5102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5992417" y="483381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𝑘𝐴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2417" y="4833812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0303" r="-36364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CuadroTexto 35"/>
          <p:cNvSpPr txBox="1"/>
          <p:nvPr/>
        </p:nvSpPr>
        <p:spPr>
          <a:xfrm>
            <a:off x="2160230" y="2912401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968864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/>
        </p:nvGrpSpPr>
        <p:grpSpPr>
          <a:xfrm>
            <a:off x="2130879" y="1438344"/>
            <a:ext cx="5548332" cy="4069626"/>
            <a:chOff x="2130879" y="1438344"/>
            <a:chExt cx="5548332" cy="4069626"/>
          </a:xfrm>
        </p:grpSpPr>
        <p:sp>
          <p:nvSpPr>
            <p:cNvPr id="6" name="Acorde 5"/>
            <p:cNvSpPr/>
            <p:nvPr/>
          </p:nvSpPr>
          <p:spPr>
            <a:xfrm rot="9096027">
              <a:off x="2955205" y="2798243"/>
              <a:ext cx="3556699" cy="2327199"/>
            </a:xfrm>
            <a:prstGeom prst="chord">
              <a:avLst>
                <a:gd name="adj1" fmla="val 14009193"/>
                <a:gd name="adj2" fmla="val 429701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" name="Elipse 1"/>
            <p:cNvSpPr/>
            <p:nvPr/>
          </p:nvSpPr>
          <p:spPr>
            <a:xfrm>
              <a:off x="2130879" y="3094266"/>
              <a:ext cx="5029200" cy="15267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16" name="Conector recto de flecha 15"/>
            <p:cNvCxnSpPr>
              <a:stCxn id="3" idx="2"/>
            </p:cNvCxnSpPr>
            <p:nvPr/>
          </p:nvCxnSpPr>
          <p:spPr>
            <a:xfrm flipH="1">
              <a:off x="4008666" y="3831203"/>
              <a:ext cx="875037" cy="165711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3" idx="2"/>
            </p:cNvCxnSpPr>
            <p:nvPr/>
          </p:nvCxnSpPr>
          <p:spPr>
            <a:xfrm>
              <a:off x="4883702" y="3831201"/>
              <a:ext cx="2651935" cy="277587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Acorde 2"/>
            <p:cNvSpPr/>
            <p:nvPr/>
          </p:nvSpPr>
          <p:spPr>
            <a:xfrm rot="9096027">
              <a:off x="2955205" y="2798242"/>
              <a:ext cx="3556699" cy="2327199"/>
            </a:xfrm>
            <a:prstGeom prst="chord">
              <a:avLst>
                <a:gd name="adj1" fmla="val 4296861"/>
                <a:gd name="adj2" fmla="val 14032593"/>
              </a:avLst>
            </a:prstGeom>
            <a:solidFill>
              <a:schemeClr val="accent4">
                <a:lumMod val="60000"/>
                <a:lumOff val="40000"/>
                <a:alpha val="8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10" name="Conector recto de flecha 9"/>
            <p:cNvCxnSpPr>
              <a:stCxn id="3" idx="2"/>
            </p:cNvCxnSpPr>
            <p:nvPr/>
          </p:nvCxnSpPr>
          <p:spPr>
            <a:xfrm flipV="1">
              <a:off x="4883703" y="2498273"/>
              <a:ext cx="2547332" cy="1332931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 flipV="1">
              <a:off x="4883704" y="3368011"/>
              <a:ext cx="888449" cy="45935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3" idx="2"/>
            </p:cNvCxnSpPr>
            <p:nvPr/>
          </p:nvCxnSpPr>
          <p:spPr>
            <a:xfrm flipH="1" flipV="1">
              <a:off x="4883704" y="1616529"/>
              <a:ext cx="1" cy="221467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3" idx="2"/>
            </p:cNvCxnSpPr>
            <p:nvPr/>
          </p:nvCxnSpPr>
          <p:spPr>
            <a:xfrm flipH="1" flipV="1">
              <a:off x="3739245" y="2092463"/>
              <a:ext cx="1144459" cy="173874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H="1" flipV="1">
              <a:off x="4163787" y="2737460"/>
              <a:ext cx="719916" cy="109374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4928666" y="1438344"/>
              <a:ext cx="251992" cy="300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z</a:t>
              </a:r>
            </a:p>
          </p:txBody>
        </p:sp>
        <p:sp>
          <p:nvSpPr>
            <p:cNvPr id="35" name="Arco 34"/>
            <p:cNvSpPr/>
            <p:nvPr/>
          </p:nvSpPr>
          <p:spPr>
            <a:xfrm>
              <a:off x="4746297" y="3833134"/>
              <a:ext cx="439520" cy="275660"/>
            </a:xfrm>
            <a:custGeom>
              <a:avLst/>
              <a:gdLst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2" fmla="*/ 464478 w 928955"/>
                <a:gd name="connsiteY2" fmla="*/ 294866 h 589731"/>
                <a:gd name="connsiteX3" fmla="*/ 786846 w 928955"/>
                <a:gd name="connsiteY3" fmla="*/ 507148 h 589731"/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  <a:gd name="connsiteX2" fmla="*/ 136362 w 439520"/>
                <a:gd name="connsiteY2" fmla="*/ 0 h 275660"/>
                <a:gd name="connsiteX3" fmla="*/ 439520 w 439520"/>
                <a:gd name="connsiteY3" fmla="*/ 193072 h 275660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9520" h="275660" stroke="0" extrusionOk="0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  <a:lnTo>
                    <a:pt x="136362" y="0"/>
                  </a:lnTo>
                  <a:cubicBezTo>
                    <a:pt x="243818" y="70761"/>
                    <a:pt x="332064" y="122311"/>
                    <a:pt x="439520" y="193072"/>
                  </a:cubicBezTo>
                  <a:close/>
                </a:path>
                <a:path w="439520" h="275660" fill="none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37" name="Conector recto de flecha 36"/>
            <p:cNvCxnSpPr>
              <a:stCxn id="3" idx="2"/>
            </p:cNvCxnSpPr>
            <p:nvPr/>
          </p:nvCxnSpPr>
          <p:spPr>
            <a:xfrm>
              <a:off x="4883703" y="3831204"/>
              <a:ext cx="507183" cy="33199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o 44"/>
            <p:cNvSpPr/>
            <p:nvPr/>
          </p:nvSpPr>
          <p:spPr>
            <a:xfrm flipV="1">
              <a:off x="4584430" y="3292309"/>
              <a:ext cx="307513" cy="542443"/>
            </a:xfrm>
            <a:custGeom>
              <a:avLst/>
              <a:gdLst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2" fmla="*/ 464478 w 928955"/>
                <a:gd name="connsiteY2" fmla="*/ 488655 h 977309"/>
                <a:gd name="connsiteX3" fmla="*/ 514748 w 928955"/>
                <a:gd name="connsiteY3" fmla="*/ 974439 h 977309"/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  <a:gd name="connsiteX2" fmla="*/ 303049 w 307513"/>
                <a:gd name="connsiteY2" fmla="*/ 0 h 542443"/>
                <a:gd name="connsiteX3" fmla="*/ 299531 w 307513"/>
                <a:gd name="connsiteY3" fmla="*/ 539572 h 542443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7513" h="542443" stroke="0" extrusionOk="0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  <a:lnTo>
                    <a:pt x="303049" y="0"/>
                  </a:lnTo>
                  <a:cubicBezTo>
                    <a:pt x="319806" y="161928"/>
                    <a:pt x="282774" y="377644"/>
                    <a:pt x="299531" y="539572"/>
                  </a:cubicBezTo>
                  <a:close/>
                </a:path>
                <a:path w="307513" h="542443" fill="none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7" name="Arco 46"/>
            <p:cNvSpPr/>
            <p:nvPr/>
          </p:nvSpPr>
          <p:spPr>
            <a:xfrm rot="17548776">
              <a:off x="4908302" y="3523058"/>
              <a:ext cx="497230" cy="439653"/>
            </a:xfrm>
            <a:custGeom>
              <a:avLst/>
              <a:gdLst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2" fmla="*/ 690812 w 1381623"/>
                <a:gd name="connsiteY2" fmla="*/ 438550 h 877100"/>
                <a:gd name="connsiteX3" fmla="*/ 1030621 w 1381623"/>
                <a:gd name="connsiteY3" fmla="*/ 820375 h 877100"/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  <a:gd name="connsiteX2" fmla="*/ 69647 w 497230"/>
                <a:gd name="connsiteY2" fmla="*/ 0 h 439653"/>
                <a:gd name="connsiteX3" fmla="*/ 497230 w 497230"/>
                <a:gd name="connsiteY3" fmla="*/ 382927 h 439653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7230" h="439653" stroke="0" extrusionOk="0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  <a:lnTo>
                    <a:pt x="69647" y="0"/>
                  </a:lnTo>
                  <a:cubicBezTo>
                    <a:pt x="182917" y="127275"/>
                    <a:pt x="383960" y="255652"/>
                    <a:pt x="497230" y="382927"/>
                  </a:cubicBezTo>
                  <a:close/>
                </a:path>
                <a:path w="497230" h="439653" fill="none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9" name="Arco 48"/>
            <p:cNvSpPr/>
            <p:nvPr/>
          </p:nvSpPr>
          <p:spPr>
            <a:xfrm rot="17548776">
              <a:off x="4873641" y="3295971"/>
              <a:ext cx="817262" cy="512703"/>
            </a:xfrm>
            <a:custGeom>
              <a:avLst/>
              <a:gdLst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2" fmla="*/ 723630 w 1447259"/>
                <a:gd name="connsiteY2" fmla="*/ 672468 h 1344935"/>
                <a:gd name="connsiteX3" fmla="*/ 1431328 w 1447259"/>
                <a:gd name="connsiteY3" fmla="*/ 812795 h 1344935"/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2" fmla="*/ 0 w 817262"/>
                <a:gd name="connsiteY2" fmla="*/ 0 h 501196"/>
                <a:gd name="connsiteX3" fmla="*/ 817262 w 817262"/>
                <a:gd name="connsiteY3" fmla="*/ 173991 h 501196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0" fmla="*/ 817262 w 817262"/>
                <a:gd name="connsiteY0" fmla="*/ 173991 h 512703"/>
                <a:gd name="connsiteX1" fmla="*/ 629686 w 817262"/>
                <a:gd name="connsiteY1" fmla="*/ 501196 h 512703"/>
                <a:gd name="connsiteX2" fmla="*/ 0 w 817262"/>
                <a:gd name="connsiteY2" fmla="*/ 0 h 512703"/>
                <a:gd name="connsiteX3" fmla="*/ 817262 w 817262"/>
                <a:gd name="connsiteY3" fmla="*/ 173991 h 512703"/>
                <a:gd name="connsiteX0" fmla="*/ 817262 w 817262"/>
                <a:gd name="connsiteY0" fmla="*/ 173991 h 512703"/>
                <a:gd name="connsiteX1" fmla="*/ 621974 w 817262"/>
                <a:gd name="connsiteY1" fmla="*/ 512703 h 5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7262" h="512703" stroke="0" extrusionOk="0">
                  <a:moveTo>
                    <a:pt x="817262" y="173991"/>
                  </a:moveTo>
                  <a:cubicBezTo>
                    <a:pt x="788964" y="297238"/>
                    <a:pt x="723968" y="410615"/>
                    <a:pt x="629686" y="501196"/>
                  </a:cubicBezTo>
                  <a:lnTo>
                    <a:pt x="0" y="0"/>
                  </a:lnTo>
                  <a:cubicBezTo>
                    <a:pt x="235899" y="46776"/>
                    <a:pt x="581363" y="127215"/>
                    <a:pt x="817262" y="173991"/>
                  </a:cubicBezTo>
                  <a:close/>
                </a:path>
                <a:path w="817262" h="512703" fill="none">
                  <a:moveTo>
                    <a:pt x="817262" y="173991"/>
                  </a:moveTo>
                  <a:cubicBezTo>
                    <a:pt x="788964" y="297238"/>
                    <a:pt x="716256" y="422122"/>
                    <a:pt x="621974" y="512703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26" name="Conector recto de flecha 25"/>
            <p:cNvCxnSpPr/>
            <p:nvPr/>
          </p:nvCxnSpPr>
          <p:spPr>
            <a:xfrm flipV="1">
              <a:off x="4883701" y="2661686"/>
              <a:ext cx="782315" cy="1169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/>
                <p:cNvSpPr txBox="1"/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9" name="Cuadro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547" t="-2778" r="-3774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547" t="-2778" r="-7547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uadroTexto 52"/>
                <p:cNvSpPr txBox="1"/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3" name="CuadroTexto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/>
                <p:cNvSpPr txBox="1"/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uadroTexto 56"/>
                <p:cNvSpPr txBox="1"/>
                <p:nvPr/>
              </p:nvSpPr>
              <p:spPr>
                <a:xfrm flipH="1">
                  <a:off x="5608793" y="2402369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CuadroTexto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608793" y="2402369"/>
                  <a:ext cx="236835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37143" r="-76923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4128337" y="2435025"/>
                  <a:ext cx="236835" cy="2473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28337" y="2435025"/>
                  <a:ext cx="236835" cy="24731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5733979" y="3382083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733979" y="3382083"/>
                  <a:ext cx="236835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0" r="-81579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uadroTexto 59"/>
                <p:cNvSpPr txBox="1"/>
                <p:nvPr/>
              </p:nvSpPr>
              <p:spPr>
                <a:xfrm flipH="1">
                  <a:off x="5167918" y="3926370"/>
                  <a:ext cx="1200223" cy="2473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Cuadro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167918" y="3926370"/>
                  <a:ext cx="1200223" cy="24731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/>
            <p:cNvSpPr/>
            <p:nvPr/>
          </p:nvSpPr>
          <p:spPr>
            <a:xfrm>
              <a:off x="6245716" y="3054694"/>
              <a:ext cx="84221" cy="84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CuadroTexto 60"/>
            <p:cNvSpPr txBox="1"/>
            <p:nvPr/>
          </p:nvSpPr>
          <p:spPr>
            <a:xfrm flipH="1">
              <a:off x="6204937" y="2774539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2" name="CuadroTexto 61"/>
            <p:cNvSpPr txBox="1"/>
            <p:nvPr/>
          </p:nvSpPr>
          <p:spPr>
            <a:xfrm flipH="1">
              <a:off x="6150034" y="2984868"/>
              <a:ext cx="9883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p:cxnSp>
          <p:nvCxnSpPr>
            <p:cNvPr id="63" name="Conector recto de flecha 62"/>
            <p:cNvCxnSpPr/>
            <p:nvPr/>
          </p:nvCxnSpPr>
          <p:spPr>
            <a:xfrm flipH="1" flipV="1">
              <a:off x="4936010" y="2561789"/>
              <a:ext cx="726830" cy="1078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 flipH="1">
                  <a:off x="4958553" y="2285529"/>
                  <a:ext cx="236835" cy="2422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58553" y="2285529"/>
                  <a:ext cx="236835" cy="24224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t="-22500" r="-76923" b="-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8526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Agrupar 94"/>
          <p:cNvGrpSpPr/>
          <p:nvPr/>
        </p:nvGrpSpPr>
        <p:grpSpPr>
          <a:xfrm>
            <a:off x="2505297" y="1460123"/>
            <a:ext cx="4493706" cy="3963387"/>
            <a:chOff x="4279233" y="1258955"/>
            <a:chExt cx="4493706" cy="3963387"/>
          </a:xfrm>
        </p:grpSpPr>
        <p:sp>
          <p:nvSpPr>
            <p:cNvPr id="41" name="Forma libre 40"/>
            <p:cNvSpPr/>
            <p:nvPr/>
          </p:nvSpPr>
          <p:spPr>
            <a:xfrm>
              <a:off x="5622426" y="2728086"/>
              <a:ext cx="2161431" cy="2017726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1431" h="2017726">
                  <a:moveTo>
                    <a:pt x="0" y="0"/>
                  </a:moveTo>
                  <a:lnTo>
                    <a:pt x="929514" y="2017726"/>
                  </a:lnTo>
                  <a:lnTo>
                    <a:pt x="2161310" y="2010169"/>
                  </a:lnTo>
                  <a:cubicBezTo>
                    <a:pt x="2166779" y="1532618"/>
                    <a:pt x="1995784" y="565783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2" name="Arco 91"/>
            <p:cNvSpPr/>
            <p:nvPr/>
          </p:nvSpPr>
          <p:spPr>
            <a:xfrm>
              <a:off x="4321555" y="4446538"/>
              <a:ext cx="604435" cy="544589"/>
            </a:xfrm>
            <a:prstGeom prst="arc">
              <a:avLst>
                <a:gd name="adj1" fmla="val 1662028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1" name="Conector recto 60"/>
            <p:cNvCxnSpPr/>
            <p:nvPr/>
          </p:nvCxnSpPr>
          <p:spPr>
            <a:xfrm flipV="1">
              <a:off x="4566394" y="1736432"/>
              <a:ext cx="1065647" cy="301339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/>
            <p:nvPr/>
          </p:nvCxnSpPr>
          <p:spPr>
            <a:xfrm flipV="1">
              <a:off x="4564437" y="1497517"/>
              <a:ext cx="0" cy="3253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5641185" y="2751416"/>
              <a:ext cx="914938" cy="2001729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 flipH="1">
              <a:off x="5599837" y="244426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 flipH="1">
              <a:off x="7674178" y="4738008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6" name="Cruz 65"/>
            <p:cNvSpPr/>
            <p:nvPr/>
          </p:nvSpPr>
          <p:spPr>
            <a:xfrm rot="18938712">
              <a:off x="6429650" y="4614504"/>
              <a:ext cx="262481" cy="262393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7" name="CuadroTexto 66"/>
            <p:cNvSpPr txBox="1"/>
            <p:nvPr/>
          </p:nvSpPr>
          <p:spPr>
            <a:xfrm flipH="1">
              <a:off x="7822659" y="4412393"/>
              <a:ext cx="950280" cy="30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 flipH="1">
                  <a:off x="4807288" y="4298890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07288" y="4298890"/>
                  <a:ext cx="1984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375" r="-9375"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 flipH="1">
                  <a:off x="8326008" y="4784435"/>
                  <a:ext cx="3144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326008" y="4784435"/>
                  <a:ext cx="314409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 flipH="1">
                  <a:off x="4279233" y="1258955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79233" y="1258955"/>
                  <a:ext cx="32325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ector recto de flecha 72"/>
            <p:cNvCxnSpPr/>
            <p:nvPr/>
          </p:nvCxnSpPr>
          <p:spPr>
            <a:xfrm flipH="1">
              <a:off x="4557973" y="4749170"/>
              <a:ext cx="404511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o 31"/>
            <p:cNvSpPr/>
            <p:nvPr/>
          </p:nvSpPr>
          <p:spPr>
            <a:xfrm>
              <a:off x="4560347" y="1567890"/>
              <a:ext cx="3222322" cy="3186697"/>
            </a:xfrm>
            <a:custGeom>
              <a:avLst/>
              <a:gdLst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3" fmla="*/ 3181350 w 6362700"/>
                <a:gd name="connsiteY3" fmla="*/ 3181350 h 6362700"/>
                <a:gd name="connsiteX4" fmla="*/ 3144216 w 6362700"/>
                <a:gd name="connsiteY4" fmla="*/ 217 h 6362700"/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  <a:gd name="connsiteX3" fmla="*/ 3540 w 3222322"/>
                <a:gd name="connsiteY3" fmla="*/ 3186697 h 3186697"/>
                <a:gd name="connsiteX4" fmla="*/ 3838 w 3222322"/>
                <a:gd name="connsiteY4" fmla="*/ 217 h 3186697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322" h="3186697" stroke="0" extrusionOk="0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  <a:lnTo>
                    <a:pt x="3540" y="3186697"/>
                  </a:lnTo>
                  <a:cubicBezTo>
                    <a:pt x="-8838" y="2126319"/>
                    <a:pt x="16216" y="1060595"/>
                    <a:pt x="3838" y="217"/>
                  </a:cubicBezTo>
                  <a:close/>
                </a:path>
                <a:path w="3222322" h="3186697" fill="none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6" name="Conector recto 75"/>
            <p:cNvCxnSpPr/>
            <p:nvPr/>
          </p:nvCxnSpPr>
          <p:spPr>
            <a:xfrm>
              <a:off x="5626082" y="1763864"/>
              <a:ext cx="1" cy="297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de flecha 76"/>
            <p:cNvCxnSpPr/>
            <p:nvPr/>
          </p:nvCxnSpPr>
          <p:spPr>
            <a:xfrm>
              <a:off x="4425148" y="1571626"/>
              <a:ext cx="0" cy="31968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de flecha 77"/>
            <p:cNvCxnSpPr/>
            <p:nvPr/>
          </p:nvCxnSpPr>
          <p:spPr>
            <a:xfrm flipH="1" flipV="1">
              <a:off x="4548739" y="5115976"/>
              <a:ext cx="2006673" cy="663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uadroTexto 79"/>
                <p:cNvSpPr txBox="1"/>
                <p:nvPr/>
              </p:nvSpPr>
              <p:spPr>
                <a:xfrm flipH="1">
                  <a:off x="4847764" y="4643352"/>
                  <a:ext cx="448165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80" name="CuadroTexto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47764" y="4643352"/>
                  <a:ext cx="448165" cy="18043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405" r="-5405" b="-689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uadroTexto 80"/>
                <p:cNvSpPr txBox="1"/>
                <p:nvPr/>
              </p:nvSpPr>
              <p:spPr>
                <a:xfrm flipH="1">
                  <a:off x="6721435" y="4313508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1" name="Cuadro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721435" y="4313508"/>
                  <a:ext cx="198483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750" t="-2857" r="-18750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uadroTexto 81"/>
                <p:cNvSpPr txBox="1"/>
                <p:nvPr/>
              </p:nvSpPr>
              <p:spPr>
                <a:xfrm flipH="1">
                  <a:off x="5396153" y="5006898"/>
                  <a:ext cx="292907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2" name="Cuadro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96153" y="5006898"/>
                  <a:ext cx="292907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uadroTexto 82"/>
                <p:cNvSpPr txBox="1"/>
                <p:nvPr/>
              </p:nvSpPr>
              <p:spPr>
                <a:xfrm flipH="1">
                  <a:off x="6170652" y="3680176"/>
                  <a:ext cx="2414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3" name="Cuadro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70652" y="3680176"/>
                  <a:ext cx="24143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CuadroTexto 83"/>
            <p:cNvSpPr txBox="1"/>
            <p:nvPr/>
          </p:nvSpPr>
          <p:spPr>
            <a:xfrm flipH="1">
              <a:off x="6402138" y="4761779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85" name="Forma libre 84"/>
            <p:cNvSpPr/>
            <p:nvPr/>
          </p:nvSpPr>
          <p:spPr>
            <a:xfrm flipH="1">
              <a:off x="4556511" y="2587401"/>
              <a:ext cx="3226158" cy="2160095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592" h="1340815">
                  <a:moveTo>
                    <a:pt x="0" y="1340815"/>
                  </a:moveTo>
                  <a:cubicBezTo>
                    <a:pt x="10160" y="259561"/>
                    <a:pt x="1833522" y="6426"/>
                    <a:pt x="23815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6" name="CuadroTexto 85"/>
            <p:cNvSpPr txBox="1"/>
            <p:nvPr/>
          </p:nvSpPr>
          <p:spPr>
            <a:xfrm flipH="1">
              <a:off x="5497161" y="4709905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CuadroTexto 86"/>
                <p:cNvSpPr txBox="1"/>
                <p:nvPr/>
              </p:nvSpPr>
              <p:spPr>
                <a:xfrm flipH="1">
                  <a:off x="4346719" y="3044161"/>
                  <a:ext cx="13593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7" name="CuadroTexto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46719" y="3044161"/>
                  <a:ext cx="135938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182" r="-2272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CuadroTexto 87"/>
            <p:cNvSpPr txBox="1"/>
            <p:nvPr/>
          </p:nvSpPr>
          <p:spPr>
            <a:xfrm flipH="1">
              <a:off x="5578501" y="136222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uadroTexto 88"/>
                <p:cNvSpPr txBox="1"/>
                <p:nvPr/>
              </p:nvSpPr>
              <p:spPr>
                <a:xfrm flipH="1">
                  <a:off x="5822064" y="4623181"/>
                  <a:ext cx="448165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89" name="CuadroTex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22064" y="4623181"/>
                  <a:ext cx="448165" cy="18043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703" r="-9459" b="-3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CuadroTexto 89"/>
            <p:cNvSpPr txBox="1"/>
            <p:nvPr/>
          </p:nvSpPr>
          <p:spPr>
            <a:xfrm flipH="1">
              <a:off x="4455670" y="4697769"/>
              <a:ext cx="265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uadroTexto 68"/>
                <p:cNvSpPr txBox="1"/>
                <p:nvPr/>
              </p:nvSpPr>
              <p:spPr>
                <a:xfrm flipH="1">
                  <a:off x="5375144" y="3664392"/>
                  <a:ext cx="548676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latin typeface="Cambria Math" charset="0"/>
                          </a:rPr>
                          <m:t>𝑏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69" name="Cuadro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75144" y="3664392"/>
                  <a:ext cx="548676" cy="1692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Arco 35"/>
            <p:cNvSpPr/>
            <p:nvPr/>
          </p:nvSpPr>
          <p:spPr>
            <a:xfrm>
              <a:off x="6279508" y="4510680"/>
              <a:ext cx="521777" cy="470115"/>
            </a:xfrm>
            <a:prstGeom prst="arc">
              <a:avLst>
                <a:gd name="adj1" fmla="val 15156395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uadroTexto 92"/>
                <p:cNvSpPr txBox="1"/>
                <p:nvPr/>
              </p:nvSpPr>
              <p:spPr>
                <a:xfrm flipH="1">
                  <a:off x="5378456" y="4005635"/>
                  <a:ext cx="548676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sz="1100" b="0" i="0">
                            <a:latin typeface="Cambria Math" charset="0"/>
                          </a:rPr>
                          <m:t>r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93" name="CuadroTexto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78456" y="4005635"/>
                  <a:ext cx="548676" cy="1692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9" name="Título 9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square_area_elipse</a:t>
            </a:r>
          </a:p>
        </p:txBody>
      </p:sp>
    </p:spTree>
    <p:extLst>
      <p:ext uri="{BB962C8B-B14F-4D97-AF65-F5344CB8AC3E}">
        <p14:creationId xmlns:p14="http://schemas.microsoft.com/office/powerpoint/2010/main" val="1272895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Agrupar 146"/>
          <p:cNvGrpSpPr/>
          <p:nvPr/>
        </p:nvGrpSpPr>
        <p:grpSpPr>
          <a:xfrm>
            <a:off x="2085202" y="110421"/>
            <a:ext cx="6016983" cy="6604735"/>
            <a:chOff x="2085202" y="110421"/>
            <a:chExt cx="6016983" cy="6604735"/>
          </a:xfrm>
        </p:grpSpPr>
        <p:sp>
          <p:nvSpPr>
            <p:cNvPr id="36" name="Forma libre 35"/>
            <p:cNvSpPr/>
            <p:nvPr/>
          </p:nvSpPr>
          <p:spPr>
            <a:xfrm flipH="1">
              <a:off x="6023232" y="5017027"/>
              <a:ext cx="1433702" cy="1332185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  <a:gd name="connsiteX0" fmla="*/ 633815 w 1709313"/>
                <a:gd name="connsiteY0" fmla="*/ 0 h 1268508"/>
                <a:gd name="connsiteX1" fmla="*/ 0 w 1709313"/>
                <a:gd name="connsiteY1" fmla="*/ 1268508 h 1268508"/>
                <a:gd name="connsiteX2" fmla="*/ 1231796 w 1709313"/>
                <a:gd name="connsiteY2" fmla="*/ 1260951 h 1268508"/>
                <a:gd name="connsiteX3" fmla="*/ 633815 w 1709313"/>
                <a:gd name="connsiteY3" fmla="*/ 0 h 1268508"/>
                <a:gd name="connsiteX0" fmla="*/ 633815 w 1231882"/>
                <a:gd name="connsiteY0" fmla="*/ 0 h 1268508"/>
                <a:gd name="connsiteX1" fmla="*/ 0 w 1231882"/>
                <a:gd name="connsiteY1" fmla="*/ 1268508 h 1268508"/>
                <a:gd name="connsiteX2" fmla="*/ 1231796 w 1231882"/>
                <a:gd name="connsiteY2" fmla="*/ 1260951 h 1268508"/>
                <a:gd name="connsiteX3" fmla="*/ 633815 w 1231882"/>
                <a:gd name="connsiteY3" fmla="*/ 0 h 1268508"/>
                <a:gd name="connsiteX0" fmla="*/ 1030798 w 1628865"/>
                <a:gd name="connsiteY0" fmla="*/ 0 h 1264047"/>
                <a:gd name="connsiteX1" fmla="*/ 0 w 1628865"/>
                <a:gd name="connsiteY1" fmla="*/ 1264047 h 1264047"/>
                <a:gd name="connsiteX2" fmla="*/ 1628779 w 1628865"/>
                <a:gd name="connsiteY2" fmla="*/ 1260951 h 1264047"/>
                <a:gd name="connsiteX3" fmla="*/ 1030798 w 1628865"/>
                <a:gd name="connsiteY3" fmla="*/ 0 h 1264047"/>
                <a:gd name="connsiteX0" fmla="*/ 1030798 w 1628865"/>
                <a:gd name="connsiteY0" fmla="*/ 0 h 1273830"/>
                <a:gd name="connsiteX1" fmla="*/ 0 w 1628865"/>
                <a:gd name="connsiteY1" fmla="*/ 1264047 h 1273830"/>
                <a:gd name="connsiteX2" fmla="*/ 1628779 w 1628865"/>
                <a:gd name="connsiteY2" fmla="*/ 1273830 h 1273830"/>
                <a:gd name="connsiteX3" fmla="*/ 1030798 w 1628865"/>
                <a:gd name="connsiteY3" fmla="*/ 0 h 1273830"/>
                <a:gd name="connsiteX0" fmla="*/ 1030798 w 1628865"/>
                <a:gd name="connsiteY0" fmla="*/ 0 h 1275199"/>
                <a:gd name="connsiteX1" fmla="*/ 0 w 1628865"/>
                <a:gd name="connsiteY1" fmla="*/ 1275199 h 1275199"/>
                <a:gd name="connsiteX2" fmla="*/ 1628779 w 1628865"/>
                <a:gd name="connsiteY2" fmla="*/ 1273830 h 1275199"/>
                <a:gd name="connsiteX3" fmla="*/ 1030798 w 1628865"/>
                <a:gd name="connsiteY3" fmla="*/ 0 h 1275199"/>
                <a:gd name="connsiteX0" fmla="*/ 1205971 w 1629040"/>
                <a:gd name="connsiteY0" fmla="*/ 0 h 1285832"/>
                <a:gd name="connsiteX1" fmla="*/ 0 w 1629040"/>
                <a:gd name="connsiteY1" fmla="*/ 1285832 h 1285832"/>
                <a:gd name="connsiteX2" fmla="*/ 1628779 w 1629040"/>
                <a:gd name="connsiteY2" fmla="*/ 1284463 h 1285832"/>
                <a:gd name="connsiteX3" fmla="*/ 1205971 w 1629040"/>
                <a:gd name="connsiteY3" fmla="*/ 0 h 1285832"/>
                <a:gd name="connsiteX0" fmla="*/ 1205971 w 1628928"/>
                <a:gd name="connsiteY0" fmla="*/ 0 h 1285832"/>
                <a:gd name="connsiteX1" fmla="*/ 0 w 1628928"/>
                <a:gd name="connsiteY1" fmla="*/ 1285832 h 1285832"/>
                <a:gd name="connsiteX2" fmla="*/ 1628779 w 1628928"/>
                <a:gd name="connsiteY2" fmla="*/ 1284463 h 1285832"/>
                <a:gd name="connsiteX3" fmla="*/ 1205971 w 1628928"/>
                <a:gd name="connsiteY3" fmla="*/ 0 h 1285832"/>
                <a:gd name="connsiteX0" fmla="*/ 1253850 w 1628996"/>
                <a:gd name="connsiteY0" fmla="*/ 0 h 1332185"/>
                <a:gd name="connsiteX1" fmla="*/ 0 w 1628996"/>
                <a:gd name="connsiteY1" fmla="*/ 1332185 h 1332185"/>
                <a:gd name="connsiteX2" fmla="*/ 1628779 w 1628996"/>
                <a:gd name="connsiteY2" fmla="*/ 1330816 h 1332185"/>
                <a:gd name="connsiteX3" fmla="*/ 1253850 w 1628996"/>
                <a:gd name="connsiteY3" fmla="*/ 0 h 1332185"/>
                <a:gd name="connsiteX0" fmla="*/ 1253850 w 1628996"/>
                <a:gd name="connsiteY0" fmla="*/ 0 h 1332185"/>
                <a:gd name="connsiteX1" fmla="*/ 0 w 1628996"/>
                <a:gd name="connsiteY1" fmla="*/ 1332185 h 1332185"/>
                <a:gd name="connsiteX2" fmla="*/ 1628779 w 1628996"/>
                <a:gd name="connsiteY2" fmla="*/ 1330816 h 1332185"/>
                <a:gd name="connsiteX3" fmla="*/ 1253850 w 1628996"/>
                <a:gd name="connsiteY3" fmla="*/ 0 h 133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996" h="1332185">
                  <a:moveTo>
                    <a:pt x="1253850" y="0"/>
                  </a:moveTo>
                  <a:lnTo>
                    <a:pt x="0" y="1332185"/>
                  </a:lnTo>
                  <a:lnTo>
                    <a:pt x="1628779" y="1330816"/>
                  </a:lnTo>
                  <a:cubicBezTo>
                    <a:pt x="1634248" y="853265"/>
                    <a:pt x="1537269" y="330005"/>
                    <a:pt x="125385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3" name="Forma libre 42"/>
            <p:cNvSpPr/>
            <p:nvPr/>
          </p:nvSpPr>
          <p:spPr>
            <a:xfrm>
              <a:off x="6013677" y="4212040"/>
              <a:ext cx="1982174" cy="2130663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90318" h="1527381">
                  <a:moveTo>
                    <a:pt x="0" y="1527381"/>
                  </a:moveTo>
                  <a:cubicBezTo>
                    <a:pt x="422" y="136919"/>
                    <a:pt x="1577207" y="57774"/>
                    <a:pt x="229031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6158837" y="4552132"/>
              <a:ext cx="248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5767131" y="6081248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5145845" y="5885532"/>
              <a:ext cx="890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>
                  <a:off x="6815604" y="5995718"/>
                  <a:ext cx="251642" cy="2185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604" y="5995718"/>
                  <a:ext cx="251642" cy="21854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878" t="-2857" r="-2439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Arco 59"/>
            <p:cNvSpPr/>
            <p:nvPr/>
          </p:nvSpPr>
          <p:spPr>
            <a:xfrm>
              <a:off x="6773591" y="5856871"/>
              <a:ext cx="667137" cy="494169"/>
            </a:xfrm>
            <a:custGeom>
              <a:avLst/>
              <a:gdLst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2" fmla="*/ 570585 w 1141169"/>
                <a:gd name="connsiteY2" fmla="*/ 570585 h 1141169"/>
                <a:gd name="connsiteX3" fmla="*/ 117 w 1141169"/>
                <a:gd name="connsiteY3" fmla="*/ 582146 h 1141169"/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0" fmla="*/ 117 w 667137"/>
                <a:gd name="connsiteY0" fmla="*/ 494169 h 494169"/>
                <a:gd name="connsiteX1" fmla="*/ 266189 w 667137"/>
                <a:gd name="connsiteY1" fmla="*/ 0 h 494169"/>
                <a:gd name="connsiteX2" fmla="*/ 667137 w 667137"/>
                <a:gd name="connsiteY2" fmla="*/ 488287 h 494169"/>
                <a:gd name="connsiteX3" fmla="*/ 117 w 667137"/>
                <a:gd name="connsiteY3" fmla="*/ 494169 h 494169"/>
                <a:gd name="connsiteX0" fmla="*/ 117 w 667137"/>
                <a:gd name="connsiteY0" fmla="*/ 494169 h 494169"/>
                <a:gd name="connsiteX1" fmla="*/ 266189 w 667137"/>
                <a:gd name="connsiteY1" fmla="*/ 0 h 49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7137" h="494169" stroke="0" extrusionOk="0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  <a:lnTo>
                    <a:pt x="667137" y="488287"/>
                  </a:lnTo>
                  <a:cubicBezTo>
                    <a:pt x="476981" y="492141"/>
                    <a:pt x="190273" y="490315"/>
                    <a:pt x="117" y="494169"/>
                  </a:cubicBezTo>
                  <a:close/>
                </a:path>
                <a:path w="667137" h="494169" fill="none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>
                  <a:off x="7825559" y="6316045"/>
                  <a:ext cx="27662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5559" y="6316045"/>
                  <a:ext cx="276626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222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>
                  <a:off x="5759588" y="4168445"/>
                  <a:ext cx="21175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588" y="4168445"/>
                  <a:ext cx="211756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2857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Conector recto de flecha 64"/>
            <p:cNvCxnSpPr/>
            <p:nvPr/>
          </p:nvCxnSpPr>
          <p:spPr>
            <a:xfrm flipV="1">
              <a:off x="6000552" y="6343295"/>
              <a:ext cx="2001578" cy="6981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 rot="16200000">
                  <a:off x="6000979" y="5744427"/>
                  <a:ext cx="47821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100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000979" y="5744427"/>
                  <a:ext cx="478214" cy="1692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3846" r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Conector recto 67"/>
            <p:cNvCxnSpPr/>
            <p:nvPr/>
          </p:nvCxnSpPr>
          <p:spPr>
            <a:xfrm>
              <a:off x="6350725" y="5014344"/>
              <a:ext cx="1095233" cy="133226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>
                  <a:off x="6922685" y="5508690"/>
                  <a:ext cx="1585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2685" y="5508690"/>
                  <a:ext cx="158534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692" r="-384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CuadroTexto 71"/>
            <p:cNvSpPr txBox="1"/>
            <p:nvPr/>
          </p:nvSpPr>
          <p:spPr>
            <a:xfrm flipH="1">
              <a:off x="7340416" y="606633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cxnSp>
          <p:nvCxnSpPr>
            <p:cNvPr id="73" name="Conector recto de flecha 72"/>
            <p:cNvCxnSpPr/>
            <p:nvPr/>
          </p:nvCxnSpPr>
          <p:spPr>
            <a:xfrm>
              <a:off x="6026978" y="6641080"/>
              <a:ext cx="141660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uadroTexto 73"/>
                <p:cNvSpPr txBox="1"/>
                <p:nvPr/>
              </p:nvSpPr>
              <p:spPr>
                <a:xfrm flipH="1">
                  <a:off x="6685976" y="6545879"/>
                  <a:ext cx="150930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i="1">
                            <a:latin typeface="Cambria Math" charset="0"/>
                          </a:rPr>
                          <m:t>𝑞</m:t>
                        </m:r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74" name="CuadroTexto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685976" y="6545879"/>
                  <a:ext cx="150930" cy="1692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2000" r="-4000" b="-2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ector recto 74"/>
            <p:cNvCxnSpPr/>
            <p:nvPr/>
          </p:nvCxnSpPr>
          <p:spPr>
            <a:xfrm flipH="1">
              <a:off x="6350725" y="5009204"/>
              <a:ext cx="1180" cy="13410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uadroTexto 75"/>
            <p:cNvSpPr txBox="1"/>
            <p:nvPr/>
          </p:nvSpPr>
          <p:spPr>
            <a:xfrm>
              <a:off x="6351790" y="6063739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cxnSp>
          <p:nvCxnSpPr>
            <p:cNvPr id="40" name="Conector recto de flecha 39"/>
            <p:cNvCxnSpPr/>
            <p:nvPr/>
          </p:nvCxnSpPr>
          <p:spPr>
            <a:xfrm flipH="1" flipV="1">
              <a:off x="6002340" y="4211503"/>
              <a:ext cx="1568" cy="214315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de flecha 77"/>
            <p:cNvCxnSpPr/>
            <p:nvPr/>
          </p:nvCxnSpPr>
          <p:spPr>
            <a:xfrm>
              <a:off x="6388352" y="6469071"/>
              <a:ext cx="10636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>
                  <a:off x="6705029" y="6375946"/>
                  <a:ext cx="464373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100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029" y="6375946"/>
                  <a:ext cx="464373" cy="1692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6579" b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Forma libre 41"/>
            <p:cNvSpPr/>
            <p:nvPr/>
          </p:nvSpPr>
          <p:spPr>
            <a:xfrm flipH="1">
              <a:off x="3101575" y="5080884"/>
              <a:ext cx="1433642" cy="1285832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  <a:gd name="connsiteX0" fmla="*/ 633815 w 1709313"/>
                <a:gd name="connsiteY0" fmla="*/ 0 h 1268508"/>
                <a:gd name="connsiteX1" fmla="*/ 0 w 1709313"/>
                <a:gd name="connsiteY1" fmla="*/ 1268508 h 1268508"/>
                <a:gd name="connsiteX2" fmla="*/ 1231796 w 1709313"/>
                <a:gd name="connsiteY2" fmla="*/ 1260951 h 1268508"/>
                <a:gd name="connsiteX3" fmla="*/ 633815 w 1709313"/>
                <a:gd name="connsiteY3" fmla="*/ 0 h 1268508"/>
                <a:gd name="connsiteX0" fmla="*/ 633815 w 1231882"/>
                <a:gd name="connsiteY0" fmla="*/ 0 h 1268508"/>
                <a:gd name="connsiteX1" fmla="*/ 0 w 1231882"/>
                <a:gd name="connsiteY1" fmla="*/ 1268508 h 1268508"/>
                <a:gd name="connsiteX2" fmla="*/ 1231796 w 1231882"/>
                <a:gd name="connsiteY2" fmla="*/ 1260951 h 1268508"/>
                <a:gd name="connsiteX3" fmla="*/ 633815 w 1231882"/>
                <a:gd name="connsiteY3" fmla="*/ 0 h 1268508"/>
                <a:gd name="connsiteX0" fmla="*/ 1030798 w 1628865"/>
                <a:gd name="connsiteY0" fmla="*/ 0 h 1264047"/>
                <a:gd name="connsiteX1" fmla="*/ 0 w 1628865"/>
                <a:gd name="connsiteY1" fmla="*/ 1264047 h 1264047"/>
                <a:gd name="connsiteX2" fmla="*/ 1628779 w 1628865"/>
                <a:gd name="connsiteY2" fmla="*/ 1260951 h 1264047"/>
                <a:gd name="connsiteX3" fmla="*/ 1030798 w 1628865"/>
                <a:gd name="connsiteY3" fmla="*/ 0 h 1264047"/>
                <a:gd name="connsiteX0" fmla="*/ 1030798 w 1628865"/>
                <a:gd name="connsiteY0" fmla="*/ 0 h 1273830"/>
                <a:gd name="connsiteX1" fmla="*/ 0 w 1628865"/>
                <a:gd name="connsiteY1" fmla="*/ 1264047 h 1273830"/>
                <a:gd name="connsiteX2" fmla="*/ 1628779 w 1628865"/>
                <a:gd name="connsiteY2" fmla="*/ 1273830 h 1273830"/>
                <a:gd name="connsiteX3" fmla="*/ 1030798 w 1628865"/>
                <a:gd name="connsiteY3" fmla="*/ 0 h 1273830"/>
                <a:gd name="connsiteX0" fmla="*/ 1030798 w 1628865"/>
                <a:gd name="connsiteY0" fmla="*/ 0 h 1275199"/>
                <a:gd name="connsiteX1" fmla="*/ 0 w 1628865"/>
                <a:gd name="connsiteY1" fmla="*/ 1275199 h 1275199"/>
                <a:gd name="connsiteX2" fmla="*/ 1628779 w 1628865"/>
                <a:gd name="connsiteY2" fmla="*/ 1273830 h 1275199"/>
                <a:gd name="connsiteX3" fmla="*/ 1030798 w 1628865"/>
                <a:gd name="connsiteY3" fmla="*/ 0 h 1275199"/>
                <a:gd name="connsiteX0" fmla="*/ 1205971 w 1629040"/>
                <a:gd name="connsiteY0" fmla="*/ 0 h 1285832"/>
                <a:gd name="connsiteX1" fmla="*/ 0 w 1629040"/>
                <a:gd name="connsiteY1" fmla="*/ 1285832 h 1285832"/>
                <a:gd name="connsiteX2" fmla="*/ 1628779 w 1629040"/>
                <a:gd name="connsiteY2" fmla="*/ 1284463 h 1285832"/>
                <a:gd name="connsiteX3" fmla="*/ 1205971 w 1629040"/>
                <a:gd name="connsiteY3" fmla="*/ 0 h 1285832"/>
                <a:gd name="connsiteX0" fmla="*/ 1205971 w 1628928"/>
                <a:gd name="connsiteY0" fmla="*/ 0 h 1285832"/>
                <a:gd name="connsiteX1" fmla="*/ 0 w 1628928"/>
                <a:gd name="connsiteY1" fmla="*/ 1285832 h 1285832"/>
                <a:gd name="connsiteX2" fmla="*/ 1628779 w 1628928"/>
                <a:gd name="connsiteY2" fmla="*/ 1284463 h 1285832"/>
                <a:gd name="connsiteX3" fmla="*/ 1205971 w 1628928"/>
                <a:gd name="connsiteY3" fmla="*/ 0 h 128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928" h="1285832">
                  <a:moveTo>
                    <a:pt x="1205971" y="0"/>
                  </a:moveTo>
                  <a:lnTo>
                    <a:pt x="0" y="1285832"/>
                  </a:lnTo>
                  <a:lnTo>
                    <a:pt x="1628779" y="1284463"/>
                  </a:lnTo>
                  <a:cubicBezTo>
                    <a:pt x="1634248" y="806912"/>
                    <a:pt x="1489390" y="321577"/>
                    <a:pt x="120597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51" name="Conector recto de flecha 50"/>
            <p:cNvCxnSpPr/>
            <p:nvPr/>
          </p:nvCxnSpPr>
          <p:spPr>
            <a:xfrm flipV="1">
              <a:off x="2324953" y="4235223"/>
              <a:ext cx="0" cy="213056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orma libre 37"/>
            <p:cNvSpPr/>
            <p:nvPr/>
          </p:nvSpPr>
          <p:spPr>
            <a:xfrm>
              <a:off x="3091960" y="4229543"/>
              <a:ext cx="1982174" cy="2130663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90318" h="1527381">
                  <a:moveTo>
                    <a:pt x="0" y="1527381"/>
                  </a:moveTo>
                  <a:cubicBezTo>
                    <a:pt x="10160" y="260768"/>
                    <a:pt x="1747617" y="81940"/>
                    <a:pt x="229031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3249761" y="4801395"/>
              <a:ext cx="248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2862552" y="6092193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2253107" y="5899815"/>
              <a:ext cx="86959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>
                  <a:off x="3893887" y="6013221"/>
                  <a:ext cx="251642" cy="2185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3887" y="6013221"/>
                  <a:ext cx="251642" cy="21854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878" r="-2439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Arco 45"/>
            <p:cNvSpPr/>
            <p:nvPr/>
          </p:nvSpPr>
          <p:spPr>
            <a:xfrm>
              <a:off x="3851874" y="5874374"/>
              <a:ext cx="667136" cy="494169"/>
            </a:xfrm>
            <a:custGeom>
              <a:avLst/>
              <a:gdLst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2" fmla="*/ 570585 w 1141169"/>
                <a:gd name="connsiteY2" fmla="*/ 570585 h 1141169"/>
                <a:gd name="connsiteX3" fmla="*/ 117 w 1141169"/>
                <a:gd name="connsiteY3" fmla="*/ 582146 h 1141169"/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0" fmla="*/ 117 w 667136"/>
                <a:gd name="connsiteY0" fmla="*/ 494169 h 494169"/>
                <a:gd name="connsiteX1" fmla="*/ 266189 w 667136"/>
                <a:gd name="connsiteY1" fmla="*/ 0 h 494169"/>
                <a:gd name="connsiteX2" fmla="*/ 667136 w 667136"/>
                <a:gd name="connsiteY2" fmla="*/ 482608 h 494169"/>
                <a:gd name="connsiteX3" fmla="*/ 117 w 667136"/>
                <a:gd name="connsiteY3" fmla="*/ 494169 h 494169"/>
                <a:gd name="connsiteX0" fmla="*/ 117 w 667136"/>
                <a:gd name="connsiteY0" fmla="*/ 494169 h 494169"/>
                <a:gd name="connsiteX1" fmla="*/ 266189 w 667136"/>
                <a:gd name="connsiteY1" fmla="*/ 0 h 49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7136" h="494169" stroke="0" extrusionOk="0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  <a:lnTo>
                    <a:pt x="667136" y="482608"/>
                  </a:lnTo>
                  <a:lnTo>
                    <a:pt x="117" y="494169"/>
                  </a:lnTo>
                  <a:close/>
                </a:path>
                <a:path w="667136" h="494169" fill="none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4903842" y="6333548"/>
                  <a:ext cx="27662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842" y="6333548"/>
                  <a:ext cx="276626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2085202" y="4167287"/>
                  <a:ext cx="21175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5202" y="4167287"/>
                  <a:ext cx="211756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7143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Conector recto de flecha 53"/>
            <p:cNvCxnSpPr/>
            <p:nvPr/>
          </p:nvCxnSpPr>
          <p:spPr>
            <a:xfrm>
              <a:off x="2321623" y="6360797"/>
              <a:ext cx="2762010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 rot="16200000">
                  <a:off x="3000440" y="5811566"/>
                  <a:ext cx="70327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func>
                          <m:funcPr>
                            <m:ctrlPr>
                              <a:rPr lang="es-ES" sz="1100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sinh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𝐹</m:t>
                            </m:r>
                          </m:e>
                        </m:func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000440" y="5811566"/>
                  <a:ext cx="703272" cy="1692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CuadroTexto 33"/>
            <p:cNvSpPr txBox="1"/>
            <p:nvPr/>
          </p:nvSpPr>
          <p:spPr>
            <a:xfrm flipH="1">
              <a:off x="2088318" y="6083902"/>
              <a:ext cx="2365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p:cxnSp>
          <p:nvCxnSpPr>
            <p:cNvPr id="39" name="Conector recto 38"/>
            <p:cNvCxnSpPr/>
            <p:nvPr/>
          </p:nvCxnSpPr>
          <p:spPr>
            <a:xfrm>
              <a:off x="3480047" y="5090107"/>
              <a:ext cx="1044194" cy="127400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uadroTexto 68"/>
                <p:cNvSpPr txBox="1"/>
                <p:nvPr/>
              </p:nvSpPr>
              <p:spPr>
                <a:xfrm>
                  <a:off x="4000968" y="5526193"/>
                  <a:ext cx="1585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9" name="Cuadro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0968" y="5526193"/>
                  <a:ext cx="158534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846" r="-769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CuadroTexto 46"/>
            <p:cNvSpPr txBox="1"/>
            <p:nvPr/>
          </p:nvSpPr>
          <p:spPr>
            <a:xfrm flipH="1">
              <a:off x="4418699" y="6083839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cxnSp>
          <p:nvCxnSpPr>
            <p:cNvPr id="49" name="Conector recto de flecha 48"/>
            <p:cNvCxnSpPr/>
            <p:nvPr/>
          </p:nvCxnSpPr>
          <p:spPr>
            <a:xfrm>
              <a:off x="2323199" y="5109557"/>
              <a:ext cx="11159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 flipH="1">
                  <a:off x="2544613" y="5034578"/>
                  <a:ext cx="689908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d>
                              <m:dPr>
                                <m:begChr m:val="|"/>
                                <m:endChr m:val="|"/>
                                <m:ctrlPr>
                                  <a:rPr lang="hr-HR" sz="11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1100" b="0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cosh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𝐹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544613" y="5034578"/>
                  <a:ext cx="689908" cy="1692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ector recto 52"/>
            <p:cNvCxnSpPr/>
            <p:nvPr/>
          </p:nvCxnSpPr>
          <p:spPr>
            <a:xfrm flipH="1">
              <a:off x="3468567" y="5073681"/>
              <a:ext cx="11480" cy="1295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uadroTexto 54"/>
            <p:cNvSpPr txBox="1"/>
            <p:nvPr/>
          </p:nvSpPr>
          <p:spPr>
            <a:xfrm>
              <a:off x="3481278" y="6081242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2569557" y="6253079"/>
                  <a:ext cx="251871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hr-HR" sz="11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100" i="1"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569557" y="6253079"/>
                  <a:ext cx="251871" cy="1692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Conector recto de flecha 79"/>
            <p:cNvCxnSpPr/>
            <p:nvPr/>
          </p:nvCxnSpPr>
          <p:spPr>
            <a:xfrm>
              <a:off x="3082151" y="6490301"/>
              <a:ext cx="146338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uadroTexto 80"/>
                <p:cNvSpPr txBox="1"/>
                <p:nvPr/>
              </p:nvSpPr>
              <p:spPr>
                <a:xfrm flipH="1">
                  <a:off x="3696757" y="6397034"/>
                  <a:ext cx="144692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i="1">
                            <a:latin typeface="Cambria Math" charset="0"/>
                          </a:rPr>
                          <m:t>𝑞</m:t>
                        </m:r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81" name="Cuadro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696757" y="6397034"/>
                  <a:ext cx="144692" cy="18466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6667" r="-12500" b="-19355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Forma libre 114"/>
            <p:cNvSpPr/>
            <p:nvPr/>
          </p:nvSpPr>
          <p:spPr>
            <a:xfrm flipH="1">
              <a:off x="3594880" y="2308844"/>
              <a:ext cx="1628865" cy="1275199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  <a:gd name="connsiteX0" fmla="*/ 633815 w 1709313"/>
                <a:gd name="connsiteY0" fmla="*/ 0 h 1268508"/>
                <a:gd name="connsiteX1" fmla="*/ 0 w 1709313"/>
                <a:gd name="connsiteY1" fmla="*/ 1268508 h 1268508"/>
                <a:gd name="connsiteX2" fmla="*/ 1231796 w 1709313"/>
                <a:gd name="connsiteY2" fmla="*/ 1260951 h 1268508"/>
                <a:gd name="connsiteX3" fmla="*/ 633815 w 1709313"/>
                <a:gd name="connsiteY3" fmla="*/ 0 h 1268508"/>
                <a:gd name="connsiteX0" fmla="*/ 633815 w 1231882"/>
                <a:gd name="connsiteY0" fmla="*/ 0 h 1268508"/>
                <a:gd name="connsiteX1" fmla="*/ 0 w 1231882"/>
                <a:gd name="connsiteY1" fmla="*/ 1268508 h 1268508"/>
                <a:gd name="connsiteX2" fmla="*/ 1231796 w 1231882"/>
                <a:gd name="connsiteY2" fmla="*/ 1260951 h 1268508"/>
                <a:gd name="connsiteX3" fmla="*/ 633815 w 1231882"/>
                <a:gd name="connsiteY3" fmla="*/ 0 h 1268508"/>
                <a:gd name="connsiteX0" fmla="*/ 1030798 w 1628865"/>
                <a:gd name="connsiteY0" fmla="*/ 0 h 1264047"/>
                <a:gd name="connsiteX1" fmla="*/ 0 w 1628865"/>
                <a:gd name="connsiteY1" fmla="*/ 1264047 h 1264047"/>
                <a:gd name="connsiteX2" fmla="*/ 1628779 w 1628865"/>
                <a:gd name="connsiteY2" fmla="*/ 1260951 h 1264047"/>
                <a:gd name="connsiteX3" fmla="*/ 1030798 w 1628865"/>
                <a:gd name="connsiteY3" fmla="*/ 0 h 1264047"/>
                <a:gd name="connsiteX0" fmla="*/ 1030798 w 1628865"/>
                <a:gd name="connsiteY0" fmla="*/ 0 h 1273830"/>
                <a:gd name="connsiteX1" fmla="*/ 0 w 1628865"/>
                <a:gd name="connsiteY1" fmla="*/ 1264047 h 1273830"/>
                <a:gd name="connsiteX2" fmla="*/ 1628779 w 1628865"/>
                <a:gd name="connsiteY2" fmla="*/ 1273830 h 1273830"/>
                <a:gd name="connsiteX3" fmla="*/ 1030798 w 1628865"/>
                <a:gd name="connsiteY3" fmla="*/ 0 h 1273830"/>
                <a:gd name="connsiteX0" fmla="*/ 1030798 w 1628865"/>
                <a:gd name="connsiteY0" fmla="*/ 0 h 1275199"/>
                <a:gd name="connsiteX1" fmla="*/ 0 w 1628865"/>
                <a:gd name="connsiteY1" fmla="*/ 1275199 h 1275199"/>
                <a:gd name="connsiteX2" fmla="*/ 1628779 w 1628865"/>
                <a:gd name="connsiteY2" fmla="*/ 1273830 h 1275199"/>
                <a:gd name="connsiteX3" fmla="*/ 1030798 w 1628865"/>
                <a:gd name="connsiteY3" fmla="*/ 0 h 1275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865" h="1275199">
                  <a:moveTo>
                    <a:pt x="1030798" y="0"/>
                  </a:moveTo>
                  <a:lnTo>
                    <a:pt x="0" y="1275199"/>
                  </a:lnTo>
                  <a:lnTo>
                    <a:pt x="1628779" y="1273830"/>
                  </a:lnTo>
                  <a:cubicBezTo>
                    <a:pt x="1634248" y="796279"/>
                    <a:pt x="1380662" y="300312"/>
                    <a:pt x="103079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6" name="CuadroTexto 115"/>
            <p:cNvSpPr txBox="1"/>
            <p:nvPr/>
          </p:nvSpPr>
          <p:spPr>
            <a:xfrm flipH="1">
              <a:off x="3937331" y="2055244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117" name="CuadroTexto 116"/>
            <p:cNvSpPr txBox="1"/>
            <p:nvPr/>
          </p:nvSpPr>
          <p:spPr>
            <a:xfrm flipH="1">
              <a:off x="3337510" y="3308042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118" name="CuadroTexto 117"/>
            <p:cNvSpPr txBox="1"/>
            <p:nvPr/>
          </p:nvSpPr>
          <p:spPr>
            <a:xfrm flipH="1">
              <a:off x="2748816" y="3596965"/>
              <a:ext cx="888463" cy="30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CuadroTexto 118"/>
                <p:cNvSpPr txBox="1"/>
                <p:nvPr/>
              </p:nvSpPr>
              <p:spPr>
                <a:xfrm flipH="1">
                  <a:off x="6052737" y="3277595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19" name="CuadroTexto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52737" y="3277595"/>
                  <a:ext cx="198483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9375" r="-9375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CuadroTexto 119"/>
                <p:cNvSpPr txBox="1"/>
                <p:nvPr/>
              </p:nvSpPr>
              <p:spPr>
                <a:xfrm flipH="1">
                  <a:off x="2773099" y="3294303"/>
                  <a:ext cx="3144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20" name="CuadroTexto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73099" y="3294303"/>
                  <a:ext cx="314409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uadroTexto 120"/>
                <p:cNvSpPr txBox="1"/>
                <p:nvPr/>
              </p:nvSpPr>
              <p:spPr>
                <a:xfrm flipH="1">
                  <a:off x="6666435" y="110421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21" name="CuadroTexto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666435" y="110421"/>
                  <a:ext cx="323259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2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2" name="CuadroTexto 121"/>
            <p:cNvSpPr txBox="1"/>
            <p:nvPr/>
          </p:nvSpPr>
          <p:spPr>
            <a:xfrm flipH="1">
              <a:off x="5137015" y="3308042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123" name="CuadroTexto 122"/>
            <p:cNvSpPr txBox="1"/>
            <p:nvPr/>
          </p:nvSpPr>
          <p:spPr>
            <a:xfrm flipH="1">
              <a:off x="3918773" y="1473855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124" name="CuadroTexto 123"/>
            <p:cNvSpPr txBox="1"/>
            <p:nvPr/>
          </p:nvSpPr>
          <p:spPr>
            <a:xfrm flipH="1">
              <a:off x="6771851" y="3540357"/>
              <a:ext cx="265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p:sp>
          <p:nvSpPr>
            <p:cNvPr id="125" name="Arco 91"/>
            <p:cNvSpPr/>
            <p:nvPr/>
          </p:nvSpPr>
          <p:spPr>
            <a:xfrm flipH="1">
              <a:off x="5999334" y="3124157"/>
              <a:ext cx="818891" cy="455699"/>
            </a:xfrm>
            <a:custGeom>
              <a:avLst/>
              <a:gdLst>
                <a:gd name="connsiteX0" fmla="*/ 1389289 w 1546910"/>
                <a:gd name="connsiteY0" fmla="*/ 275252 h 1393748"/>
                <a:gd name="connsiteX1" fmla="*/ 1546067 w 1546910"/>
                <a:gd name="connsiteY1" fmla="*/ 729409 h 1393748"/>
                <a:gd name="connsiteX2" fmla="*/ 773455 w 1546910"/>
                <a:gd name="connsiteY2" fmla="*/ 696874 h 1393748"/>
                <a:gd name="connsiteX3" fmla="*/ 1389289 w 1546910"/>
                <a:gd name="connsiteY3" fmla="*/ 275252 h 1393748"/>
                <a:gd name="connsiteX0" fmla="*/ 1389289 w 1546910"/>
                <a:gd name="connsiteY0" fmla="*/ 275252 h 1393748"/>
                <a:gd name="connsiteX1" fmla="*/ 1546067 w 1546910"/>
                <a:gd name="connsiteY1" fmla="*/ 729409 h 1393748"/>
                <a:gd name="connsiteX0" fmla="*/ 649911 w 807532"/>
                <a:gd name="connsiteY0" fmla="*/ 0 h 454157"/>
                <a:gd name="connsiteX1" fmla="*/ 806689 w 807532"/>
                <a:gd name="connsiteY1" fmla="*/ 454157 h 454157"/>
                <a:gd name="connsiteX2" fmla="*/ 0 w 807532"/>
                <a:gd name="connsiteY2" fmla="*/ 444340 h 454157"/>
                <a:gd name="connsiteX3" fmla="*/ 649911 w 807532"/>
                <a:gd name="connsiteY3" fmla="*/ 0 h 454157"/>
                <a:gd name="connsiteX0" fmla="*/ 649911 w 807532"/>
                <a:gd name="connsiteY0" fmla="*/ 0 h 454157"/>
                <a:gd name="connsiteX1" fmla="*/ 806689 w 807532"/>
                <a:gd name="connsiteY1" fmla="*/ 454157 h 454157"/>
                <a:gd name="connsiteX0" fmla="*/ 661270 w 818891"/>
                <a:gd name="connsiteY0" fmla="*/ 0 h 455699"/>
                <a:gd name="connsiteX1" fmla="*/ 818048 w 818891"/>
                <a:gd name="connsiteY1" fmla="*/ 454157 h 455699"/>
                <a:gd name="connsiteX2" fmla="*/ 0 w 818891"/>
                <a:gd name="connsiteY2" fmla="*/ 455699 h 455699"/>
                <a:gd name="connsiteX3" fmla="*/ 661270 w 818891"/>
                <a:gd name="connsiteY3" fmla="*/ 0 h 455699"/>
                <a:gd name="connsiteX0" fmla="*/ 661270 w 818891"/>
                <a:gd name="connsiteY0" fmla="*/ 0 h 455699"/>
                <a:gd name="connsiteX1" fmla="*/ 818048 w 818891"/>
                <a:gd name="connsiteY1" fmla="*/ 454157 h 455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8891" h="455699" stroke="0" extrusionOk="0">
                  <a:moveTo>
                    <a:pt x="661270" y="0"/>
                  </a:moveTo>
                  <a:cubicBezTo>
                    <a:pt x="771024" y="130136"/>
                    <a:pt x="826517" y="290890"/>
                    <a:pt x="818048" y="454157"/>
                  </a:cubicBezTo>
                  <a:lnTo>
                    <a:pt x="0" y="455699"/>
                  </a:lnTo>
                  <a:lnTo>
                    <a:pt x="661270" y="0"/>
                  </a:lnTo>
                  <a:close/>
                </a:path>
                <a:path w="818891" h="455699" fill="none">
                  <a:moveTo>
                    <a:pt x="661270" y="0"/>
                  </a:moveTo>
                  <a:cubicBezTo>
                    <a:pt x="771024" y="130136"/>
                    <a:pt x="826517" y="290890"/>
                    <a:pt x="818048" y="454157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26" name="Conector recto 125"/>
            <p:cNvCxnSpPr/>
            <p:nvPr/>
          </p:nvCxnSpPr>
          <p:spPr>
            <a:xfrm flipH="1" flipV="1">
              <a:off x="4206855" y="1721634"/>
              <a:ext cx="2605452" cy="185972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de flecha 126"/>
            <p:cNvCxnSpPr/>
            <p:nvPr/>
          </p:nvCxnSpPr>
          <p:spPr>
            <a:xfrm flipH="1" flipV="1">
              <a:off x="6814264" y="329057"/>
              <a:ext cx="0" cy="3253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de flecha 127"/>
            <p:cNvCxnSpPr/>
            <p:nvPr/>
          </p:nvCxnSpPr>
          <p:spPr>
            <a:xfrm>
              <a:off x="2775612" y="3580710"/>
              <a:ext cx="404511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Arco 31"/>
            <p:cNvSpPr/>
            <p:nvPr/>
          </p:nvSpPr>
          <p:spPr>
            <a:xfrm flipH="1">
              <a:off x="3596032" y="399430"/>
              <a:ext cx="3222322" cy="3186697"/>
            </a:xfrm>
            <a:custGeom>
              <a:avLst/>
              <a:gdLst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3" fmla="*/ 3181350 w 6362700"/>
                <a:gd name="connsiteY3" fmla="*/ 3181350 h 6362700"/>
                <a:gd name="connsiteX4" fmla="*/ 3144216 w 6362700"/>
                <a:gd name="connsiteY4" fmla="*/ 217 h 6362700"/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  <a:gd name="connsiteX3" fmla="*/ 3540 w 3222322"/>
                <a:gd name="connsiteY3" fmla="*/ 3186697 h 3186697"/>
                <a:gd name="connsiteX4" fmla="*/ 3838 w 3222322"/>
                <a:gd name="connsiteY4" fmla="*/ 217 h 3186697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322" h="3186697" stroke="0" extrusionOk="0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  <a:lnTo>
                    <a:pt x="3540" y="3186697"/>
                  </a:lnTo>
                  <a:cubicBezTo>
                    <a:pt x="-8838" y="2126319"/>
                    <a:pt x="16216" y="1060595"/>
                    <a:pt x="3838" y="217"/>
                  </a:cubicBezTo>
                  <a:close/>
                </a:path>
                <a:path w="3222322" h="3186697" fill="none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0" name="Conector recto 129"/>
            <p:cNvCxnSpPr/>
            <p:nvPr/>
          </p:nvCxnSpPr>
          <p:spPr>
            <a:xfrm flipH="1">
              <a:off x="4197833" y="1706738"/>
              <a:ext cx="9879" cy="18814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de flecha 130"/>
            <p:cNvCxnSpPr/>
            <p:nvPr/>
          </p:nvCxnSpPr>
          <p:spPr>
            <a:xfrm flipH="1">
              <a:off x="6953553" y="403166"/>
              <a:ext cx="0" cy="31968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de flecha 131"/>
            <p:cNvCxnSpPr/>
            <p:nvPr/>
          </p:nvCxnSpPr>
          <p:spPr>
            <a:xfrm flipV="1">
              <a:off x="5200940" y="3730087"/>
              <a:ext cx="162232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Forma libre 132"/>
            <p:cNvSpPr/>
            <p:nvPr/>
          </p:nvSpPr>
          <p:spPr>
            <a:xfrm>
              <a:off x="3596032" y="1418941"/>
              <a:ext cx="3226158" cy="2160095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592" h="1340815">
                  <a:moveTo>
                    <a:pt x="0" y="1340815"/>
                  </a:moveTo>
                  <a:cubicBezTo>
                    <a:pt x="10160" y="259561"/>
                    <a:pt x="1833522" y="6426"/>
                    <a:pt x="23815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4" name="Arco 35"/>
            <p:cNvSpPr/>
            <p:nvPr/>
          </p:nvSpPr>
          <p:spPr>
            <a:xfrm flipH="1">
              <a:off x="4637749" y="3162689"/>
              <a:ext cx="592712" cy="422489"/>
            </a:xfrm>
            <a:custGeom>
              <a:avLst/>
              <a:gdLst>
                <a:gd name="connsiteX0" fmla="*/ 833326 w 1083191"/>
                <a:gd name="connsiteY0" fmla="*/ 76841 h 975942"/>
                <a:gd name="connsiteX1" fmla="*/ 1083192 w 1083191"/>
                <a:gd name="connsiteY1" fmla="*/ 487971 h 975942"/>
                <a:gd name="connsiteX2" fmla="*/ 541596 w 1083191"/>
                <a:gd name="connsiteY2" fmla="*/ 487971 h 975942"/>
                <a:gd name="connsiteX3" fmla="*/ 833326 w 1083191"/>
                <a:gd name="connsiteY3" fmla="*/ 76841 h 975942"/>
                <a:gd name="connsiteX0" fmla="*/ 833326 w 1083191"/>
                <a:gd name="connsiteY0" fmla="*/ 76841 h 975942"/>
                <a:gd name="connsiteX1" fmla="*/ 1083192 w 1083191"/>
                <a:gd name="connsiteY1" fmla="*/ 487971 h 975942"/>
                <a:gd name="connsiteX0" fmla="*/ 342846 w 592712"/>
                <a:gd name="connsiteY0" fmla="*/ 0 h 411130"/>
                <a:gd name="connsiteX1" fmla="*/ 592712 w 592712"/>
                <a:gd name="connsiteY1" fmla="*/ 411130 h 411130"/>
                <a:gd name="connsiteX2" fmla="*/ 0 w 592712"/>
                <a:gd name="connsiteY2" fmla="*/ 411130 h 411130"/>
                <a:gd name="connsiteX3" fmla="*/ 342846 w 592712"/>
                <a:gd name="connsiteY3" fmla="*/ 0 h 411130"/>
                <a:gd name="connsiteX0" fmla="*/ 342846 w 592712"/>
                <a:gd name="connsiteY0" fmla="*/ 0 h 411130"/>
                <a:gd name="connsiteX1" fmla="*/ 592712 w 592712"/>
                <a:gd name="connsiteY1" fmla="*/ 411130 h 411130"/>
                <a:gd name="connsiteX0" fmla="*/ 342846 w 592712"/>
                <a:gd name="connsiteY0" fmla="*/ 11359 h 422489"/>
                <a:gd name="connsiteX1" fmla="*/ 592712 w 592712"/>
                <a:gd name="connsiteY1" fmla="*/ 422489 h 422489"/>
                <a:gd name="connsiteX2" fmla="*/ 0 w 592712"/>
                <a:gd name="connsiteY2" fmla="*/ 422489 h 422489"/>
                <a:gd name="connsiteX3" fmla="*/ 342846 w 592712"/>
                <a:gd name="connsiteY3" fmla="*/ 11359 h 422489"/>
                <a:gd name="connsiteX0" fmla="*/ 325807 w 592712"/>
                <a:gd name="connsiteY0" fmla="*/ 0 h 422489"/>
                <a:gd name="connsiteX1" fmla="*/ 592712 w 592712"/>
                <a:gd name="connsiteY1" fmla="*/ 422489 h 422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2712" h="422489" stroke="0" extrusionOk="0">
                  <a:moveTo>
                    <a:pt x="342846" y="11359"/>
                  </a:moveTo>
                  <a:cubicBezTo>
                    <a:pt x="498518" y="101029"/>
                    <a:pt x="592712" y="256016"/>
                    <a:pt x="592712" y="422489"/>
                  </a:cubicBezTo>
                  <a:lnTo>
                    <a:pt x="0" y="422489"/>
                  </a:lnTo>
                  <a:cubicBezTo>
                    <a:pt x="97243" y="285446"/>
                    <a:pt x="245603" y="148402"/>
                    <a:pt x="342846" y="11359"/>
                  </a:cubicBezTo>
                  <a:close/>
                </a:path>
                <a:path w="592712" h="422489" fill="none">
                  <a:moveTo>
                    <a:pt x="325807" y="0"/>
                  </a:moveTo>
                  <a:cubicBezTo>
                    <a:pt x="481479" y="89670"/>
                    <a:pt x="592712" y="256016"/>
                    <a:pt x="592712" y="422489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5" name="Conector recto 134"/>
            <p:cNvCxnSpPr/>
            <p:nvPr/>
          </p:nvCxnSpPr>
          <p:spPr>
            <a:xfrm>
              <a:off x="4212753" y="2329267"/>
              <a:ext cx="1007902" cy="124262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CuadroTexto 135"/>
            <p:cNvSpPr txBox="1"/>
            <p:nvPr/>
          </p:nvSpPr>
          <p:spPr>
            <a:xfrm flipH="1">
              <a:off x="3947267" y="3308042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CuadroTexto 136"/>
                <p:cNvSpPr txBox="1"/>
                <p:nvPr/>
              </p:nvSpPr>
              <p:spPr>
                <a:xfrm flipH="1">
                  <a:off x="4709311" y="3284871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7" name="CuadroTexto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09311" y="3284871"/>
                  <a:ext cx="198483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8750" r="-18750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CuadroTexto 137"/>
                <p:cNvSpPr txBox="1"/>
                <p:nvPr/>
              </p:nvSpPr>
              <p:spPr>
                <a:xfrm flipH="1">
                  <a:off x="5842839" y="3599842"/>
                  <a:ext cx="292907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8" name="CuadroTexto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42839" y="3599842"/>
                  <a:ext cx="292907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Conector recto de flecha 138"/>
            <p:cNvCxnSpPr/>
            <p:nvPr/>
          </p:nvCxnSpPr>
          <p:spPr>
            <a:xfrm>
              <a:off x="4214284" y="3906255"/>
              <a:ext cx="260897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CuadroTexto 139"/>
                <p:cNvSpPr txBox="1"/>
                <p:nvPr/>
              </p:nvSpPr>
              <p:spPr>
                <a:xfrm flipH="1">
                  <a:off x="5222272" y="3799061"/>
                  <a:ext cx="550382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140" name="CuadroTexto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222272" y="3799061"/>
                  <a:ext cx="550382" cy="18043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CuadroTexto 140"/>
                <p:cNvSpPr txBox="1"/>
                <p:nvPr/>
              </p:nvSpPr>
              <p:spPr>
                <a:xfrm flipH="1">
                  <a:off x="6902597" y="1851238"/>
                  <a:ext cx="13593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41" name="CuadroTexto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02597" y="1851238"/>
                  <a:ext cx="135938" cy="215444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17391" r="-1739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uadroTexto 141"/>
                <p:cNvSpPr txBox="1"/>
                <p:nvPr/>
              </p:nvSpPr>
              <p:spPr>
                <a:xfrm rot="16200000" flipH="1">
                  <a:off x="3846330" y="2890882"/>
                  <a:ext cx="448165" cy="180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𝑏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142" name="CuadroTexto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>
                  <a:off x="3846330" y="2890882"/>
                  <a:ext cx="448165" cy="180434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t="-4054" r="-10000" b="-67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CuadroTexto 143"/>
            <p:cNvSpPr txBox="1"/>
            <p:nvPr/>
          </p:nvSpPr>
          <p:spPr>
            <a:xfrm>
              <a:off x="5004820" y="1907964"/>
              <a:ext cx="811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Elipse</a:t>
              </a:r>
            </a:p>
          </p:txBody>
        </p:sp>
        <p:sp>
          <p:nvSpPr>
            <p:cNvPr id="145" name="CuadroTexto 144"/>
            <p:cNvSpPr txBox="1"/>
            <p:nvPr/>
          </p:nvSpPr>
          <p:spPr>
            <a:xfrm>
              <a:off x="3775493" y="4822317"/>
              <a:ext cx="1193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Hipérbola</a:t>
              </a:r>
            </a:p>
          </p:txBody>
        </p:sp>
        <p:sp>
          <p:nvSpPr>
            <p:cNvPr id="146" name="CuadroTexto 145"/>
            <p:cNvSpPr txBox="1"/>
            <p:nvPr/>
          </p:nvSpPr>
          <p:spPr>
            <a:xfrm>
              <a:off x="6645214" y="4793562"/>
              <a:ext cx="1193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Parábola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9581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horizontal_anomalia_media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1118710" y="1755418"/>
            <a:ext cx="6747666" cy="3854549"/>
            <a:chOff x="1118710" y="1755418"/>
            <a:chExt cx="6747666" cy="3854549"/>
          </a:xfrm>
        </p:grpSpPr>
        <p:sp>
          <p:nvSpPr>
            <p:cNvPr id="13" name="Forma libre 12"/>
            <p:cNvSpPr/>
            <p:nvPr/>
          </p:nvSpPr>
          <p:spPr>
            <a:xfrm>
              <a:off x="1237337" y="2059600"/>
              <a:ext cx="5255316" cy="3032475"/>
            </a:xfrm>
            <a:custGeom>
              <a:avLst/>
              <a:gdLst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53400 w 5253400"/>
                <a:gd name="connsiteY0" fmla="*/ 3022643 h 3022643"/>
                <a:gd name="connsiteX1" fmla="*/ 0 w 5253400"/>
                <a:gd name="connsiteY1" fmla="*/ 3019926 h 3022643"/>
                <a:gd name="connsiteX2" fmla="*/ 2225842 w 5253400"/>
                <a:gd name="connsiteY2" fmla="*/ 0 h 3022643"/>
                <a:gd name="connsiteX3" fmla="*/ 5253400 w 5253400"/>
                <a:gd name="connsiteY3" fmla="*/ 3022643 h 3022643"/>
                <a:gd name="connsiteX0" fmla="*/ 5253400 w 5253400"/>
                <a:gd name="connsiteY0" fmla="*/ 3032475 h 3032475"/>
                <a:gd name="connsiteX1" fmla="*/ 0 w 5253400"/>
                <a:gd name="connsiteY1" fmla="*/ 3029758 h 3032475"/>
                <a:gd name="connsiteX2" fmla="*/ 2240590 w 5253400"/>
                <a:gd name="connsiteY2" fmla="*/ 0 h 3032475"/>
                <a:gd name="connsiteX3" fmla="*/ 5253400 w 5253400"/>
                <a:gd name="connsiteY3" fmla="*/ 3032475 h 3032475"/>
                <a:gd name="connsiteX0" fmla="*/ 5253400 w 5253400"/>
                <a:gd name="connsiteY0" fmla="*/ 3032475 h 3032475"/>
                <a:gd name="connsiteX1" fmla="*/ 0 w 5253400"/>
                <a:gd name="connsiteY1" fmla="*/ 3029758 h 3032475"/>
                <a:gd name="connsiteX2" fmla="*/ 2240590 w 5253400"/>
                <a:gd name="connsiteY2" fmla="*/ 0 h 3032475"/>
                <a:gd name="connsiteX3" fmla="*/ 5253400 w 5253400"/>
                <a:gd name="connsiteY3" fmla="*/ 3032475 h 3032475"/>
                <a:gd name="connsiteX0" fmla="*/ 5253400 w 5253400"/>
                <a:gd name="connsiteY0" fmla="*/ 3032475 h 3032475"/>
                <a:gd name="connsiteX1" fmla="*/ 0 w 5253400"/>
                <a:gd name="connsiteY1" fmla="*/ 3029758 h 3032475"/>
                <a:gd name="connsiteX2" fmla="*/ 2240590 w 5253400"/>
                <a:gd name="connsiteY2" fmla="*/ 0 h 3032475"/>
                <a:gd name="connsiteX3" fmla="*/ 5253400 w 5253400"/>
                <a:gd name="connsiteY3" fmla="*/ 3032475 h 3032475"/>
                <a:gd name="connsiteX0" fmla="*/ 5255316 w 5255316"/>
                <a:gd name="connsiteY0" fmla="*/ 3032475 h 3032475"/>
                <a:gd name="connsiteX1" fmla="*/ 1916 w 5255316"/>
                <a:gd name="connsiteY1" fmla="*/ 3029758 h 3032475"/>
                <a:gd name="connsiteX2" fmla="*/ 2242506 w 5255316"/>
                <a:gd name="connsiteY2" fmla="*/ 0 h 3032475"/>
                <a:gd name="connsiteX3" fmla="*/ 5255316 w 5255316"/>
                <a:gd name="connsiteY3" fmla="*/ 3032475 h 303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5316" h="3032475">
                  <a:moveTo>
                    <a:pt x="5255316" y="3032475"/>
                  </a:moveTo>
                  <a:lnTo>
                    <a:pt x="1916" y="3029758"/>
                  </a:lnTo>
                  <a:cubicBezTo>
                    <a:pt x="-17879" y="2647206"/>
                    <a:pt x="75787" y="744793"/>
                    <a:pt x="2242506" y="0"/>
                  </a:cubicBezTo>
                  <a:lnTo>
                    <a:pt x="5255316" y="30324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Forma libre 14"/>
            <p:cNvSpPr/>
            <p:nvPr/>
          </p:nvSpPr>
          <p:spPr>
            <a:xfrm>
              <a:off x="3489820" y="2046914"/>
              <a:ext cx="2986481" cy="3036814"/>
            </a:xfrm>
            <a:custGeom>
              <a:avLst/>
              <a:gdLst>
                <a:gd name="connsiteX0" fmla="*/ 0 w 2986481"/>
                <a:gd name="connsiteY0" fmla="*/ 0 h 3036814"/>
                <a:gd name="connsiteX1" fmla="*/ 2986481 w 2986481"/>
                <a:gd name="connsiteY1" fmla="*/ 3036814 h 3036814"/>
                <a:gd name="connsiteX2" fmla="*/ 989901 w 2986481"/>
                <a:gd name="connsiteY2" fmla="*/ 3036814 h 3036814"/>
                <a:gd name="connsiteX3" fmla="*/ 0 w 2986481"/>
                <a:gd name="connsiteY3" fmla="*/ 0 h 3036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6481" h="3036814">
                  <a:moveTo>
                    <a:pt x="0" y="0"/>
                  </a:moveTo>
                  <a:lnTo>
                    <a:pt x="2986481" y="3036814"/>
                  </a:lnTo>
                  <a:lnTo>
                    <a:pt x="989901" y="3036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2" name="Arco 91"/>
            <p:cNvSpPr/>
            <p:nvPr/>
          </p:nvSpPr>
          <p:spPr>
            <a:xfrm rot="16200000">
              <a:off x="4003381" y="4682283"/>
              <a:ext cx="949588" cy="905780"/>
            </a:xfrm>
            <a:prstGeom prst="arc">
              <a:avLst>
                <a:gd name="adj1" fmla="val 16616285"/>
                <a:gd name="adj2" fmla="val 2071971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1" name="Conector recto 60"/>
            <p:cNvCxnSpPr/>
            <p:nvPr/>
          </p:nvCxnSpPr>
          <p:spPr>
            <a:xfrm flipH="1" flipV="1">
              <a:off x="3502152" y="2075688"/>
              <a:ext cx="991090" cy="301246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 flipH="1">
              <a:off x="3290706" y="2734923"/>
              <a:ext cx="207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 flipH="1">
              <a:off x="7601026" y="5055071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 flipH="1">
              <a:off x="6894580" y="4765589"/>
              <a:ext cx="950280" cy="30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 flipH="1">
                  <a:off x="4738161" y="4641070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38161" y="4641070"/>
                  <a:ext cx="1984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091" r="-6061"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ector recto de flecha 72"/>
            <p:cNvCxnSpPr/>
            <p:nvPr/>
          </p:nvCxnSpPr>
          <p:spPr>
            <a:xfrm flipH="1">
              <a:off x="1225297" y="5087498"/>
              <a:ext cx="6491347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3495531" y="2057400"/>
              <a:ext cx="0" cy="3033543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uadroTexto 81"/>
                <p:cNvSpPr txBox="1"/>
                <p:nvPr/>
              </p:nvSpPr>
              <p:spPr>
                <a:xfrm flipH="1">
                  <a:off x="5301253" y="5087712"/>
                  <a:ext cx="29290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2" name="Cuadro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01253" y="5087712"/>
                  <a:ext cx="292907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CuadroTexto 83"/>
            <p:cNvSpPr txBox="1"/>
            <p:nvPr/>
          </p:nvSpPr>
          <p:spPr>
            <a:xfrm flipH="1">
              <a:off x="6390869" y="5063909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86" name="CuadroTexto 85"/>
            <p:cNvSpPr txBox="1"/>
            <p:nvPr/>
          </p:nvSpPr>
          <p:spPr>
            <a:xfrm flipH="1">
              <a:off x="3332939" y="5048233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grpSp>
          <p:nvGrpSpPr>
            <p:cNvPr id="12" name="Agrupar 11"/>
            <p:cNvGrpSpPr/>
            <p:nvPr/>
          </p:nvGrpSpPr>
          <p:grpSpPr>
            <a:xfrm>
              <a:off x="1280435" y="5238240"/>
              <a:ext cx="3196830" cy="215444"/>
              <a:chOff x="-969471" y="4131335"/>
              <a:chExt cx="3196830" cy="215444"/>
            </a:xfrm>
          </p:grpSpPr>
          <p:cxnSp>
            <p:nvCxnSpPr>
              <p:cNvPr id="77" name="Conector recto de flecha 76"/>
              <p:cNvCxnSpPr/>
              <p:nvPr/>
            </p:nvCxnSpPr>
            <p:spPr>
              <a:xfrm rot="5400000">
                <a:off x="628944" y="2658800"/>
                <a:ext cx="0" cy="31968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CuadroTexto 86"/>
                  <p:cNvSpPr txBox="1"/>
                  <p:nvPr/>
                </p:nvSpPr>
                <p:spPr>
                  <a:xfrm flipH="1">
                    <a:off x="466294" y="4131335"/>
                    <a:ext cx="135938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𝑎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87" name="CuadroTexto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66294" y="4131335"/>
                    <a:ext cx="135938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2727" r="-181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8" name="CuadroTexto 87"/>
            <p:cNvSpPr txBox="1"/>
            <p:nvPr/>
          </p:nvSpPr>
          <p:spPr>
            <a:xfrm flipH="1">
              <a:off x="3191917" y="1755418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90" name="CuadroTexto 89"/>
            <p:cNvSpPr txBox="1"/>
            <p:nvPr/>
          </p:nvSpPr>
          <p:spPr>
            <a:xfrm flipH="1">
              <a:off x="4382518" y="5036097"/>
              <a:ext cx="265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uadroTexto 68"/>
                <p:cNvSpPr txBox="1"/>
                <p:nvPr/>
              </p:nvSpPr>
              <p:spPr>
                <a:xfrm rot="16200000" flipH="1">
                  <a:off x="3090567" y="3651058"/>
                  <a:ext cx="54867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4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𝐸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′</m:t>
                            </m:r>
                          </m:e>
                        </m:fun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9" name="Cuadro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>
                  <a:off x="3090567" y="3651058"/>
                  <a:ext cx="548676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78" t="-12222" r="-8333" b="-7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Arco 2"/>
            <p:cNvSpPr/>
            <p:nvPr/>
          </p:nvSpPr>
          <p:spPr>
            <a:xfrm>
              <a:off x="1243571" y="2944367"/>
              <a:ext cx="6464334" cy="2144009"/>
            </a:xfrm>
            <a:custGeom>
              <a:avLst/>
              <a:gdLst>
                <a:gd name="connsiteX0" fmla="*/ 1760 w 6464303"/>
                <a:gd name="connsiteY0" fmla="*/ 2134732 h 4133088"/>
                <a:gd name="connsiteX1" fmla="*/ 2099020 w 6464303"/>
                <a:gd name="connsiteY1" fmla="*/ 131159 h 4133088"/>
                <a:gd name="connsiteX2" fmla="*/ 4371839 w 6464303"/>
                <a:gd name="connsiteY2" fmla="*/ 132733 h 4133088"/>
                <a:gd name="connsiteX3" fmla="*/ 6462033 w 6464303"/>
                <a:gd name="connsiteY3" fmla="*/ 2144009 h 4133088"/>
                <a:gd name="connsiteX4" fmla="*/ 3232152 w 6464303"/>
                <a:gd name="connsiteY4" fmla="*/ 2066544 h 4133088"/>
                <a:gd name="connsiteX5" fmla="*/ 1760 w 6464303"/>
                <a:gd name="connsiteY5" fmla="*/ 2134732 h 4133088"/>
                <a:gd name="connsiteX0" fmla="*/ 1760 w 6464303"/>
                <a:gd name="connsiteY0" fmla="*/ 2134732 h 4133088"/>
                <a:gd name="connsiteX1" fmla="*/ 2099020 w 6464303"/>
                <a:gd name="connsiteY1" fmla="*/ 131159 h 4133088"/>
                <a:gd name="connsiteX2" fmla="*/ 4371839 w 6464303"/>
                <a:gd name="connsiteY2" fmla="*/ 132733 h 4133088"/>
                <a:gd name="connsiteX3" fmla="*/ 6462033 w 6464303"/>
                <a:gd name="connsiteY3" fmla="*/ 2144009 h 4133088"/>
                <a:gd name="connsiteX0" fmla="*/ 1773 w 6464334"/>
                <a:gd name="connsiteY0" fmla="*/ 2134732 h 2144009"/>
                <a:gd name="connsiteX1" fmla="*/ 2099033 w 6464334"/>
                <a:gd name="connsiteY1" fmla="*/ 131159 h 2144009"/>
                <a:gd name="connsiteX2" fmla="*/ 4371852 w 6464334"/>
                <a:gd name="connsiteY2" fmla="*/ 132733 h 2144009"/>
                <a:gd name="connsiteX3" fmla="*/ 6462046 w 6464334"/>
                <a:gd name="connsiteY3" fmla="*/ 2144009 h 2144009"/>
                <a:gd name="connsiteX4" fmla="*/ 3232165 w 6464334"/>
                <a:gd name="connsiteY4" fmla="*/ 2133862 h 2144009"/>
                <a:gd name="connsiteX5" fmla="*/ 1773 w 6464334"/>
                <a:gd name="connsiteY5" fmla="*/ 2134732 h 2144009"/>
                <a:gd name="connsiteX0" fmla="*/ 1773 w 6464334"/>
                <a:gd name="connsiteY0" fmla="*/ 2134732 h 2144009"/>
                <a:gd name="connsiteX1" fmla="*/ 2099033 w 6464334"/>
                <a:gd name="connsiteY1" fmla="*/ 131159 h 2144009"/>
                <a:gd name="connsiteX2" fmla="*/ 4371852 w 6464334"/>
                <a:gd name="connsiteY2" fmla="*/ 132733 h 2144009"/>
                <a:gd name="connsiteX3" fmla="*/ 6462046 w 6464334"/>
                <a:gd name="connsiteY3" fmla="*/ 2144009 h 214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4334" h="2144009" stroke="0" extrusionOk="0">
                  <a:moveTo>
                    <a:pt x="1773" y="2134732"/>
                  </a:moveTo>
                  <a:cubicBezTo>
                    <a:pt x="-43997" y="1248327"/>
                    <a:pt x="799944" y="442085"/>
                    <a:pt x="2099033" y="131159"/>
                  </a:cubicBezTo>
                  <a:cubicBezTo>
                    <a:pt x="2831954" y="-44260"/>
                    <a:pt x="3639527" y="-43701"/>
                    <a:pt x="4371852" y="132733"/>
                  </a:cubicBezTo>
                  <a:cubicBezTo>
                    <a:pt x="5672472" y="446081"/>
                    <a:pt x="6514146" y="1255977"/>
                    <a:pt x="6462046" y="2144009"/>
                  </a:cubicBezTo>
                  <a:lnTo>
                    <a:pt x="3232165" y="2133862"/>
                  </a:lnTo>
                  <a:cubicBezTo>
                    <a:pt x="2155368" y="2156591"/>
                    <a:pt x="1078570" y="2112003"/>
                    <a:pt x="1773" y="2134732"/>
                  </a:cubicBezTo>
                  <a:close/>
                </a:path>
                <a:path w="6464334" h="2144009" fill="none">
                  <a:moveTo>
                    <a:pt x="1773" y="2134732"/>
                  </a:moveTo>
                  <a:cubicBezTo>
                    <a:pt x="-43997" y="1248327"/>
                    <a:pt x="799944" y="442085"/>
                    <a:pt x="2099033" y="131159"/>
                  </a:cubicBezTo>
                  <a:cubicBezTo>
                    <a:pt x="2831954" y="-44260"/>
                    <a:pt x="3639527" y="-43701"/>
                    <a:pt x="4371852" y="132733"/>
                  </a:cubicBezTo>
                  <a:cubicBezTo>
                    <a:pt x="5672472" y="446081"/>
                    <a:pt x="6514146" y="1255977"/>
                    <a:pt x="6462046" y="2144009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Arco 36"/>
            <p:cNvSpPr/>
            <p:nvPr/>
          </p:nvSpPr>
          <p:spPr>
            <a:xfrm>
              <a:off x="1240533" y="1901951"/>
              <a:ext cx="6473958" cy="3194871"/>
            </a:xfrm>
            <a:custGeom>
              <a:avLst/>
              <a:gdLst>
                <a:gd name="connsiteX0" fmla="*/ 773 w 6473952"/>
                <a:gd name="connsiteY0" fmla="*/ 3194035 h 6251448"/>
                <a:gd name="connsiteX1" fmla="*/ 1639359 w 6473952"/>
                <a:gd name="connsiteY1" fmla="*/ 407232 h 6251448"/>
                <a:gd name="connsiteX2" fmla="*/ 4828936 w 6473952"/>
                <a:gd name="connsiteY2" fmla="*/ 404139 h 6251448"/>
                <a:gd name="connsiteX3" fmla="*/ 6473322 w 6473952"/>
                <a:gd name="connsiteY3" fmla="*/ 3187420 h 6251448"/>
                <a:gd name="connsiteX4" fmla="*/ 3236976 w 6473952"/>
                <a:gd name="connsiteY4" fmla="*/ 3125724 h 6251448"/>
                <a:gd name="connsiteX5" fmla="*/ 773 w 6473952"/>
                <a:gd name="connsiteY5" fmla="*/ 3194035 h 6251448"/>
                <a:gd name="connsiteX0" fmla="*/ 773 w 6473952"/>
                <a:gd name="connsiteY0" fmla="*/ 3194035 h 6251448"/>
                <a:gd name="connsiteX1" fmla="*/ 1639359 w 6473952"/>
                <a:gd name="connsiteY1" fmla="*/ 407232 h 6251448"/>
                <a:gd name="connsiteX2" fmla="*/ 4828936 w 6473952"/>
                <a:gd name="connsiteY2" fmla="*/ 404139 h 6251448"/>
                <a:gd name="connsiteX3" fmla="*/ 6473322 w 6473952"/>
                <a:gd name="connsiteY3" fmla="*/ 3187420 h 6251448"/>
                <a:gd name="connsiteX0" fmla="*/ 776 w 6473958"/>
                <a:gd name="connsiteY0" fmla="*/ 3194035 h 3194871"/>
                <a:gd name="connsiteX1" fmla="*/ 1639362 w 6473958"/>
                <a:gd name="connsiteY1" fmla="*/ 407232 h 3194871"/>
                <a:gd name="connsiteX2" fmla="*/ 4828939 w 6473958"/>
                <a:gd name="connsiteY2" fmla="*/ 404139 h 3194871"/>
                <a:gd name="connsiteX3" fmla="*/ 6473325 w 6473958"/>
                <a:gd name="connsiteY3" fmla="*/ 3187420 h 3194871"/>
                <a:gd name="connsiteX4" fmla="*/ 3242589 w 6473958"/>
                <a:gd name="connsiteY4" fmla="*/ 3187432 h 3194871"/>
                <a:gd name="connsiteX5" fmla="*/ 776 w 6473958"/>
                <a:gd name="connsiteY5" fmla="*/ 3194035 h 3194871"/>
                <a:gd name="connsiteX0" fmla="*/ 776 w 6473958"/>
                <a:gd name="connsiteY0" fmla="*/ 3194035 h 3194871"/>
                <a:gd name="connsiteX1" fmla="*/ 1639362 w 6473958"/>
                <a:gd name="connsiteY1" fmla="*/ 407232 h 3194871"/>
                <a:gd name="connsiteX2" fmla="*/ 4828939 w 6473958"/>
                <a:gd name="connsiteY2" fmla="*/ 404139 h 3194871"/>
                <a:gd name="connsiteX3" fmla="*/ 6473325 w 6473958"/>
                <a:gd name="connsiteY3" fmla="*/ 3187420 h 3194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3958" h="3194871" stroke="0" extrusionOk="0">
                  <a:moveTo>
                    <a:pt x="776" y="3194035"/>
                  </a:moveTo>
                  <a:cubicBezTo>
                    <a:pt x="-25239" y="2044828"/>
                    <a:pt x="604056" y="974562"/>
                    <a:pt x="1639362" y="407232"/>
                  </a:cubicBezTo>
                  <a:cubicBezTo>
                    <a:pt x="2628208" y="-134639"/>
                    <a:pt x="3838967" y="-135813"/>
                    <a:pt x="4828939" y="404139"/>
                  </a:cubicBezTo>
                  <a:cubicBezTo>
                    <a:pt x="5865313" y="969400"/>
                    <a:pt x="6496818" y="2038284"/>
                    <a:pt x="6473325" y="3187420"/>
                  </a:cubicBezTo>
                  <a:lnTo>
                    <a:pt x="3242589" y="3187432"/>
                  </a:lnTo>
                  <a:cubicBezTo>
                    <a:pt x="2163855" y="3210202"/>
                    <a:pt x="1079510" y="3171265"/>
                    <a:pt x="776" y="3194035"/>
                  </a:cubicBezTo>
                  <a:close/>
                </a:path>
                <a:path w="6473958" h="3194871" fill="none">
                  <a:moveTo>
                    <a:pt x="776" y="3194035"/>
                  </a:moveTo>
                  <a:cubicBezTo>
                    <a:pt x="-25239" y="2044828"/>
                    <a:pt x="604056" y="974562"/>
                    <a:pt x="1639362" y="407232"/>
                  </a:cubicBezTo>
                  <a:cubicBezTo>
                    <a:pt x="2628208" y="-134639"/>
                    <a:pt x="3838967" y="-135813"/>
                    <a:pt x="4828939" y="404139"/>
                  </a:cubicBezTo>
                  <a:cubicBezTo>
                    <a:pt x="5865313" y="969400"/>
                    <a:pt x="6496818" y="2038284"/>
                    <a:pt x="6473325" y="318742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3" name="Conector recto 42"/>
            <p:cNvCxnSpPr/>
            <p:nvPr/>
          </p:nvCxnSpPr>
          <p:spPr>
            <a:xfrm>
              <a:off x="3480816" y="2063496"/>
              <a:ext cx="3011424" cy="3029712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uadroTexto 45"/>
            <p:cNvSpPr txBox="1"/>
            <p:nvPr/>
          </p:nvSpPr>
          <p:spPr>
            <a:xfrm flipH="1">
              <a:off x="1118710" y="5044438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</a:p>
          </p:txBody>
        </p:sp>
        <p:sp>
          <p:nvSpPr>
            <p:cNvPr id="66" name="Cruz 65"/>
            <p:cNvSpPr/>
            <p:nvPr/>
          </p:nvSpPr>
          <p:spPr>
            <a:xfrm>
              <a:off x="6336186" y="4953370"/>
              <a:ext cx="262481" cy="262393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 flipH="1">
                  <a:off x="4326401" y="3928125"/>
                  <a:ext cx="1157899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𝑒</m:t>
                        </m:r>
                        <m:func>
                          <m:funcPr>
                            <m:ctrlPr>
                              <a:rPr lang="es-ES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𝐸</m:t>
                            </m:r>
                            <m:r>
                              <a:rPr lang="es-ES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e>
                        </m:func>
                      </m:oMath>
                    </m:oMathPara>
                  </a14:m>
                  <a:endParaRPr lang="es-ES_tradnl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26401" y="3928125"/>
                  <a:ext cx="1157899" cy="51860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/>
                <p:cNvSpPr txBox="1"/>
                <p:nvPr/>
              </p:nvSpPr>
              <p:spPr>
                <a:xfrm flipH="1">
                  <a:off x="1856748" y="3842624"/>
                  <a:ext cx="1292852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b="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bg-BG" b="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b="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𝐸</m:t>
                        </m:r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’</m:t>
                        </m:r>
                      </m:oMath>
                    </m:oMathPara>
                  </a14:m>
                  <a:endParaRPr lang="es-ES_tradnl"/>
                </a:p>
              </p:txBody>
            </p:sp>
          </mc:Choice>
          <mc:Fallback xmlns=""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856748" y="3842624"/>
                  <a:ext cx="1292852" cy="51860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1231900" y="2214292"/>
                  <a:ext cx="1257300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𝑀</m:t>
                        </m:r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/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231900" y="2214292"/>
                  <a:ext cx="1257300" cy="51860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Elipse 16"/>
            <p:cNvSpPr/>
            <p:nvPr/>
          </p:nvSpPr>
          <p:spPr>
            <a:xfrm>
              <a:off x="3417616" y="2962945"/>
              <a:ext cx="149340" cy="1493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3463757" y="4524764"/>
                  <a:ext cx="90138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100" b="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s-ES" sz="1100" b="0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1100" b="0" i="1">
                            <a:latin typeface="Cambria Math" charset="0"/>
                          </a:rPr>
                          <m:t>=</m:t>
                        </m:r>
                        <m:r>
                          <a:rPr lang="es-ES" sz="11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lang="es-ES" sz="11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s-ES" sz="11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63757" y="4524764"/>
                  <a:ext cx="901383" cy="1692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Arco 69"/>
            <p:cNvSpPr/>
            <p:nvPr/>
          </p:nvSpPr>
          <p:spPr>
            <a:xfrm rot="16200000">
              <a:off x="4099506" y="4758464"/>
              <a:ext cx="781293" cy="745249"/>
            </a:xfrm>
            <a:prstGeom prst="arc">
              <a:avLst>
                <a:gd name="adj1" fmla="val 20671700"/>
                <a:gd name="adj2" fmla="val 499048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569200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horizontal_halley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576470" y="1693917"/>
            <a:ext cx="8423678" cy="3786493"/>
            <a:chOff x="576470" y="1693917"/>
            <a:chExt cx="8423678" cy="3786493"/>
          </a:xfrm>
        </p:grpSpPr>
        <p:pic>
          <p:nvPicPr>
            <p:cNvPr id="4098" name="Picture 2" descr="ile:Edmond Halley 07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470" y="1703540"/>
              <a:ext cx="3115918" cy="3776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ile:Halley's Comet - May 29 191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683007" y="2152112"/>
              <a:ext cx="3775336" cy="2858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esultado de imagen para A synopsis of the comet astronom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101" y="1703672"/>
              <a:ext cx="2443085" cy="3773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0132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square_osculatriz</a:t>
            </a:r>
          </a:p>
        </p:txBody>
      </p:sp>
      <p:grpSp>
        <p:nvGrpSpPr>
          <p:cNvPr id="43" name="Agrupar 42"/>
          <p:cNvGrpSpPr/>
          <p:nvPr/>
        </p:nvGrpSpPr>
        <p:grpSpPr>
          <a:xfrm>
            <a:off x="2404446" y="1218346"/>
            <a:ext cx="4328128" cy="3571997"/>
            <a:chOff x="2404446" y="1218346"/>
            <a:chExt cx="4328128" cy="3571997"/>
          </a:xfrm>
        </p:grpSpPr>
        <p:cxnSp>
          <p:nvCxnSpPr>
            <p:cNvPr id="7" name="Conector recto de flecha 6"/>
            <p:cNvCxnSpPr/>
            <p:nvPr/>
          </p:nvCxnSpPr>
          <p:spPr>
            <a:xfrm flipV="1">
              <a:off x="4686197" y="1347339"/>
              <a:ext cx="0" cy="206298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 flipH="1">
                  <a:off x="4474774" y="1545248"/>
                  <a:ext cx="17928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74774" y="1545248"/>
                  <a:ext cx="179288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3793" r="-13793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ector recto de flecha 9"/>
            <p:cNvCxnSpPr/>
            <p:nvPr/>
          </p:nvCxnSpPr>
          <p:spPr>
            <a:xfrm flipH="1">
              <a:off x="4683204" y="3409214"/>
              <a:ext cx="1872749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orma libre 10"/>
            <p:cNvSpPr/>
            <p:nvPr/>
          </p:nvSpPr>
          <p:spPr>
            <a:xfrm>
              <a:off x="2905123" y="2602655"/>
              <a:ext cx="3105836" cy="2124450"/>
            </a:xfrm>
            <a:custGeom>
              <a:avLst/>
              <a:gdLst>
                <a:gd name="connsiteX0" fmla="*/ 1209675 w 1211494"/>
                <a:gd name="connsiteY0" fmla="*/ 1647825 h 1647825"/>
                <a:gd name="connsiteX1" fmla="*/ 1019175 w 1211494"/>
                <a:gd name="connsiteY1" fmla="*/ 285750 h 1647825"/>
                <a:gd name="connsiteX2" fmla="*/ 0 w 1211494"/>
                <a:gd name="connsiteY2" fmla="*/ 0 h 1647825"/>
                <a:gd name="connsiteX0" fmla="*/ 1209675 w 1297295"/>
                <a:gd name="connsiteY0" fmla="*/ 1647825 h 1647825"/>
                <a:gd name="connsiteX1" fmla="*/ 1019175 w 1297295"/>
                <a:gd name="connsiteY1" fmla="*/ 285750 h 1647825"/>
                <a:gd name="connsiteX2" fmla="*/ 0 w 1297295"/>
                <a:gd name="connsiteY2" fmla="*/ 0 h 1647825"/>
                <a:gd name="connsiteX0" fmla="*/ 1209675 w 1209675"/>
                <a:gd name="connsiteY0" fmla="*/ 1647825 h 1647825"/>
                <a:gd name="connsiteX1" fmla="*/ 0 w 1209675"/>
                <a:gd name="connsiteY1" fmla="*/ 0 h 1647825"/>
                <a:gd name="connsiteX0" fmla="*/ 1209675 w 1209675"/>
                <a:gd name="connsiteY0" fmla="*/ 1647825 h 1647825"/>
                <a:gd name="connsiteX1" fmla="*/ 0 w 1209675"/>
                <a:gd name="connsiteY1" fmla="*/ 0 h 1647825"/>
                <a:gd name="connsiteX0" fmla="*/ 1209675 w 1344568"/>
                <a:gd name="connsiteY0" fmla="*/ 1647825 h 1647825"/>
                <a:gd name="connsiteX1" fmla="*/ 0 w 1344568"/>
                <a:gd name="connsiteY1" fmla="*/ 0 h 1647825"/>
                <a:gd name="connsiteX0" fmla="*/ 1133475 w 1282868"/>
                <a:gd name="connsiteY0" fmla="*/ 1095375 h 1095375"/>
                <a:gd name="connsiteX1" fmla="*/ 0 w 1282868"/>
                <a:gd name="connsiteY1" fmla="*/ 0 h 1095375"/>
                <a:gd name="connsiteX0" fmla="*/ 1133475 w 1263879"/>
                <a:gd name="connsiteY0" fmla="*/ 1095375 h 1095375"/>
                <a:gd name="connsiteX1" fmla="*/ 0 w 1263879"/>
                <a:gd name="connsiteY1" fmla="*/ 0 h 1095375"/>
                <a:gd name="connsiteX0" fmla="*/ 1183355 w 1305639"/>
                <a:gd name="connsiteY0" fmla="*/ 730250 h 730250"/>
                <a:gd name="connsiteX1" fmla="*/ 0 w 1305639"/>
                <a:gd name="connsiteY1" fmla="*/ 0 h 730250"/>
                <a:gd name="connsiteX0" fmla="*/ 1183355 w 1291560"/>
                <a:gd name="connsiteY0" fmla="*/ 730250 h 730250"/>
                <a:gd name="connsiteX1" fmla="*/ 0 w 1291560"/>
                <a:gd name="connsiteY1" fmla="*/ 0 h 730250"/>
                <a:gd name="connsiteX0" fmla="*/ 1183355 w 1289251"/>
                <a:gd name="connsiteY0" fmla="*/ 730250 h 730250"/>
                <a:gd name="connsiteX1" fmla="*/ 0 w 1289251"/>
                <a:gd name="connsiteY1" fmla="*/ 0 h 730250"/>
                <a:gd name="connsiteX0" fmla="*/ 1183355 w 1266593"/>
                <a:gd name="connsiteY0" fmla="*/ 730250 h 730250"/>
                <a:gd name="connsiteX1" fmla="*/ 0 w 1266593"/>
                <a:gd name="connsiteY1" fmla="*/ 0 h 730250"/>
                <a:gd name="connsiteX0" fmla="*/ 1183355 w 1311308"/>
                <a:gd name="connsiteY0" fmla="*/ 730250 h 730250"/>
                <a:gd name="connsiteX1" fmla="*/ 0 w 1311308"/>
                <a:gd name="connsiteY1" fmla="*/ 0 h 730250"/>
                <a:gd name="connsiteX0" fmla="*/ 1183355 w 1183355"/>
                <a:gd name="connsiteY0" fmla="*/ 730250 h 730250"/>
                <a:gd name="connsiteX1" fmla="*/ 508782 w 1183355"/>
                <a:gd name="connsiteY1" fmla="*/ 66386 h 730250"/>
                <a:gd name="connsiteX2" fmla="*/ 0 w 1183355"/>
                <a:gd name="connsiteY2" fmla="*/ 0 h 730250"/>
                <a:gd name="connsiteX0" fmla="*/ 2480247 w 2480247"/>
                <a:gd name="connsiteY0" fmla="*/ 756805 h 756805"/>
                <a:gd name="connsiteX1" fmla="*/ 1805674 w 2480247"/>
                <a:gd name="connsiteY1" fmla="*/ 92941 h 756805"/>
                <a:gd name="connsiteX2" fmla="*/ 0 w 2480247"/>
                <a:gd name="connsiteY2" fmla="*/ 0 h 756805"/>
                <a:gd name="connsiteX0" fmla="*/ 2480247 w 2480247"/>
                <a:gd name="connsiteY0" fmla="*/ 756805 h 756805"/>
                <a:gd name="connsiteX1" fmla="*/ 1266965 w 2480247"/>
                <a:gd name="connsiteY1" fmla="*/ 26555 h 756805"/>
                <a:gd name="connsiteX2" fmla="*/ 0 w 2480247"/>
                <a:gd name="connsiteY2" fmla="*/ 0 h 756805"/>
                <a:gd name="connsiteX0" fmla="*/ 2480247 w 2480247"/>
                <a:gd name="connsiteY0" fmla="*/ 756805 h 756805"/>
                <a:gd name="connsiteX1" fmla="*/ 1266965 w 2480247"/>
                <a:gd name="connsiteY1" fmla="*/ 26555 h 756805"/>
                <a:gd name="connsiteX2" fmla="*/ 0 w 2480247"/>
                <a:gd name="connsiteY2" fmla="*/ 0 h 756805"/>
                <a:gd name="connsiteX0" fmla="*/ 2480247 w 2480247"/>
                <a:gd name="connsiteY0" fmla="*/ 756805 h 756805"/>
                <a:gd name="connsiteX1" fmla="*/ 1266965 w 2480247"/>
                <a:gd name="connsiteY1" fmla="*/ 26555 h 756805"/>
                <a:gd name="connsiteX2" fmla="*/ 0 w 2480247"/>
                <a:gd name="connsiteY2" fmla="*/ 0 h 756805"/>
                <a:gd name="connsiteX0" fmla="*/ 2480247 w 2606107"/>
                <a:gd name="connsiteY0" fmla="*/ 756805 h 756805"/>
                <a:gd name="connsiteX1" fmla="*/ 1266965 w 2606107"/>
                <a:gd name="connsiteY1" fmla="*/ 26555 h 756805"/>
                <a:gd name="connsiteX2" fmla="*/ 0 w 2606107"/>
                <a:gd name="connsiteY2" fmla="*/ 0 h 756805"/>
                <a:gd name="connsiteX0" fmla="*/ 3148645 w 3274505"/>
                <a:gd name="connsiteY0" fmla="*/ 736803 h 736803"/>
                <a:gd name="connsiteX1" fmla="*/ 1935363 w 3274505"/>
                <a:gd name="connsiteY1" fmla="*/ 6553 h 736803"/>
                <a:gd name="connsiteX2" fmla="*/ 0 w 3274505"/>
                <a:gd name="connsiteY2" fmla="*/ 46384 h 736803"/>
                <a:gd name="connsiteX0" fmla="*/ 3148645 w 3274505"/>
                <a:gd name="connsiteY0" fmla="*/ 752708 h 752708"/>
                <a:gd name="connsiteX1" fmla="*/ 1935363 w 3274505"/>
                <a:gd name="connsiteY1" fmla="*/ 22458 h 752708"/>
                <a:gd name="connsiteX2" fmla="*/ 0 w 3274505"/>
                <a:gd name="connsiteY2" fmla="*/ 62289 h 752708"/>
                <a:gd name="connsiteX0" fmla="*/ 3148645 w 3274505"/>
                <a:gd name="connsiteY0" fmla="*/ 739910 h 739910"/>
                <a:gd name="connsiteX1" fmla="*/ 1935363 w 3274505"/>
                <a:gd name="connsiteY1" fmla="*/ 9660 h 739910"/>
                <a:gd name="connsiteX2" fmla="*/ 0 w 3274505"/>
                <a:gd name="connsiteY2" fmla="*/ 135793 h 739910"/>
                <a:gd name="connsiteX0" fmla="*/ 3148645 w 3274505"/>
                <a:gd name="connsiteY0" fmla="*/ 758634 h 758634"/>
                <a:gd name="connsiteX1" fmla="*/ 1935363 w 3274505"/>
                <a:gd name="connsiteY1" fmla="*/ 28384 h 758634"/>
                <a:gd name="connsiteX2" fmla="*/ 0 w 3274505"/>
                <a:gd name="connsiteY2" fmla="*/ 154517 h 758634"/>
                <a:gd name="connsiteX0" fmla="*/ 3148645 w 3274505"/>
                <a:gd name="connsiteY0" fmla="*/ 751009 h 751009"/>
                <a:gd name="connsiteX1" fmla="*/ 1935363 w 3274505"/>
                <a:gd name="connsiteY1" fmla="*/ 20759 h 751009"/>
                <a:gd name="connsiteX2" fmla="*/ 0 w 3274505"/>
                <a:gd name="connsiteY2" fmla="*/ 146892 h 751009"/>
                <a:gd name="connsiteX0" fmla="*/ 3148645 w 3245401"/>
                <a:gd name="connsiteY0" fmla="*/ 751009 h 751009"/>
                <a:gd name="connsiteX1" fmla="*/ 1935363 w 3245401"/>
                <a:gd name="connsiteY1" fmla="*/ 20759 h 751009"/>
                <a:gd name="connsiteX2" fmla="*/ 0 w 3245401"/>
                <a:gd name="connsiteY2" fmla="*/ 146892 h 751009"/>
                <a:gd name="connsiteX0" fmla="*/ 3148645 w 3245401"/>
                <a:gd name="connsiteY0" fmla="*/ 741904 h 741904"/>
                <a:gd name="connsiteX1" fmla="*/ 1935363 w 3245401"/>
                <a:gd name="connsiteY1" fmla="*/ 11654 h 741904"/>
                <a:gd name="connsiteX2" fmla="*/ 0 w 3245401"/>
                <a:gd name="connsiteY2" fmla="*/ 137787 h 741904"/>
                <a:gd name="connsiteX0" fmla="*/ 3148645 w 3315008"/>
                <a:gd name="connsiteY0" fmla="*/ 741904 h 741904"/>
                <a:gd name="connsiteX1" fmla="*/ 3241934 w 3315008"/>
                <a:gd name="connsiteY1" fmla="*/ 570390 h 741904"/>
                <a:gd name="connsiteX2" fmla="*/ 1935363 w 3315008"/>
                <a:gd name="connsiteY2" fmla="*/ 11654 h 741904"/>
                <a:gd name="connsiteX3" fmla="*/ 0 w 3315008"/>
                <a:gd name="connsiteY3" fmla="*/ 137787 h 741904"/>
                <a:gd name="connsiteX0" fmla="*/ 2710294 w 3277792"/>
                <a:gd name="connsiteY0" fmla="*/ 1163606 h 1163606"/>
                <a:gd name="connsiteX1" fmla="*/ 3241934 w 3277792"/>
                <a:gd name="connsiteY1" fmla="*/ 570390 h 1163606"/>
                <a:gd name="connsiteX2" fmla="*/ 1935363 w 3277792"/>
                <a:gd name="connsiteY2" fmla="*/ 11654 h 1163606"/>
                <a:gd name="connsiteX3" fmla="*/ 0 w 3277792"/>
                <a:gd name="connsiteY3" fmla="*/ 137787 h 1163606"/>
                <a:gd name="connsiteX0" fmla="*/ 2710294 w 3164456"/>
                <a:gd name="connsiteY0" fmla="*/ 1163606 h 1163606"/>
                <a:gd name="connsiteX1" fmla="*/ 3122818 w 3164456"/>
                <a:gd name="connsiteY1" fmla="*/ 732095 h 1163606"/>
                <a:gd name="connsiteX2" fmla="*/ 1935363 w 3164456"/>
                <a:gd name="connsiteY2" fmla="*/ 11654 h 1163606"/>
                <a:gd name="connsiteX3" fmla="*/ 0 w 3164456"/>
                <a:gd name="connsiteY3" fmla="*/ 137787 h 1163606"/>
                <a:gd name="connsiteX0" fmla="*/ 2710294 w 3164456"/>
                <a:gd name="connsiteY0" fmla="*/ 1163606 h 1163606"/>
                <a:gd name="connsiteX1" fmla="*/ 3122818 w 3164456"/>
                <a:gd name="connsiteY1" fmla="*/ 732095 h 1163606"/>
                <a:gd name="connsiteX2" fmla="*/ 1935363 w 3164456"/>
                <a:gd name="connsiteY2" fmla="*/ 11654 h 1163606"/>
                <a:gd name="connsiteX3" fmla="*/ 0 w 3164456"/>
                <a:gd name="connsiteY3" fmla="*/ 137787 h 1163606"/>
                <a:gd name="connsiteX0" fmla="*/ 2710294 w 3141361"/>
                <a:gd name="connsiteY0" fmla="*/ 1163606 h 1163606"/>
                <a:gd name="connsiteX1" fmla="*/ 3122818 w 3141361"/>
                <a:gd name="connsiteY1" fmla="*/ 732095 h 1163606"/>
                <a:gd name="connsiteX2" fmla="*/ 1935363 w 3141361"/>
                <a:gd name="connsiteY2" fmla="*/ 11654 h 1163606"/>
                <a:gd name="connsiteX3" fmla="*/ 0 w 3141361"/>
                <a:gd name="connsiteY3" fmla="*/ 137787 h 1163606"/>
                <a:gd name="connsiteX0" fmla="*/ 2710294 w 3155375"/>
                <a:gd name="connsiteY0" fmla="*/ 1163606 h 1163606"/>
                <a:gd name="connsiteX1" fmla="*/ 3137112 w 3155375"/>
                <a:gd name="connsiteY1" fmla="*/ 744777 h 1163606"/>
                <a:gd name="connsiteX2" fmla="*/ 1935363 w 3155375"/>
                <a:gd name="connsiteY2" fmla="*/ 11654 h 1163606"/>
                <a:gd name="connsiteX3" fmla="*/ 0 w 3155375"/>
                <a:gd name="connsiteY3" fmla="*/ 137787 h 1163606"/>
                <a:gd name="connsiteX0" fmla="*/ 2710294 w 3160431"/>
                <a:gd name="connsiteY0" fmla="*/ 1163606 h 1163606"/>
                <a:gd name="connsiteX1" fmla="*/ 3137112 w 3160431"/>
                <a:gd name="connsiteY1" fmla="*/ 744777 h 1163606"/>
                <a:gd name="connsiteX2" fmla="*/ 1935363 w 3160431"/>
                <a:gd name="connsiteY2" fmla="*/ 11654 h 1163606"/>
                <a:gd name="connsiteX3" fmla="*/ 0 w 3160431"/>
                <a:gd name="connsiteY3" fmla="*/ 137787 h 1163606"/>
                <a:gd name="connsiteX0" fmla="*/ 2067059 w 3160431"/>
                <a:gd name="connsiteY0" fmla="*/ 1312629 h 1312629"/>
                <a:gd name="connsiteX1" fmla="*/ 3137112 w 3160431"/>
                <a:gd name="connsiteY1" fmla="*/ 744777 h 1312629"/>
                <a:gd name="connsiteX2" fmla="*/ 1935363 w 3160431"/>
                <a:gd name="connsiteY2" fmla="*/ 11654 h 1312629"/>
                <a:gd name="connsiteX3" fmla="*/ 0 w 3160431"/>
                <a:gd name="connsiteY3" fmla="*/ 137787 h 1312629"/>
                <a:gd name="connsiteX0" fmla="*/ 2067059 w 3160431"/>
                <a:gd name="connsiteY0" fmla="*/ 1312629 h 1312629"/>
                <a:gd name="connsiteX1" fmla="*/ 3137112 w 3160431"/>
                <a:gd name="connsiteY1" fmla="*/ 744777 h 1312629"/>
                <a:gd name="connsiteX2" fmla="*/ 1935363 w 3160431"/>
                <a:gd name="connsiteY2" fmla="*/ 11654 h 1312629"/>
                <a:gd name="connsiteX3" fmla="*/ 0 w 3160431"/>
                <a:gd name="connsiteY3" fmla="*/ 137787 h 1312629"/>
                <a:gd name="connsiteX0" fmla="*/ 2067059 w 3160431"/>
                <a:gd name="connsiteY0" fmla="*/ 1312629 h 1312629"/>
                <a:gd name="connsiteX1" fmla="*/ 3137112 w 3160431"/>
                <a:gd name="connsiteY1" fmla="*/ 744777 h 1312629"/>
                <a:gd name="connsiteX2" fmla="*/ 1935363 w 3160431"/>
                <a:gd name="connsiteY2" fmla="*/ 11654 h 1312629"/>
                <a:gd name="connsiteX3" fmla="*/ 0 w 3160431"/>
                <a:gd name="connsiteY3" fmla="*/ 137787 h 1312629"/>
                <a:gd name="connsiteX0" fmla="*/ 1361883 w 3160431"/>
                <a:gd name="connsiteY0" fmla="*/ 1588480 h 1588480"/>
                <a:gd name="connsiteX1" fmla="*/ 3137112 w 3160431"/>
                <a:gd name="connsiteY1" fmla="*/ 744777 h 1588480"/>
                <a:gd name="connsiteX2" fmla="*/ 1935363 w 3160431"/>
                <a:gd name="connsiteY2" fmla="*/ 11654 h 1588480"/>
                <a:gd name="connsiteX3" fmla="*/ 0 w 3160431"/>
                <a:gd name="connsiteY3" fmla="*/ 137787 h 1588480"/>
                <a:gd name="connsiteX0" fmla="*/ 1361883 w 3160431"/>
                <a:gd name="connsiteY0" fmla="*/ 1588480 h 1588480"/>
                <a:gd name="connsiteX1" fmla="*/ 3137112 w 3160431"/>
                <a:gd name="connsiteY1" fmla="*/ 744777 h 1588480"/>
                <a:gd name="connsiteX2" fmla="*/ 1935363 w 3160431"/>
                <a:gd name="connsiteY2" fmla="*/ 11654 h 1588480"/>
                <a:gd name="connsiteX3" fmla="*/ 0 w 3160431"/>
                <a:gd name="connsiteY3" fmla="*/ 137787 h 1588480"/>
                <a:gd name="connsiteX0" fmla="*/ 1361883 w 3160431"/>
                <a:gd name="connsiteY0" fmla="*/ 1588480 h 1588480"/>
                <a:gd name="connsiteX1" fmla="*/ 3137112 w 3160431"/>
                <a:gd name="connsiteY1" fmla="*/ 744777 h 1588480"/>
                <a:gd name="connsiteX2" fmla="*/ 1935363 w 3160431"/>
                <a:gd name="connsiteY2" fmla="*/ 11654 h 1588480"/>
                <a:gd name="connsiteX3" fmla="*/ 0 w 3160431"/>
                <a:gd name="connsiteY3" fmla="*/ 137787 h 1588480"/>
                <a:gd name="connsiteX0" fmla="*/ 1361883 w 3201236"/>
                <a:gd name="connsiteY0" fmla="*/ 1588480 h 1588480"/>
                <a:gd name="connsiteX1" fmla="*/ 3137112 w 3201236"/>
                <a:gd name="connsiteY1" fmla="*/ 744777 h 1588480"/>
                <a:gd name="connsiteX2" fmla="*/ 1935363 w 3201236"/>
                <a:gd name="connsiteY2" fmla="*/ 11654 h 1588480"/>
                <a:gd name="connsiteX3" fmla="*/ 0 w 3201236"/>
                <a:gd name="connsiteY3" fmla="*/ 137787 h 1588480"/>
                <a:gd name="connsiteX0" fmla="*/ 1361883 w 3252924"/>
                <a:gd name="connsiteY0" fmla="*/ 1588480 h 1588480"/>
                <a:gd name="connsiteX1" fmla="*/ 3137112 w 3252924"/>
                <a:gd name="connsiteY1" fmla="*/ 744777 h 1588480"/>
                <a:gd name="connsiteX2" fmla="*/ 1935363 w 3252924"/>
                <a:gd name="connsiteY2" fmla="*/ 11654 h 1588480"/>
                <a:gd name="connsiteX3" fmla="*/ 0 w 3252924"/>
                <a:gd name="connsiteY3" fmla="*/ 137787 h 1588480"/>
                <a:gd name="connsiteX0" fmla="*/ 1361883 w 3252924"/>
                <a:gd name="connsiteY0" fmla="*/ 1588480 h 1588480"/>
                <a:gd name="connsiteX1" fmla="*/ 3137112 w 3252924"/>
                <a:gd name="connsiteY1" fmla="*/ 744777 h 1588480"/>
                <a:gd name="connsiteX2" fmla="*/ 1935363 w 3252924"/>
                <a:gd name="connsiteY2" fmla="*/ 11654 h 1588480"/>
                <a:gd name="connsiteX3" fmla="*/ 0 w 3252924"/>
                <a:gd name="connsiteY3" fmla="*/ 137787 h 1588480"/>
                <a:gd name="connsiteX0" fmla="*/ 1361883 w 3252924"/>
                <a:gd name="connsiteY0" fmla="*/ 1588480 h 1588480"/>
                <a:gd name="connsiteX1" fmla="*/ 3137112 w 3252924"/>
                <a:gd name="connsiteY1" fmla="*/ 744777 h 1588480"/>
                <a:gd name="connsiteX2" fmla="*/ 1935363 w 3252924"/>
                <a:gd name="connsiteY2" fmla="*/ 11654 h 1588480"/>
                <a:gd name="connsiteX3" fmla="*/ 0 w 3252924"/>
                <a:gd name="connsiteY3" fmla="*/ 137787 h 1588480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924" h="1480677">
                  <a:moveTo>
                    <a:pt x="1280884" y="1480677"/>
                  </a:moveTo>
                  <a:cubicBezTo>
                    <a:pt x="2301782" y="1261848"/>
                    <a:pt x="2867622" y="1012334"/>
                    <a:pt x="3137112" y="744777"/>
                  </a:cubicBezTo>
                  <a:cubicBezTo>
                    <a:pt x="3573368" y="350389"/>
                    <a:pt x="2690097" y="61559"/>
                    <a:pt x="1935363" y="11654"/>
                  </a:cubicBezTo>
                  <a:cubicBezTo>
                    <a:pt x="1274580" y="-30486"/>
                    <a:pt x="553976" y="48597"/>
                    <a:pt x="0" y="13778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Elipse 14"/>
            <p:cNvSpPr/>
            <p:nvPr/>
          </p:nvSpPr>
          <p:spPr>
            <a:xfrm rot="9202475">
              <a:off x="2404446" y="2746335"/>
              <a:ext cx="3178189" cy="2044008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Elipse 13"/>
            <p:cNvSpPr/>
            <p:nvPr/>
          </p:nvSpPr>
          <p:spPr>
            <a:xfrm>
              <a:off x="5863989" y="3639405"/>
              <a:ext cx="63688" cy="6368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Elipse 16"/>
            <p:cNvSpPr/>
            <p:nvPr/>
          </p:nvSpPr>
          <p:spPr>
            <a:xfrm>
              <a:off x="4660307" y="2582026"/>
              <a:ext cx="63688" cy="63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" name="Elipse 4"/>
            <p:cNvSpPr/>
            <p:nvPr/>
          </p:nvSpPr>
          <p:spPr>
            <a:xfrm rot="5400000">
              <a:off x="3179575" y="1290574"/>
              <a:ext cx="3076575" cy="2932119"/>
            </a:xfrm>
            <a:prstGeom prst="ellipse">
              <a:avLst/>
            </a:prstGeom>
            <a:noFill/>
            <a:ln w="12700">
              <a:solidFill>
                <a:srgbClr val="0432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CuadroTexto 18"/>
            <p:cNvSpPr txBox="1"/>
            <p:nvPr/>
          </p:nvSpPr>
          <p:spPr>
            <a:xfrm flipH="1">
              <a:off x="5882566" y="3657790"/>
              <a:ext cx="22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20" name="CuadroTexto 19"/>
            <p:cNvSpPr txBox="1"/>
            <p:nvPr/>
          </p:nvSpPr>
          <p:spPr>
            <a:xfrm flipH="1">
              <a:off x="4715917" y="2301956"/>
              <a:ext cx="22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 flipH="1">
              <a:off x="3269098" y="2349388"/>
              <a:ext cx="1254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>
                  <a:latin typeface="Times New Roman" charset="0"/>
                  <a:ea typeface="Times New Roman" charset="0"/>
                  <a:cs typeface="Times New Roman" charset="0"/>
                </a:rPr>
                <a:t>Trayectoria Real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 flipH="1">
              <a:off x="5753093" y="2452078"/>
              <a:ext cx="97948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0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Órbita osculatriz en P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 flipH="1">
              <a:off x="3438770" y="2759575"/>
              <a:ext cx="97138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Órbita osculatriz en 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 flipH="1">
                  <a:off x="6397360" y="3426802"/>
                  <a:ext cx="17928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397360" y="3426802"/>
                  <a:ext cx="179288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CuadroTexto 27"/>
            <p:cNvSpPr txBox="1"/>
            <p:nvPr/>
          </p:nvSpPr>
          <p:spPr>
            <a:xfrm flipH="1">
              <a:off x="4346842" y="3247483"/>
              <a:ext cx="383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r>
                <a:rPr lang="es-ES_tradnl" sz="1400" baseline="-250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 flipH="1">
              <a:off x="4636476" y="3393831"/>
              <a:ext cx="445478" cy="319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r>
                <a:rPr lang="es-ES_tradnl" sz="1400" baseline="-250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cxnSp>
          <p:nvCxnSpPr>
            <p:cNvPr id="30" name="Conector recto 29"/>
            <p:cNvCxnSpPr/>
            <p:nvPr/>
          </p:nvCxnSpPr>
          <p:spPr>
            <a:xfrm>
              <a:off x="4688552" y="3417277"/>
              <a:ext cx="0" cy="877644"/>
            </a:xfrm>
            <a:prstGeom prst="line">
              <a:avLst/>
            </a:prstGeom>
            <a:ln w="12700">
              <a:solidFill>
                <a:srgbClr val="0432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 flipH="1">
              <a:off x="4693922" y="2954215"/>
              <a:ext cx="640078" cy="45083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052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Agrupar 114"/>
          <p:cNvGrpSpPr/>
          <p:nvPr/>
        </p:nvGrpSpPr>
        <p:grpSpPr>
          <a:xfrm>
            <a:off x="2130879" y="1438344"/>
            <a:ext cx="5548332" cy="4069626"/>
            <a:chOff x="2130879" y="1438344"/>
            <a:chExt cx="5548332" cy="4069626"/>
          </a:xfrm>
        </p:grpSpPr>
        <p:sp>
          <p:nvSpPr>
            <p:cNvPr id="6" name="Acorde 5"/>
            <p:cNvSpPr/>
            <p:nvPr/>
          </p:nvSpPr>
          <p:spPr>
            <a:xfrm rot="9096027">
              <a:off x="2955205" y="2798243"/>
              <a:ext cx="3556699" cy="2327199"/>
            </a:xfrm>
            <a:prstGeom prst="chord">
              <a:avLst>
                <a:gd name="adj1" fmla="val 14009193"/>
                <a:gd name="adj2" fmla="val 429701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3" name="Acorde 2"/>
            <p:cNvSpPr/>
            <p:nvPr/>
          </p:nvSpPr>
          <p:spPr>
            <a:xfrm rot="9096027">
              <a:off x="2955205" y="2798242"/>
              <a:ext cx="3556699" cy="2327199"/>
            </a:xfrm>
            <a:prstGeom prst="chord">
              <a:avLst>
                <a:gd name="adj1" fmla="val 4296861"/>
                <a:gd name="adj2" fmla="val 14032593"/>
              </a:avLst>
            </a:prstGeom>
            <a:solidFill>
              <a:schemeClr val="accent4">
                <a:lumMod val="60000"/>
                <a:lumOff val="40000"/>
                <a:alpha val="8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7" name="Paralelogramo 26"/>
            <p:cNvSpPr/>
            <p:nvPr/>
          </p:nvSpPr>
          <p:spPr>
            <a:xfrm rot="414822">
              <a:off x="5172219" y="2130606"/>
              <a:ext cx="794837" cy="497405"/>
            </a:xfrm>
            <a:prstGeom prst="parallelogram">
              <a:avLst>
                <a:gd name="adj" fmla="val 52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" name="Elipse 1"/>
            <p:cNvSpPr/>
            <p:nvPr/>
          </p:nvSpPr>
          <p:spPr>
            <a:xfrm>
              <a:off x="2130879" y="3094266"/>
              <a:ext cx="5029200" cy="15267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16" name="Conector recto de flecha 15"/>
            <p:cNvCxnSpPr>
              <a:stCxn id="3" idx="2"/>
            </p:cNvCxnSpPr>
            <p:nvPr/>
          </p:nvCxnSpPr>
          <p:spPr>
            <a:xfrm flipH="1">
              <a:off x="4008666" y="3831203"/>
              <a:ext cx="875037" cy="165711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3" idx="2"/>
            </p:cNvCxnSpPr>
            <p:nvPr/>
          </p:nvCxnSpPr>
          <p:spPr>
            <a:xfrm>
              <a:off x="4883702" y="3831201"/>
              <a:ext cx="2651935" cy="277587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/>
            <p:cNvCxnSpPr>
              <a:stCxn id="3" idx="2"/>
            </p:cNvCxnSpPr>
            <p:nvPr/>
          </p:nvCxnSpPr>
          <p:spPr>
            <a:xfrm flipV="1">
              <a:off x="4883703" y="2498273"/>
              <a:ext cx="2547332" cy="1332931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3" idx="2"/>
            </p:cNvCxnSpPr>
            <p:nvPr/>
          </p:nvCxnSpPr>
          <p:spPr>
            <a:xfrm flipH="1" flipV="1">
              <a:off x="4883704" y="1616529"/>
              <a:ext cx="1" cy="221467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3" idx="2"/>
            </p:cNvCxnSpPr>
            <p:nvPr/>
          </p:nvCxnSpPr>
          <p:spPr>
            <a:xfrm flipH="1" flipV="1">
              <a:off x="3739245" y="2092463"/>
              <a:ext cx="1144459" cy="173874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4928666" y="1438344"/>
              <a:ext cx="251992" cy="300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z</a:t>
              </a:r>
            </a:p>
          </p:txBody>
        </p:sp>
        <p:sp>
          <p:nvSpPr>
            <p:cNvPr id="35" name="Arco 34"/>
            <p:cNvSpPr/>
            <p:nvPr/>
          </p:nvSpPr>
          <p:spPr>
            <a:xfrm>
              <a:off x="4746297" y="3833134"/>
              <a:ext cx="439520" cy="275660"/>
            </a:xfrm>
            <a:custGeom>
              <a:avLst/>
              <a:gdLst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2" fmla="*/ 464478 w 928955"/>
                <a:gd name="connsiteY2" fmla="*/ 294866 h 589731"/>
                <a:gd name="connsiteX3" fmla="*/ 786846 w 928955"/>
                <a:gd name="connsiteY3" fmla="*/ 507148 h 589731"/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  <a:gd name="connsiteX2" fmla="*/ 136362 w 439520"/>
                <a:gd name="connsiteY2" fmla="*/ 0 h 275660"/>
                <a:gd name="connsiteX3" fmla="*/ 439520 w 439520"/>
                <a:gd name="connsiteY3" fmla="*/ 193072 h 275660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9520" h="275660" stroke="0" extrusionOk="0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  <a:lnTo>
                    <a:pt x="136362" y="0"/>
                  </a:lnTo>
                  <a:cubicBezTo>
                    <a:pt x="243818" y="70761"/>
                    <a:pt x="332064" y="122311"/>
                    <a:pt x="439520" y="193072"/>
                  </a:cubicBezTo>
                  <a:close/>
                </a:path>
                <a:path w="439520" h="275660" fill="none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5" name="Arco 44"/>
            <p:cNvSpPr/>
            <p:nvPr/>
          </p:nvSpPr>
          <p:spPr>
            <a:xfrm flipV="1">
              <a:off x="4584430" y="3292309"/>
              <a:ext cx="307513" cy="542443"/>
            </a:xfrm>
            <a:custGeom>
              <a:avLst/>
              <a:gdLst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2" fmla="*/ 464478 w 928955"/>
                <a:gd name="connsiteY2" fmla="*/ 488655 h 977309"/>
                <a:gd name="connsiteX3" fmla="*/ 514748 w 928955"/>
                <a:gd name="connsiteY3" fmla="*/ 974439 h 977309"/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  <a:gd name="connsiteX2" fmla="*/ 303049 w 307513"/>
                <a:gd name="connsiteY2" fmla="*/ 0 h 542443"/>
                <a:gd name="connsiteX3" fmla="*/ 299531 w 307513"/>
                <a:gd name="connsiteY3" fmla="*/ 539572 h 542443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7513" h="542443" stroke="0" extrusionOk="0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  <a:lnTo>
                    <a:pt x="303049" y="0"/>
                  </a:lnTo>
                  <a:cubicBezTo>
                    <a:pt x="319806" y="161928"/>
                    <a:pt x="282774" y="377644"/>
                    <a:pt x="299531" y="539572"/>
                  </a:cubicBezTo>
                  <a:close/>
                </a:path>
                <a:path w="307513" h="542443" fill="none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7" name="Arco 46"/>
            <p:cNvSpPr/>
            <p:nvPr/>
          </p:nvSpPr>
          <p:spPr>
            <a:xfrm rot="17548776">
              <a:off x="4908302" y="3523058"/>
              <a:ext cx="497230" cy="439653"/>
            </a:xfrm>
            <a:custGeom>
              <a:avLst/>
              <a:gdLst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2" fmla="*/ 690812 w 1381623"/>
                <a:gd name="connsiteY2" fmla="*/ 438550 h 877100"/>
                <a:gd name="connsiteX3" fmla="*/ 1030621 w 1381623"/>
                <a:gd name="connsiteY3" fmla="*/ 820375 h 877100"/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  <a:gd name="connsiteX2" fmla="*/ 69647 w 497230"/>
                <a:gd name="connsiteY2" fmla="*/ 0 h 439653"/>
                <a:gd name="connsiteX3" fmla="*/ 497230 w 497230"/>
                <a:gd name="connsiteY3" fmla="*/ 382927 h 439653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7230" h="439653" stroke="0" extrusionOk="0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  <a:lnTo>
                    <a:pt x="69647" y="0"/>
                  </a:lnTo>
                  <a:cubicBezTo>
                    <a:pt x="182917" y="127275"/>
                    <a:pt x="383960" y="255652"/>
                    <a:pt x="497230" y="382927"/>
                  </a:cubicBezTo>
                  <a:close/>
                </a:path>
                <a:path w="497230" h="439653" fill="none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9" name="Arco 48"/>
            <p:cNvSpPr/>
            <p:nvPr/>
          </p:nvSpPr>
          <p:spPr>
            <a:xfrm rot="17548776">
              <a:off x="4873641" y="3295971"/>
              <a:ext cx="817262" cy="512703"/>
            </a:xfrm>
            <a:custGeom>
              <a:avLst/>
              <a:gdLst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2" fmla="*/ 723630 w 1447259"/>
                <a:gd name="connsiteY2" fmla="*/ 672468 h 1344935"/>
                <a:gd name="connsiteX3" fmla="*/ 1431328 w 1447259"/>
                <a:gd name="connsiteY3" fmla="*/ 812795 h 1344935"/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2" fmla="*/ 0 w 817262"/>
                <a:gd name="connsiteY2" fmla="*/ 0 h 501196"/>
                <a:gd name="connsiteX3" fmla="*/ 817262 w 817262"/>
                <a:gd name="connsiteY3" fmla="*/ 173991 h 501196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0" fmla="*/ 817262 w 817262"/>
                <a:gd name="connsiteY0" fmla="*/ 173991 h 512703"/>
                <a:gd name="connsiteX1" fmla="*/ 629686 w 817262"/>
                <a:gd name="connsiteY1" fmla="*/ 501196 h 512703"/>
                <a:gd name="connsiteX2" fmla="*/ 0 w 817262"/>
                <a:gd name="connsiteY2" fmla="*/ 0 h 512703"/>
                <a:gd name="connsiteX3" fmla="*/ 817262 w 817262"/>
                <a:gd name="connsiteY3" fmla="*/ 173991 h 512703"/>
                <a:gd name="connsiteX0" fmla="*/ 817262 w 817262"/>
                <a:gd name="connsiteY0" fmla="*/ 173991 h 512703"/>
                <a:gd name="connsiteX1" fmla="*/ 621974 w 817262"/>
                <a:gd name="connsiteY1" fmla="*/ 512703 h 5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7262" h="512703" stroke="0" extrusionOk="0">
                  <a:moveTo>
                    <a:pt x="817262" y="173991"/>
                  </a:moveTo>
                  <a:cubicBezTo>
                    <a:pt x="788964" y="297238"/>
                    <a:pt x="723968" y="410615"/>
                    <a:pt x="629686" y="501196"/>
                  </a:cubicBezTo>
                  <a:lnTo>
                    <a:pt x="0" y="0"/>
                  </a:lnTo>
                  <a:cubicBezTo>
                    <a:pt x="235899" y="46776"/>
                    <a:pt x="581363" y="127215"/>
                    <a:pt x="817262" y="173991"/>
                  </a:cubicBezTo>
                  <a:close/>
                </a:path>
                <a:path w="817262" h="512703" fill="none">
                  <a:moveTo>
                    <a:pt x="817262" y="173991"/>
                  </a:moveTo>
                  <a:cubicBezTo>
                    <a:pt x="788964" y="297238"/>
                    <a:pt x="716256" y="422122"/>
                    <a:pt x="621974" y="512703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/>
                <p:cNvSpPr txBox="1"/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9" name="Cuadro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547" t="-2778" r="-3774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547" t="-2778" r="-7547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uadroTexto 52"/>
                <p:cNvSpPr txBox="1"/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3" name="CuadroTexto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/>
                <p:cNvSpPr txBox="1"/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5155605" y="1820183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155605" y="1820183"/>
                  <a:ext cx="236835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7692" t="-17143" r="-53846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/>
            <p:cNvSpPr/>
            <p:nvPr/>
          </p:nvSpPr>
          <p:spPr>
            <a:xfrm>
              <a:off x="6245716" y="3054694"/>
              <a:ext cx="84221" cy="84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CuadroTexto 60"/>
            <p:cNvSpPr txBox="1"/>
            <p:nvPr/>
          </p:nvSpPr>
          <p:spPr>
            <a:xfrm flipH="1">
              <a:off x="6204937" y="2774539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2" name="CuadroTexto 61"/>
            <p:cNvSpPr txBox="1"/>
            <p:nvPr/>
          </p:nvSpPr>
          <p:spPr>
            <a:xfrm flipH="1">
              <a:off x="6150033" y="2984868"/>
              <a:ext cx="9883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 flipH="1">
                  <a:off x="6032216" y="1883673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32216" y="1883673"/>
                  <a:ext cx="236835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5263" t="-14286" r="-60526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 flipH="1">
                  <a:off x="4945662" y="2309830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45662" y="2309830"/>
                  <a:ext cx="236835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564" t="-17143" r="-58974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 flipH="1">
                  <a:off x="5436470" y="1614042"/>
                  <a:ext cx="236835" cy="247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acc>
                          <m:accPr>
                            <m:chr m:val="⃗"/>
                            <m:ctrlPr>
                              <a:rPr lang="en-U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36470" y="1614042"/>
                  <a:ext cx="236835" cy="24782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3077" t="-35000" r="-105128" b="-3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Conector recto de flecha 66"/>
            <p:cNvCxnSpPr/>
            <p:nvPr/>
          </p:nvCxnSpPr>
          <p:spPr>
            <a:xfrm flipH="1" flipV="1">
              <a:off x="5734318" y="2266682"/>
              <a:ext cx="183526" cy="26410"/>
            </a:xfrm>
            <a:prstGeom prst="straightConnector1">
              <a:avLst/>
            </a:prstGeom>
            <a:ln w="9525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/>
            <p:nvPr/>
          </p:nvCxnSpPr>
          <p:spPr>
            <a:xfrm flipV="1">
              <a:off x="5473527" y="2263462"/>
              <a:ext cx="257572" cy="354172"/>
            </a:xfrm>
            <a:prstGeom prst="straightConnector1">
              <a:avLst/>
            </a:prstGeom>
            <a:ln w="9525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H="1" flipV="1">
              <a:off x="5085162" y="2575420"/>
              <a:ext cx="559476" cy="7921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/>
            <p:nvPr/>
          </p:nvCxnSpPr>
          <p:spPr>
            <a:xfrm flipH="1" flipV="1">
              <a:off x="5550344" y="1899138"/>
              <a:ext cx="112083" cy="770477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 flipV="1">
              <a:off x="5660646" y="2127714"/>
              <a:ext cx="360649" cy="53283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H="1" flipV="1">
              <a:off x="5242838" y="2034118"/>
              <a:ext cx="421028" cy="63965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de flecha 82"/>
            <p:cNvCxnSpPr/>
            <p:nvPr/>
          </p:nvCxnSpPr>
          <p:spPr>
            <a:xfrm flipV="1">
              <a:off x="5651679" y="2273121"/>
              <a:ext cx="79420" cy="384220"/>
            </a:xfrm>
            <a:prstGeom prst="straightConnector1">
              <a:avLst/>
            </a:prstGeom>
            <a:ln w="9525">
              <a:solidFill>
                <a:srgbClr val="0432FF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uadroTexto 93"/>
                <p:cNvSpPr txBox="1"/>
                <p:nvPr/>
              </p:nvSpPr>
              <p:spPr>
                <a:xfrm flipH="1">
                  <a:off x="5895205" y="2272810"/>
                  <a:ext cx="13108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oMath>
                    </m:oMathPara>
                  </a14:m>
                  <a:endParaRPr lang="es-ES_tradnl" sz="11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CuadroTexto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95205" y="2272810"/>
                  <a:ext cx="131089" cy="1692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2727" r="-18182"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CuadroTexto 94"/>
                <p:cNvSpPr txBox="1"/>
                <p:nvPr/>
              </p:nvSpPr>
              <p:spPr>
                <a:xfrm flipH="1">
                  <a:off x="5407943" y="2633756"/>
                  <a:ext cx="13108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oMath>
                    </m:oMathPara>
                  </a14:m>
                  <a:endParaRPr lang="es-ES_tradnl" sz="11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CuadroTexto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07943" y="2633756"/>
                  <a:ext cx="131089" cy="1692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8182" r="-18182"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CuadroTexto 95"/>
                <p:cNvSpPr txBox="1"/>
                <p:nvPr/>
              </p:nvSpPr>
              <p:spPr>
                <a:xfrm flipH="1">
                  <a:off x="5301399" y="2329115"/>
                  <a:ext cx="15273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ES_tradnl" sz="11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CuadroTexto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01399" y="2329115"/>
                  <a:ext cx="152732" cy="1692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6000" r="-16000"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Conector recto de flecha 96"/>
            <p:cNvCxnSpPr/>
            <p:nvPr/>
          </p:nvCxnSpPr>
          <p:spPr>
            <a:xfrm flipV="1">
              <a:off x="5654166" y="2291169"/>
              <a:ext cx="254607" cy="376627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de flecha 100"/>
            <p:cNvCxnSpPr/>
            <p:nvPr/>
          </p:nvCxnSpPr>
          <p:spPr>
            <a:xfrm>
              <a:off x="5465428" y="2629950"/>
              <a:ext cx="198057" cy="32757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de flecha 103"/>
            <p:cNvCxnSpPr/>
            <p:nvPr/>
          </p:nvCxnSpPr>
          <p:spPr>
            <a:xfrm flipH="1" flipV="1">
              <a:off x="5454203" y="2356834"/>
              <a:ext cx="199978" cy="305696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/>
            <p:nvPr/>
          </p:nvCxnSpPr>
          <p:spPr>
            <a:xfrm flipV="1">
              <a:off x="4883701" y="2661686"/>
              <a:ext cx="782315" cy="1169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ítulo 1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square_fuerza_perturbadora</a:t>
            </a:r>
          </a:p>
        </p:txBody>
      </p:sp>
    </p:spTree>
    <p:extLst>
      <p:ext uri="{BB962C8B-B14F-4D97-AF65-F5344CB8AC3E}">
        <p14:creationId xmlns:p14="http://schemas.microsoft.com/office/powerpoint/2010/main" val="1200216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horizontal_crtbp_configuracion</a:t>
            </a:r>
          </a:p>
        </p:txBody>
      </p:sp>
      <p:sp>
        <p:nvSpPr>
          <p:cNvPr id="17" name="Elipse 16"/>
          <p:cNvSpPr/>
          <p:nvPr/>
        </p:nvSpPr>
        <p:spPr>
          <a:xfrm>
            <a:off x="3101550" y="4020541"/>
            <a:ext cx="129623" cy="1296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Elipse 15"/>
          <p:cNvSpPr/>
          <p:nvPr/>
        </p:nvSpPr>
        <p:spPr>
          <a:xfrm>
            <a:off x="935648" y="3945790"/>
            <a:ext cx="288235" cy="2882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1482158" y="3168869"/>
            <a:ext cx="2005110" cy="921003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 flipH="1">
                <a:off x="4019430" y="4090992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19430" y="4090992"/>
                <a:ext cx="216475" cy="2225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 flipH="1">
                <a:off x="3366685" y="3160016"/>
                <a:ext cx="23543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s-ES_tradnl" sz="1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66685" y="3160016"/>
                <a:ext cx="235433" cy="215444"/>
              </a:xfrm>
              <a:prstGeom prst="rect">
                <a:avLst/>
              </a:prstGeom>
              <a:blipFill rotWithShape="0">
                <a:blip r:embed="rId3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cto de flecha 5"/>
          <p:cNvCxnSpPr/>
          <p:nvPr/>
        </p:nvCxnSpPr>
        <p:spPr>
          <a:xfrm flipH="1">
            <a:off x="334295" y="4085589"/>
            <a:ext cx="3848720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1492954" y="1995183"/>
            <a:ext cx="0" cy="236706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 flipH="1">
                <a:off x="1485472" y="1941084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85472" y="1941084"/>
                <a:ext cx="216475" cy="2225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/>
              <p:cNvSpPr txBox="1"/>
              <p:nvPr/>
            </p:nvSpPr>
            <p:spPr>
              <a:xfrm flipH="1">
                <a:off x="656901" y="4244185"/>
                <a:ext cx="76040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26" name="Cuadro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56901" y="4244185"/>
                <a:ext cx="760407" cy="215444"/>
              </a:xfrm>
              <a:prstGeom prst="rect">
                <a:avLst/>
              </a:prstGeom>
              <a:blipFill rotWithShape="0">
                <a:blip r:embed="rId5"/>
                <a:stretch>
                  <a:fillRect r="-4839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/>
              <p:cNvSpPr txBox="1"/>
              <p:nvPr/>
            </p:nvSpPr>
            <p:spPr>
              <a:xfrm flipH="1">
                <a:off x="2599188" y="4244185"/>
                <a:ext cx="9971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=1−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27" name="Cuadro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99188" y="4244185"/>
                <a:ext cx="997114" cy="215444"/>
              </a:xfrm>
              <a:prstGeom prst="rect">
                <a:avLst/>
              </a:prstGeom>
              <a:blipFill rotWithShape="0"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2124428" y="2799832"/>
            <a:ext cx="76466" cy="7646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0" name="Conector recto 29"/>
          <p:cNvCxnSpPr/>
          <p:nvPr/>
        </p:nvCxnSpPr>
        <p:spPr>
          <a:xfrm flipV="1">
            <a:off x="1073597" y="2823739"/>
            <a:ext cx="1088943" cy="125965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V="1">
            <a:off x="1242210" y="4083387"/>
            <a:ext cx="259404" cy="11719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 flipH="1" flipV="1">
            <a:off x="2162600" y="2826854"/>
            <a:ext cx="1005688" cy="125653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/>
              <p:cNvSpPr txBox="1"/>
              <p:nvPr/>
            </p:nvSpPr>
            <p:spPr>
              <a:xfrm flipH="1">
                <a:off x="2059882" y="2589741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45" name="Cuadro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059882" y="2589741"/>
                <a:ext cx="216475" cy="222502"/>
              </a:xfrm>
              <a:prstGeom prst="rect">
                <a:avLst/>
              </a:prstGeom>
              <a:blipFill rotWithShape="0">
                <a:blip r:embed="rId7"/>
                <a:stretch>
                  <a:fillRect l="-8571" r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o 49"/>
          <p:cNvSpPr/>
          <p:nvPr/>
        </p:nvSpPr>
        <p:spPr>
          <a:xfrm>
            <a:off x="1281031" y="2326881"/>
            <a:ext cx="434501" cy="132737"/>
          </a:xfrm>
          <a:prstGeom prst="arc">
            <a:avLst>
              <a:gd name="adj1" fmla="val 1566449"/>
              <a:gd name="adj2" fmla="val 830042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/>
              <p:cNvSpPr txBox="1"/>
              <p:nvPr/>
            </p:nvSpPr>
            <p:spPr>
              <a:xfrm flipH="1">
                <a:off x="939922" y="2474864"/>
                <a:ext cx="48154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51" name="Cuadro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9922" y="2474864"/>
                <a:ext cx="481545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7595" r="-11392" b="-571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/>
              <p:cNvSpPr txBox="1"/>
              <p:nvPr/>
            </p:nvSpPr>
            <p:spPr>
              <a:xfrm>
                <a:off x="2514731" y="3018357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uadro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731" y="3018357"/>
                <a:ext cx="154080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44000" t="-37143" r="-72000" b="-142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/>
              <p:cNvSpPr txBox="1"/>
              <p:nvPr/>
            </p:nvSpPr>
            <p:spPr>
              <a:xfrm>
                <a:off x="1611342" y="3041302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Cuadro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342" y="3041302"/>
                <a:ext cx="154080" cy="215444"/>
              </a:xfrm>
              <a:prstGeom prst="rect">
                <a:avLst/>
              </a:prstGeom>
              <a:blipFill rotWithShape="0">
                <a:blip r:embed="rId10"/>
                <a:stretch>
                  <a:fillRect l="-38462" t="-40000" r="-69231" b="-142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recto 53"/>
          <p:cNvCxnSpPr/>
          <p:nvPr/>
        </p:nvCxnSpPr>
        <p:spPr>
          <a:xfrm flipV="1">
            <a:off x="1488390" y="2826854"/>
            <a:ext cx="671035" cy="12671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55"/>
              <p:cNvSpPr txBox="1"/>
              <p:nvPr/>
            </p:nvSpPr>
            <p:spPr>
              <a:xfrm>
                <a:off x="1905230" y="3270736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uadro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230" y="3270736"/>
                <a:ext cx="154080" cy="215444"/>
              </a:xfrm>
              <a:prstGeom prst="rect">
                <a:avLst/>
              </a:prstGeom>
              <a:blipFill rotWithShape="0">
                <a:blip r:embed="rId11"/>
                <a:stretch>
                  <a:fillRect l="-28000" t="-40000" r="-88000" b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Elipse 85"/>
          <p:cNvSpPr/>
          <p:nvPr/>
        </p:nvSpPr>
        <p:spPr>
          <a:xfrm>
            <a:off x="7249878" y="4008349"/>
            <a:ext cx="129623" cy="1296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7" name="Elipse 86"/>
          <p:cNvSpPr/>
          <p:nvPr/>
        </p:nvSpPr>
        <p:spPr>
          <a:xfrm>
            <a:off x="5083976" y="3933598"/>
            <a:ext cx="288235" cy="2882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uadroTexto 88"/>
              <p:cNvSpPr txBox="1"/>
              <p:nvPr/>
            </p:nvSpPr>
            <p:spPr>
              <a:xfrm flipH="1">
                <a:off x="8167758" y="4078800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89" name="Cuadro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67758" y="4078800"/>
                <a:ext cx="216475" cy="22250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cto de flecha 90"/>
          <p:cNvCxnSpPr/>
          <p:nvPr/>
        </p:nvCxnSpPr>
        <p:spPr>
          <a:xfrm flipH="1">
            <a:off x="4482623" y="4073397"/>
            <a:ext cx="3848720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/>
          <p:nvPr/>
        </p:nvCxnSpPr>
        <p:spPr>
          <a:xfrm flipV="1">
            <a:off x="5641282" y="2001886"/>
            <a:ext cx="0" cy="234817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uadroTexto 92"/>
              <p:cNvSpPr txBox="1"/>
              <p:nvPr/>
            </p:nvSpPr>
            <p:spPr>
              <a:xfrm flipH="1">
                <a:off x="5689032" y="1922755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93" name="Cuadro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89032" y="1922755"/>
                <a:ext cx="216475" cy="222502"/>
              </a:xfrm>
              <a:prstGeom prst="rect">
                <a:avLst/>
              </a:prstGeom>
              <a:blipFill rotWithShape="0">
                <a:blip r:embed="rId13"/>
                <a:stretch>
                  <a:fillRect l="-2778" b="-1891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uadroTexto 93"/>
              <p:cNvSpPr txBox="1"/>
              <p:nvPr/>
            </p:nvSpPr>
            <p:spPr>
              <a:xfrm flipH="1">
                <a:off x="4805229" y="4244185"/>
                <a:ext cx="76040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94" name="Cuadro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05229" y="4244185"/>
                <a:ext cx="760407" cy="215444"/>
              </a:xfrm>
              <a:prstGeom prst="rect">
                <a:avLst/>
              </a:prstGeom>
              <a:blipFill rotWithShape="0">
                <a:blip r:embed="rId14"/>
                <a:stretch>
                  <a:fillRect r="-4800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uadroTexto 94"/>
              <p:cNvSpPr txBox="1"/>
              <p:nvPr/>
            </p:nvSpPr>
            <p:spPr>
              <a:xfrm flipH="1">
                <a:off x="6747516" y="4244185"/>
                <a:ext cx="9971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=1−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95" name="Cuadro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47516" y="4244185"/>
                <a:ext cx="997114" cy="215444"/>
              </a:xfrm>
              <a:prstGeom prst="rect">
                <a:avLst/>
              </a:prstGeom>
              <a:blipFill rotWithShape="0">
                <a:blip r:embed="rId1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Elipse 95"/>
          <p:cNvSpPr/>
          <p:nvPr/>
        </p:nvSpPr>
        <p:spPr>
          <a:xfrm>
            <a:off x="6169790" y="3456612"/>
            <a:ext cx="76466" cy="7646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97" name="Conector recto 96"/>
          <p:cNvCxnSpPr/>
          <p:nvPr/>
        </p:nvCxnSpPr>
        <p:spPr>
          <a:xfrm flipV="1">
            <a:off x="5221925" y="3485807"/>
            <a:ext cx="983481" cy="5853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 flipH="1" flipV="1">
            <a:off x="6201564" y="3489649"/>
            <a:ext cx="1115053" cy="58155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uadroTexto 99"/>
              <p:cNvSpPr txBox="1"/>
              <p:nvPr/>
            </p:nvSpPr>
            <p:spPr>
              <a:xfrm flipH="1">
                <a:off x="6105244" y="3246521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00" name="CuadroTexto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105244" y="3246521"/>
                <a:ext cx="216475" cy="222502"/>
              </a:xfrm>
              <a:prstGeom prst="rect">
                <a:avLst/>
              </a:prstGeom>
              <a:blipFill rotWithShape="0">
                <a:blip r:embed="rId7"/>
                <a:stretch>
                  <a:fillRect l="-8571" r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uadroTexto 102"/>
              <p:cNvSpPr txBox="1"/>
              <p:nvPr/>
            </p:nvSpPr>
            <p:spPr>
              <a:xfrm>
                <a:off x="6493641" y="3378783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Cuadro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641" y="3378783"/>
                <a:ext cx="154080" cy="215444"/>
              </a:xfrm>
              <a:prstGeom prst="rect">
                <a:avLst/>
              </a:prstGeom>
              <a:blipFill rotWithShape="0">
                <a:blip r:embed="rId16"/>
                <a:stretch>
                  <a:fillRect l="-38462" t="-36111" r="-69231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uadroTexto 103"/>
              <p:cNvSpPr txBox="1"/>
              <p:nvPr/>
            </p:nvSpPr>
            <p:spPr>
              <a:xfrm>
                <a:off x="5814534" y="3385726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Cuadro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534" y="3385726"/>
                <a:ext cx="154080" cy="215444"/>
              </a:xfrm>
              <a:prstGeom prst="rect">
                <a:avLst/>
              </a:prstGeom>
              <a:blipFill rotWithShape="0">
                <a:blip r:embed="rId17"/>
                <a:stretch>
                  <a:fillRect l="-44000" t="-36111" r="-72000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ector recto 104"/>
          <p:cNvCxnSpPr/>
          <p:nvPr/>
        </p:nvCxnSpPr>
        <p:spPr>
          <a:xfrm flipV="1">
            <a:off x="5636718" y="3485807"/>
            <a:ext cx="568688" cy="5959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uadroTexto 105"/>
              <p:cNvSpPr txBox="1"/>
              <p:nvPr/>
            </p:nvSpPr>
            <p:spPr>
              <a:xfrm>
                <a:off x="5998694" y="3679168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Cuadro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694" y="3679168"/>
                <a:ext cx="154080" cy="215444"/>
              </a:xfrm>
              <a:prstGeom prst="rect">
                <a:avLst/>
              </a:prstGeom>
              <a:blipFill rotWithShape="0">
                <a:blip r:embed="rId18"/>
                <a:stretch>
                  <a:fillRect l="-24000" t="-40000" r="-92000" b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Arco 120"/>
          <p:cNvSpPr/>
          <p:nvPr/>
        </p:nvSpPr>
        <p:spPr>
          <a:xfrm>
            <a:off x="5469615" y="3917110"/>
            <a:ext cx="325203" cy="296857"/>
          </a:xfrm>
          <a:prstGeom prst="arc">
            <a:avLst>
              <a:gd name="adj1" fmla="val 2275846"/>
              <a:gd name="adj2" fmla="val 1784755"/>
            </a:avLst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uadroTexto 121"/>
              <p:cNvSpPr txBox="1"/>
              <p:nvPr/>
            </p:nvSpPr>
            <p:spPr>
              <a:xfrm flipH="1">
                <a:off x="5473728" y="3889605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22" name="CuadroTexto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73728" y="3889605"/>
                <a:ext cx="216475" cy="2225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uadroTexto 122"/>
              <p:cNvSpPr txBox="1"/>
              <p:nvPr/>
            </p:nvSpPr>
            <p:spPr>
              <a:xfrm flipH="1">
                <a:off x="5787414" y="4092649"/>
                <a:ext cx="48154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23" name="CuadroTexto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87414" y="4092649"/>
                <a:ext cx="481545" cy="215444"/>
              </a:xfrm>
              <a:prstGeom prst="rect">
                <a:avLst/>
              </a:prstGeom>
              <a:blipFill rotWithShape="0">
                <a:blip r:embed="rId19"/>
                <a:stretch>
                  <a:fillRect l="-7595" r="-11392" b="-555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CuadroTexto 124"/>
          <p:cNvSpPr txBox="1"/>
          <p:nvPr/>
        </p:nvSpPr>
        <p:spPr>
          <a:xfrm flipH="1">
            <a:off x="2662607" y="2078800"/>
            <a:ext cx="1106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Times New Roman" charset="0"/>
                <a:ea typeface="Times New Roman" charset="0"/>
                <a:cs typeface="Times New Roman" charset="0"/>
              </a:rPr>
              <a:t>Vista lateral</a:t>
            </a:r>
          </a:p>
        </p:txBody>
      </p:sp>
      <p:sp>
        <p:nvSpPr>
          <p:cNvPr id="126" name="CuadroTexto 125"/>
          <p:cNvSpPr txBox="1"/>
          <p:nvPr/>
        </p:nvSpPr>
        <p:spPr>
          <a:xfrm flipH="1">
            <a:off x="6873822" y="2100571"/>
            <a:ext cx="1106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Times New Roman" charset="0"/>
                <a:ea typeface="Times New Roman" charset="0"/>
                <a:cs typeface="Times New Roman" charset="0"/>
              </a:rPr>
              <a:t>Vista Superior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uadroTexto 128"/>
              <p:cNvSpPr txBox="1"/>
              <p:nvPr/>
            </p:nvSpPr>
            <p:spPr>
              <a:xfrm flipH="1">
                <a:off x="215779" y="3704500"/>
                <a:ext cx="9971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=1−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29" name="Cuadro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15779" y="3704500"/>
                <a:ext cx="997114" cy="215444"/>
              </a:xfrm>
              <a:prstGeom prst="rect">
                <a:avLst/>
              </a:prstGeom>
              <a:blipFill rotWithShape="0">
                <a:blip r:embed="rId2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uadroTexto 129"/>
              <p:cNvSpPr txBox="1"/>
              <p:nvPr/>
            </p:nvSpPr>
            <p:spPr>
              <a:xfrm flipH="1">
                <a:off x="3120806" y="3704500"/>
                <a:ext cx="67819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30" name="CuadroTex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120806" y="3704500"/>
                <a:ext cx="678196" cy="215444"/>
              </a:xfrm>
              <a:prstGeom prst="rect">
                <a:avLst/>
              </a:prstGeom>
              <a:blipFill rotWithShape="0">
                <a:blip r:embed="rId2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square_regiones_exclusion_crtbp</a:t>
            </a:r>
          </a:p>
        </p:txBody>
      </p:sp>
      <p:grpSp>
        <p:nvGrpSpPr>
          <p:cNvPr id="39" name="Agrupar 38"/>
          <p:cNvGrpSpPr/>
          <p:nvPr/>
        </p:nvGrpSpPr>
        <p:grpSpPr>
          <a:xfrm>
            <a:off x="1885879" y="1193440"/>
            <a:ext cx="5411392" cy="5208183"/>
            <a:chOff x="1885879" y="1193440"/>
            <a:chExt cx="5411392" cy="5208183"/>
          </a:xfrm>
        </p:grpSpPr>
        <p:grpSp>
          <p:nvGrpSpPr>
            <p:cNvPr id="36" name="Agrupar 35"/>
            <p:cNvGrpSpPr/>
            <p:nvPr/>
          </p:nvGrpSpPr>
          <p:grpSpPr>
            <a:xfrm>
              <a:off x="1885879" y="1193440"/>
              <a:ext cx="5411392" cy="5208183"/>
              <a:chOff x="1885879" y="1193440"/>
              <a:chExt cx="5411392" cy="5208183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2201434" y="1525849"/>
                <a:ext cx="4590855" cy="459085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5783623" y="3458343"/>
                <a:ext cx="765143" cy="7651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3313800" y="3052991"/>
                <a:ext cx="1545996" cy="15459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Elipse 2"/>
              <p:cNvSpPr/>
              <p:nvPr/>
            </p:nvSpPr>
            <p:spPr>
              <a:xfrm>
                <a:off x="6113692" y="3793006"/>
                <a:ext cx="129623" cy="12962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" name="Elipse 3"/>
              <p:cNvSpPr/>
              <p:nvPr/>
            </p:nvSpPr>
            <p:spPr>
              <a:xfrm>
                <a:off x="3947790" y="3718255"/>
                <a:ext cx="288235" cy="28823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CuadroTexto 4"/>
                  <p:cNvSpPr txBox="1"/>
                  <p:nvPr/>
                </p:nvSpPr>
                <p:spPr>
                  <a:xfrm flipH="1">
                    <a:off x="7068945" y="3899083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" name="CuadroTexto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068945" y="3899083"/>
                    <a:ext cx="21647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8571" r="-285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Conector recto de flecha 5"/>
              <p:cNvCxnSpPr/>
              <p:nvPr/>
            </p:nvCxnSpPr>
            <p:spPr>
              <a:xfrm flipH="1">
                <a:off x="1885879" y="3858054"/>
                <a:ext cx="5411392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 flipV="1">
                <a:off x="4505096" y="1376619"/>
                <a:ext cx="0" cy="5025004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CuadroTexto 7"/>
                  <p:cNvSpPr txBox="1"/>
                  <p:nvPr/>
                </p:nvSpPr>
                <p:spPr>
                  <a:xfrm flipH="1">
                    <a:off x="4216277" y="1193440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𝑦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" name="CuadroTexto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216277" y="1193440"/>
                    <a:ext cx="216475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0000" r="-17143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Conector recto 17"/>
              <p:cNvCxnSpPr/>
              <p:nvPr/>
            </p:nvCxnSpPr>
            <p:spPr>
              <a:xfrm flipH="1" flipV="1">
                <a:off x="3654815" y="3161844"/>
                <a:ext cx="423070" cy="69381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19"/>
              <p:cNvCxnSpPr/>
              <p:nvPr/>
            </p:nvCxnSpPr>
            <p:spPr>
              <a:xfrm flipH="1" flipV="1">
                <a:off x="5963010" y="3490318"/>
                <a:ext cx="220363" cy="36681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uadroTexto 21"/>
                  <p:cNvSpPr txBox="1"/>
                  <p:nvPr/>
                </p:nvSpPr>
                <p:spPr>
                  <a:xfrm flipH="1">
                    <a:off x="3476537" y="2825256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2" name="CuadroTexto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476537" y="2825256"/>
                    <a:ext cx="21065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7143" r="-37143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CuadroTexto 22"/>
                  <p:cNvSpPr txBox="1"/>
                  <p:nvPr/>
                </p:nvSpPr>
                <p:spPr>
                  <a:xfrm flipH="1">
                    <a:off x="5791728" y="3186002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3" name="CuadroTexto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791728" y="3186002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7143" r="-4000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Conector recto 23"/>
              <p:cNvCxnSpPr/>
              <p:nvPr/>
            </p:nvCxnSpPr>
            <p:spPr>
              <a:xfrm flipV="1">
                <a:off x="4505492" y="2007747"/>
                <a:ext cx="1377619" cy="1849386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uadroTexto 26"/>
                  <p:cNvSpPr txBox="1"/>
                  <p:nvPr/>
                </p:nvSpPr>
                <p:spPr>
                  <a:xfrm flipH="1">
                    <a:off x="5352858" y="2043917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i="1">
                              <a:latin typeface="Cambria Math" charset="0"/>
                            </a:rPr>
                            <m:t>𝑅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7" name="Cuadro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352858" y="2043917"/>
                    <a:ext cx="210655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1429" r="-31429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uadroTexto 28"/>
                  <p:cNvSpPr txBox="1"/>
                  <p:nvPr/>
                </p:nvSpPr>
                <p:spPr>
                  <a:xfrm flipH="1">
                    <a:off x="5568497" y="3895960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𝐶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9" name="CuadroTexto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68497" y="3895960"/>
                    <a:ext cx="216475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9444" r="-19444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uadroTexto 29"/>
                  <p:cNvSpPr txBox="1"/>
                  <p:nvPr/>
                </p:nvSpPr>
                <p:spPr>
                  <a:xfrm flipH="1">
                    <a:off x="6552355" y="3906531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𝐶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0" name="CuadroTexto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552355" y="3906531"/>
                    <a:ext cx="216475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37143" t="-4444" r="-42857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uadroTexto 30"/>
                  <p:cNvSpPr txBox="1"/>
                  <p:nvPr/>
                </p:nvSpPr>
                <p:spPr>
                  <a:xfrm flipH="1">
                    <a:off x="4860233" y="3895773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𝐵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1" name="CuadroTexto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860233" y="3895773"/>
                    <a:ext cx="216475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38889" t="-4348" r="-41667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uadroTexto 31"/>
                  <p:cNvSpPr txBox="1"/>
                  <p:nvPr/>
                </p:nvSpPr>
                <p:spPr>
                  <a:xfrm flipH="1">
                    <a:off x="3089573" y="3879542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𝐵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2" name="CuadroTexto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089573" y="3879542"/>
                    <a:ext cx="216475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22857" r="-22857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uadroTexto 32"/>
                  <p:cNvSpPr txBox="1"/>
                  <p:nvPr/>
                </p:nvSpPr>
                <p:spPr>
                  <a:xfrm flipH="1">
                    <a:off x="1980168" y="3573043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𝐴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3" name="CuadroTexto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1980168" y="3573043"/>
                    <a:ext cx="216475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22857" r="-22857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CuadroTexto 33"/>
                  <p:cNvSpPr txBox="1"/>
                  <p:nvPr/>
                </p:nvSpPr>
                <p:spPr>
                  <a:xfrm flipH="1">
                    <a:off x="6869862" y="3573044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𝐴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4" name="CuadroTexto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869862" y="3573044"/>
                    <a:ext cx="216475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40000" t="-4348" r="-42857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7" name="CuadroTexto 36"/>
            <p:cNvSpPr txBox="1"/>
            <p:nvPr/>
          </p:nvSpPr>
          <p:spPr>
            <a:xfrm flipH="1">
              <a:off x="2803239" y="2080379"/>
              <a:ext cx="15759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Región</a:t>
              </a:r>
              <a:b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</a:br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Excluída</a:t>
              </a:r>
            </a:p>
          </p:txBody>
        </p:sp>
        <p:sp>
          <p:nvSpPr>
            <p:cNvPr id="38" name="CuadroTexto 37"/>
            <p:cNvSpPr txBox="1"/>
            <p:nvPr/>
          </p:nvSpPr>
          <p:spPr>
            <a:xfrm flipH="1">
              <a:off x="3484998" y="3930539"/>
              <a:ext cx="11124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Región</a:t>
              </a:r>
              <a:b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</a:br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Permitida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35446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square_definicion_colineales_crtbp</a:t>
            </a:r>
          </a:p>
        </p:txBody>
      </p:sp>
      <p:grpSp>
        <p:nvGrpSpPr>
          <p:cNvPr id="83" name="Agrupar 82"/>
          <p:cNvGrpSpPr/>
          <p:nvPr/>
        </p:nvGrpSpPr>
        <p:grpSpPr>
          <a:xfrm>
            <a:off x="685695" y="1027164"/>
            <a:ext cx="6400398" cy="5564527"/>
            <a:chOff x="685695" y="1027164"/>
            <a:chExt cx="6400398" cy="5564527"/>
          </a:xfrm>
        </p:grpSpPr>
        <p:grpSp>
          <p:nvGrpSpPr>
            <p:cNvPr id="16" name="Agrupar 15"/>
            <p:cNvGrpSpPr/>
            <p:nvPr/>
          </p:nvGrpSpPr>
          <p:grpSpPr>
            <a:xfrm>
              <a:off x="993425" y="1197233"/>
              <a:ext cx="2810479" cy="2612210"/>
              <a:chOff x="993425" y="1197233"/>
              <a:chExt cx="2810479" cy="2612210"/>
            </a:xfrm>
          </p:grpSpPr>
          <p:grpSp>
            <p:nvGrpSpPr>
              <p:cNvPr id="9" name="Agrupar 8"/>
              <p:cNvGrpSpPr/>
              <p:nvPr/>
            </p:nvGrpSpPr>
            <p:grpSpPr>
              <a:xfrm>
                <a:off x="1086332" y="1197233"/>
                <a:ext cx="2612210" cy="2612210"/>
                <a:chOff x="2330961" y="1344517"/>
                <a:chExt cx="4958316" cy="4958316"/>
              </a:xfrm>
            </p:grpSpPr>
            <p:sp>
              <p:nvSpPr>
                <p:cNvPr id="10" name="Elipse 9"/>
                <p:cNvSpPr/>
                <p:nvPr/>
              </p:nvSpPr>
              <p:spPr>
                <a:xfrm>
                  <a:off x="2330961" y="1344517"/>
                  <a:ext cx="4958316" cy="49583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2" name="Elipse 11"/>
                <p:cNvSpPr/>
                <p:nvPr/>
              </p:nvSpPr>
              <p:spPr>
                <a:xfrm>
                  <a:off x="5783631" y="3458349"/>
                  <a:ext cx="765144" cy="7651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>
                  <a:off x="3313804" y="3052996"/>
                  <a:ext cx="1545997" cy="15459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" name="Elipse 2"/>
                <p:cNvSpPr/>
                <p:nvPr/>
              </p:nvSpPr>
              <p:spPr>
                <a:xfrm>
                  <a:off x="6113701" y="3793013"/>
                  <a:ext cx="129623" cy="12962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4" name="Elipse 3"/>
                <p:cNvSpPr/>
                <p:nvPr/>
              </p:nvSpPr>
              <p:spPr>
                <a:xfrm>
                  <a:off x="3947789" y="3718255"/>
                  <a:ext cx="288235" cy="28823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cxnSp>
            <p:nvCxnSpPr>
              <p:cNvPr id="57" name="Conector recto de flecha 56"/>
              <p:cNvCxnSpPr/>
              <p:nvPr/>
            </p:nvCxnSpPr>
            <p:spPr>
              <a:xfrm flipH="1">
                <a:off x="993425" y="2519372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Agrupar 14"/>
            <p:cNvGrpSpPr/>
            <p:nvPr/>
          </p:nvGrpSpPr>
          <p:grpSpPr>
            <a:xfrm>
              <a:off x="4191318" y="1241392"/>
              <a:ext cx="2810479" cy="2528050"/>
              <a:chOff x="4383229" y="1230102"/>
              <a:chExt cx="2810479" cy="2528050"/>
            </a:xfrm>
          </p:grpSpPr>
          <p:sp>
            <p:nvSpPr>
              <p:cNvPr id="35" name="Elipse 34"/>
              <p:cNvSpPr/>
              <p:nvPr/>
            </p:nvSpPr>
            <p:spPr>
              <a:xfrm>
                <a:off x="4427877" y="1230102"/>
                <a:ext cx="2528050" cy="252805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6280527" y="2192756"/>
                <a:ext cx="593514" cy="5812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659066" y="1671640"/>
                <a:ext cx="1621015" cy="16210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6545698" y="2465156"/>
                <a:ext cx="68290" cy="682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5369000" y="2425051"/>
                <a:ext cx="151852" cy="15185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 flipH="1">
                    <a:off x="6005662" y="2189766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005662" y="2189766"/>
                    <a:ext cx="21065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8235" r="-2941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Conector recto de flecha 57"/>
              <p:cNvCxnSpPr/>
              <p:nvPr/>
            </p:nvCxnSpPr>
            <p:spPr>
              <a:xfrm flipH="1">
                <a:off x="4383229" y="2494402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ruz 13"/>
              <p:cNvSpPr/>
              <p:nvPr/>
            </p:nvSpPr>
            <p:spPr>
              <a:xfrm rot="2700000">
                <a:off x="6228373" y="2444303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17" name="Agrupar 16"/>
            <p:cNvGrpSpPr/>
            <p:nvPr/>
          </p:nvGrpSpPr>
          <p:grpSpPr>
            <a:xfrm>
              <a:off x="905100" y="4131348"/>
              <a:ext cx="2971294" cy="2460343"/>
              <a:chOff x="837367" y="4026087"/>
              <a:chExt cx="2971294" cy="2460343"/>
            </a:xfrm>
          </p:grpSpPr>
          <p:sp>
            <p:nvSpPr>
              <p:cNvPr id="42" name="Elipse 41"/>
              <p:cNvSpPr/>
              <p:nvPr/>
            </p:nvSpPr>
            <p:spPr>
              <a:xfrm>
                <a:off x="981697" y="4026087"/>
                <a:ext cx="2566719" cy="246034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2852383" y="4930445"/>
                <a:ext cx="694707" cy="6947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1105467" y="4287669"/>
                <a:ext cx="1937982" cy="19379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3175515" y="5242366"/>
                <a:ext cx="68290" cy="682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1997273" y="5195551"/>
                <a:ext cx="151852" cy="15185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CuadroTexto 53"/>
                  <p:cNvSpPr txBox="1"/>
                  <p:nvPr/>
                </p:nvSpPr>
                <p:spPr>
                  <a:xfrm flipH="1">
                    <a:off x="2674999" y="4973622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4" name="CuadroTexto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674999" y="4973622"/>
                    <a:ext cx="21065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8235" r="-2941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uadroTexto 54"/>
                  <p:cNvSpPr txBox="1"/>
                  <p:nvPr/>
                </p:nvSpPr>
                <p:spPr>
                  <a:xfrm flipH="1">
                    <a:off x="3598006" y="4973622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5" name="CuadroTexto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98006" y="4973622"/>
                    <a:ext cx="210655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37143" r="-31429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Conector recto de flecha 58"/>
              <p:cNvCxnSpPr/>
              <p:nvPr/>
            </p:nvCxnSpPr>
            <p:spPr>
              <a:xfrm flipH="1">
                <a:off x="837367" y="5274764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Cruz 65"/>
              <p:cNvSpPr/>
              <p:nvPr/>
            </p:nvSpPr>
            <p:spPr>
              <a:xfrm rot="2700000">
                <a:off x="2881923" y="5219254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7" name="Cruz 66"/>
              <p:cNvSpPr/>
              <p:nvPr/>
            </p:nvSpPr>
            <p:spPr>
              <a:xfrm rot="2700000">
                <a:off x="3497873" y="5222428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19" name="Agrupar 18"/>
            <p:cNvGrpSpPr/>
            <p:nvPr/>
          </p:nvGrpSpPr>
          <p:grpSpPr>
            <a:xfrm>
              <a:off x="4114799" y="4109910"/>
              <a:ext cx="2971294" cy="2460343"/>
              <a:chOff x="4250264" y="4015936"/>
              <a:chExt cx="2971294" cy="2460343"/>
            </a:xfrm>
          </p:grpSpPr>
          <p:sp>
            <p:nvSpPr>
              <p:cNvPr id="48" name="Elipse 47"/>
              <p:cNvSpPr/>
              <p:nvPr/>
            </p:nvSpPr>
            <p:spPr>
              <a:xfrm>
                <a:off x="4368173" y="4015936"/>
                <a:ext cx="2566720" cy="246034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6078321" y="4801647"/>
                <a:ext cx="908889" cy="90888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4375150" y="4253454"/>
                <a:ext cx="2149240" cy="20120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6590762" y="5242365"/>
                <a:ext cx="68290" cy="682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5383749" y="5196551"/>
                <a:ext cx="151852" cy="15185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uadroTexto 59"/>
                  <p:cNvSpPr txBox="1"/>
                  <p:nvPr/>
                </p:nvSpPr>
                <p:spPr>
                  <a:xfrm flipH="1">
                    <a:off x="6087896" y="4950171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60" name="CuadroTexto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087896" y="4950171"/>
                    <a:ext cx="21065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7143" r="-28571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uadroTexto 60"/>
                  <p:cNvSpPr txBox="1"/>
                  <p:nvPr/>
                </p:nvSpPr>
                <p:spPr>
                  <a:xfrm flipH="1">
                    <a:off x="7010903" y="4950171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61" name="CuadroTexto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010903" y="4950171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8235" r="-32353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Conector recto de flecha 61"/>
              <p:cNvCxnSpPr/>
              <p:nvPr/>
            </p:nvCxnSpPr>
            <p:spPr>
              <a:xfrm flipH="1">
                <a:off x="4250264" y="5273782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uadroTexto 62"/>
                  <p:cNvSpPr txBox="1"/>
                  <p:nvPr/>
                </p:nvSpPr>
                <p:spPr>
                  <a:xfrm flipH="1">
                    <a:off x="4483293" y="4950171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63" name="CuadroTexto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483293" y="4950171"/>
                    <a:ext cx="210655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7143" r="-31429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Cruz 67"/>
              <p:cNvSpPr/>
              <p:nvPr/>
            </p:nvSpPr>
            <p:spPr>
              <a:xfrm rot="2700000">
                <a:off x="4316441" y="5220508"/>
                <a:ext cx="105222" cy="103873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9" name="Cruz 68"/>
              <p:cNvSpPr/>
              <p:nvPr/>
            </p:nvSpPr>
            <p:spPr>
              <a:xfrm rot="2700000">
                <a:off x="6269892" y="5222184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0" name="Cruz 69"/>
              <p:cNvSpPr/>
              <p:nvPr/>
            </p:nvSpPr>
            <p:spPr>
              <a:xfrm rot="2700000">
                <a:off x="6885842" y="5225358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 flipH="1">
                  <a:off x="949306" y="1027164"/>
                  <a:ext cx="657071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=4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49306" y="1027164"/>
                  <a:ext cx="657071" cy="29642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259" r="-12037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uadroTexto 79"/>
                <p:cNvSpPr txBox="1"/>
                <p:nvPr/>
              </p:nvSpPr>
              <p:spPr>
                <a:xfrm flipH="1">
                  <a:off x="3721338" y="1027164"/>
                  <a:ext cx="1097797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=2.3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0" name="CuadroTexto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21338" y="1027164"/>
                  <a:ext cx="1097797" cy="29642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7182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uadroTexto 80"/>
                <p:cNvSpPr txBox="1"/>
                <p:nvPr/>
              </p:nvSpPr>
              <p:spPr>
                <a:xfrm flipH="1">
                  <a:off x="685695" y="3939239"/>
                  <a:ext cx="1097797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=1.6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1" name="Cuadro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85695" y="3939239"/>
                  <a:ext cx="1097797" cy="29642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7182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uadroTexto 81"/>
                <p:cNvSpPr txBox="1"/>
                <p:nvPr/>
              </p:nvSpPr>
              <p:spPr>
                <a:xfrm flipH="1">
                  <a:off x="3766648" y="3939239"/>
                  <a:ext cx="1097797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=1.5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2" name="Cuadro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66648" y="3939239"/>
                  <a:ext cx="1097797" cy="29642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7778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549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Agrupar 55"/>
          <p:cNvGrpSpPr/>
          <p:nvPr/>
        </p:nvGrpSpPr>
        <p:grpSpPr>
          <a:xfrm>
            <a:off x="1748250" y="1883664"/>
            <a:ext cx="5407268" cy="4051062"/>
            <a:chOff x="1748250" y="1883664"/>
            <a:chExt cx="5407268" cy="4051062"/>
          </a:xfrm>
        </p:grpSpPr>
        <p:sp>
          <p:nvSpPr>
            <p:cNvPr id="33" name="Forma libre 32"/>
            <p:cNvSpPr/>
            <p:nvPr/>
          </p:nvSpPr>
          <p:spPr>
            <a:xfrm>
              <a:off x="2030945" y="2187906"/>
              <a:ext cx="4672276" cy="2236862"/>
            </a:xfrm>
            <a:custGeom>
              <a:avLst/>
              <a:gdLst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53444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53444 h 2259981"/>
                <a:gd name="connsiteX0" fmla="*/ 5255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37678 h 2259981"/>
                <a:gd name="connsiteX0" fmla="*/ 5255 w 4653776"/>
                <a:gd name="connsiteY0" fmla="*/ 2242933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42933 h 2259981"/>
                <a:gd name="connsiteX0" fmla="*/ 505 w 4654282"/>
                <a:gd name="connsiteY0" fmla="*/ 2248188 h 2259981"/>
                <a:gd name="connsiteX1" fmla="*/ 506 w 4654282"/>
                <a:gd name="connsiteY1" fmla="*/ 1100254 h 2259981"/>
                <a:gd name="connsiteX2" fmla="*/ 4639414 w 4654282"/>
                <a:gd name="connsiteY2" fmla="*/ 0 h 2259981"/>
                <a:gd name="connsiteX3" fmla="*/ 4654282 w 4654282"/>
                <a:gd name="connsiteY3" fmla="*/ 2259981 h 2259981"/>
                <a:gd name="connsiteX4" fmla="*/ 505 w 4654282"/>
                <a:gd name="connsiteY4" fmla="*/ 2248188 h 2259981"/>
                <a:gd name="connsiteX0" fmla="*/ 5255 w 4653776"/>
                <a:gd name="connsiteY0" fmla="*/ 225869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58698 h 225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3776" h="2259981">
                  <a:moveTo>
                    <a:pt x="5255" y="2258698"/>
                  </a:moveTo>
                  <a:cubicBezTo>
                    <a:pt x="3503" y="1879557"/>
                    <a:pt x="1752" y="1479395"/>
                    <a:pt x="0" y="1100254"/>
                  </a:cubicBezTo>
                  <a:cubicBezTo>
                    <a:pt x="1204333" y="473307"/>
                    <a:pt x="2951356" y="329580"/>
                    <a:pt x="4638908" y="0"/>
                  </a:cubicBezTo>
                  <a:lnTo>
                    <a:pt x="4653776" y="2259981"/>
                  </a:lnTo>
                  <a:lnTo>
                    <a:pt x="5255" y="2258698"/>
                  </a:lnTo>
                  <a:close/>
                </a:path>
              </a:pathLst>
            </a:cu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34" name="Agrupar 33"/>
            <p:cNvGrpSpPr/>
            <p:nvPr/>
          </p:nvGrpSpPr>
          <p:grpSpPr>
            <a:xfrm>
              <a:off x="1748250" y="1883664"/>
              <a:ext cx="5392688" cy="2535306"/>
              <a:chOff x="1601945" y="2606040"/>
              <a:chExt cx="5707999" cy="2598403"/>
            </a:xfrm>
          </p:grpSpPr>
          <p:cxnSp>
            <p:nvCxnSpPr>
              <p:cNvPr id="2" name="Conector recto de flecha 1"/>
              <p:cNvCxnSpPr/>
              <p:nvPr/>
            </p:nvCxnSpPr>
            <p:spPr>
              <a:xfrm>
                <a:off x="1601945" y="5204443"/>
                <a:ext cx="570799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Conector recto de flecha 2"/>
              <p:cNvCxnSpPr/>
              <p:nvPr/>
            </p:nvCxnSpPr>
            <p:spPr>
              <a:xfrm flipV="1">
                <a:off x="1607200" y="2606040"/>
                <a:ext cx="0" cy="25962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/>
                <p:cNvSpPr txBox="1"/>
                <p:nvPr/>
              </p:nvSpPr>
              <p:spPr>
                <a:xfrm>
                  <a:off x="6953746" y="411501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" name="Cuadro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3746" y="411501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orma libre 22"/>
            <p:cNvSpPr/>
            <p:nvPr/>
          </p:nvSpPr>
          <p:spPr>
            <a:xfrm rot="20850718">
              <a:off x="1976891" y="2421972"/>
              <a:ext cx="4782692" cy="525726"/>
            </a:xfrm>
            <a:custGeom>
              <a:avLst/>
              <a:gdLst>
                <a:gd name="connsiteX0" fmla="*/ 0 w 5120640"/>
                <a:gd name="connsiteY0" fmla="*/ 1253250 h 1906412"/>
                <a:gd name="connsiteX1" fmla="*/ 1691640 w 5120640"/>
                <a:gd name="connsiteY1" fmla="*/ 11190 h 1906412"/>
                <a:gd name="connsiteX2" fmla="*/ 3779520 w 5120640"/>
                <a:gd name="connsiteY2" fmla="*/ 1893330 h 1906412"/>
                <a:gd name="connsiteX3" fmla="*/ 5120640 w 5120640"/>
                <a:gd name="connsiteY3" fmla="*/ 895110 h 190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0640" h="1906412">
                  <a:moveTo>
                    <a:pt x="0" y="1253250"/>
                  </a:moveTo>
                  <a:cubicBezTo>
                    <a:pt x="530860" y="578880"/>
                    <a:pt x="1061720" y="-95490"/>
                    <a:pt x="1691640" y="11190"/>
                  </a:cubicBezTo>
                  <a:cubicBezTo>
                    <a:pt x="2321560" y="117870"/>
                    <a:pt x="3208020" y="1746010"/>
                    <a:pt x="3779520" y="1893330"/>
                  </a:cubicBezTo>
                  <a:cubicBezTo>
                    <a:pt x="4351020" y="2040650"/>
                    <a:pt x="5120640" y="895110"/>
                    <a:pt x="5120640" y="89511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8" name="Forma libre 27"/>
            <p:cNvSpPr/>
            <p:nvPr/>
          </p:nvSpPr>
          <p:spPr>
            <a:xfrm>
              <a:off x="2024023" y="2176516"/>
              <a:ext cx="4640580" cy="1112520"/>
            </a:xfrm>
            <a:custGeom>
              <a:avLst/>
              <a:gdLst>
                <a:gd name="connsiteX0" fmla="*/ 0 w 4632960"/>
                <a:gd name="connsiteY0" fmla="*/ 1181100 h 1181100"/>
                <a:gd name="connsiteX1" fmla="*/ 1363980 w 4632960"/>
                <a:gd name="connsiteY1" fmla="*/ 655320 h 1181100"/>
                <a:gd name="connsiteX2" fmla="*/ 4632960 w 4632960"/>
                <a:gd name="connsiteY2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32960" h="1181100">
                  <a:moveTo>
                    <a:pt x="0" y="1181100"/>
                  </a:moveTo>
                  <a:cubicBezTo>
                    <a:pt x="295910" y="1016635"/>
                    <a:pt x="591820" y="852170"/>
                    <a:pt x="1363980" y="655320"/>
                  </a:cubicBezTo>
                  <a:cubicBezTo>
                    <a:pt x="2136140" y="458470"/>
                    <a:pt x="4632960" y="0"/>
                    <a:pt x="463296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6157126" y="1917729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7126" y="1917729"/>
                  <a:ext cx="445820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959" t="-2857" r="-10959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218481" y="2336539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8481" y="2336539"/>
                  <a:ext cx="445820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479" r="-5479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ector recto de flecha 41"/>
            <p:cNvCxnSpPr/>
            <p:nvPr/>
          </p:nvCxnSpPr>
          <p:spPr>
            <a:xfrm>
              <a:off x="5424407" y="2386739"/>
              <a:ext cx="0" cy="3099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5110102" y="2748367"/>
                  <a:ext cx="152774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𝜀𝜂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0102" y="2748367"/>
                  <a:ext cx="1527743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3309474" y="3316968"/>
                  <a:ext cx="2414222" cy="8377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b="0" i="1">
                            <a:latin typeface="Cambria Math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2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2400" b="0" i="1">
                                <a:latin typeface="Cambria Math" charset="0"/>
                              </a:rPr>
                              <m:t>𝑓</m:t>
                            </m:r>
                          </m:e>
                        </m:d>
                        <m:r>
                          <a:rPr lang="es-ES" sz="2400" b="0" i="1">
                            <a:latin typeface="Cambria Math" charset="0"/>
                          </a:rPr>
                          <m:t>=</m:t>
                        </m:r>
                        <m:nary>
                          <m:naryPr>
                            <m:ctrlPr>
                              <a:rPr lang="is-IS" sz="24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2400" i="1">
                                <a:latin typeface="Cambria Math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s-ES" sz="2400" i="1">
                                <a:latin typeface="Cambria Math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s-ES" sz="2400" i="1"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ES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2400" b="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s-ES" sz="2400" i="1">
                                <a:latin typeface="Cambria Math" charset="0"/>
                              </a:rPr>
                              <m:t>𝑑</m:t>
                            </m:r>
                            <m:r>
                              <a:rPr lang="es-ES" sz="2400" b="0" i="1">
                                <a:latin typeface="Cambria Math" charset="0"/>
                              </a:rPr>
                              <m:t>𝑡</m:t>
                            </m:r>
                          </m:e>
                        </m:nary>
                      </m:oMath>
                    </m:oMathPara>
                  </a14:m>
                  <a:endParaRPr lang="es-ES_tradnl" sz="2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474" y="3316968"/>
                  <a:ext cx="2414222" cy="83773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Forma libre 46"/>
            <p:cNvSpPr/>
            <p:nvPr/>
          </p:nvSpPr>
          <p:spPr>
            <a:xfrm>
              <a:off x="2049096" y="4792920"/>
              <a:ext cx="4571939" cy="1141806"/>
            </a:xfrm>
            <a:custGeom>
              <a:avLst/>
              <a:gdLst>
                <a:gd name="connsiteX0" fmla="*/ 0 w 3155029"/>
                <a:gd name="connsiteY0" fmla="*/ 319141 h 544513"/>
                <a:gd name="connsiteX1" fmla="*/ 963261 w 3155029"/>
                <a:gd name="connsiteY1" fmla="*/ 5034 h 544513"/>
                <a:gd name="connsiteX2" fmla="*/ 2114986 w 3155029"/>
                <a:gd name="connsiteY2" fmla="*/ 542506 h 544513"/>
                <a:gd name="connsiteX3" fmla="*/ 3155029 w 3155029"/>
                <a:gd name="connsiteY3" fmla="*/ 200478 h 544513"/>
                <a:gd name="connsiteX0" fmla="*/ 0 w 3203902"/>
                <a:gd name="connsiteY0" fmla="*/ 319141 h 549126"/>
                <a:gd name="connsiteX1" fmla="*/ 963261 w 3203902"/>
                <a:gd name="connsiteY1" fmla="*/ 5034 h 549126"/>
                <a:gd name="connsiteX2" fmla="*/ 2114986 w 3203902"/>
                <a:gd name="connsiteY2" fmla="*/ 542506 h 549126"/>
                <a:gd name="connsiteX3" fmla="*/ 3203902 w 3203902"/>
                <a:gd name="connsiteY3" fmla="*/ 319292 h 549126"/>
                <a:gd name="connsiteX0" fmla="*/ 0 w 3203902"/>
                <a:gd name="connsiteY0" fmla="*/ 319732 h 564736"/>
                <a:gd name="connsiteX1" fmla="*/ 963261 w 3203902"/>
                <a:gd name="connsiteY1" fmla="*/ 5625 h 564736"/>
                <a:gd name="connsiteX2" fmla="*/ 2391937 w 3203902"/>
                <a:gd name="connsiteY2" fmla="*/ 558427 h 564736"/>
                <a:gd name="connsiteX3" fmla="*/ 3203902 w 3203902"/>
                <a:gd name="connsiteY3" fmla="*/ 319883 h 5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3902" h="564736">
                  <a:moveTo>
                    <a:pt x="0" y="319732"/>
                  </a:moveTo>
                  <a:cubicBezTo>
                    <a:pt x="305381" y="144065"/>
                    <a:pt x="564605" y="-34158"/>
                    <a:pt x="963261" y="5625"/>
                  </a:cubicBezTo>
                  <a:cubicBezTo>
                    <a:pt x="1361917" y="45408"/>
                    <a:pt x="2018497" y="506051"/>
                    <a:pt x="2391937" y="558427"/>
                  </a:cubicBezTo>
                  <a:cubicBezTo>
                    <a:pt x="2765377" y="610803"/>
                    <a:pt x="3203902" y="319883"/>
                    <a:pt x="3203902" y="319883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48" name="Agrupar 47"/>
            <p:cNvGrpSpPr/>
            <p:nvPr/>
          </p:nvGrpSpPr>
          <p:grpSpPr>
            <a:xfrm>
              <a:off x="2037463" y="4618495"/>
              <a:ext cx="4598291" cy="824152"/>
              <a:chOff x="1601945" y="2606040"/>
              <a:chExt cx="5707999" cy="2598403"/>
            </a:xfrm>
          </p:grpSpPr>
          <p:cxnSp>
            <p:nvCxnSpPr>
              <p:cNvPr id="49" name="Conector recto de flecha 48"/>
              <p:cNvCxnSpPr/>
              <p:nvPr/>
            </p:nvCxnSpPr>
            <p:spPr>
              <a:xfrm>
                <a:off x="1601945" y="5204443"/>
                <a:ext cx="570799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de flecha 49"/>
              <p:cNvCxnSpPr/>
              <p:nvPr/>
            </p:nvCxnSpPr>
            <p:spPr>
              <a:xfrm flipV="1">
                <a:off x="1607200" y="2606040"/>
                <a:ext cx="0" cy="25962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>
                  <a:off x="3373464" y="4552797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𝜂</m:t>
                        </m:r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3464" y="4552797"/>
                  <a:ext cx="44582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4054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CuadroTexto 51"/>
            <p:cNvSpPr txBox="1"/>
            <p:nvPr/>
          </p:nvSpPr>
          <p:spPr>
            <a:xfrm>
              <a:off x="5339166" y="5029201"/>
              <a:ext cx="1415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Función Plantilla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/>
              <p:cNvSpPr txBox="1"/>
              <p:nvPr/>
            </p:nvSpPr>
            <p:spPr>
              <a:xfrm>
                <a:off x="1961908" y="4379503"/>
                <a:ext cx="20177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59" name="Cuadro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908" y="4379503"/>
                <a:ext cx="201772" cy="21544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uadroTexto 59"/>
              <p:cNvSpPr txBox="1"/>
              <p:nvPr/>
            </p:nvSpPr>
            <p:spPr>
              <a:xfrm>
                <a:off x="6581103" y="4397201"/>
                <a:ext cx="20177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60" name="Cuadro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103" y="4397201"/>
                <a:ext cx="201772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9091" r="-3030" b="-555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564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horizontal_reposo_crtbp</a:t>
            </a:r>
          </a:p>
        </p:txBody>
      </p:sp>
      <p:grpSp>
        <p:nvGrpSpPr>
          <p:cNvPr id="59" name="Agrupar 58"/>
          <p:cNvGrpSpPr/>
          <p:nvPr/>
        </p:nvGrpSpPr>
        <p:grpSpPr>
          <a:xfrm>
            <a:off x="884982" y="1829063"/>
            <a:ext cx="5801118" cy="2798691"/>
            <a:chOff x="884982" y="1829063"/>
            <a:chExt cx="5801118" cy="2798691"/>
          </a:xfrm>
        </p:grpSpPr>
        <p:sp>
          <p:nvSpPr>
            <p:cNvPr id="57" name="Elipse 56"/>
            <p:cNvSpPr/>
            <p:nvPr/>
          </p:nvSpPr>
          <p:spPr>
            <a:xfrm>
              <a:off x="6374063" y="2979744"/>
              <a:ext cx="96817" cy="9681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51" name="Agrupar 50"/>
            <p:cNvGrpSpPr/>
            <p:nvPr/>
          </p:nvGrpSpPr>
          <p:grpSpPr>
            <a:xfrm>
              <a:off x="3221834" y="2942411"/>
              <a:ext cx="189459" cy="189459"/>
              <a:chOff x="2331099" y="2182304"/>
              <a:chExt cx="189459" cy="189459"/>
            </a:xfrm>
          </p:grpSpPr>
          <p:sp>
            <p:nvSpPr>
              <p:cNvPr id="52" name="Elipse 51"/>
              <p:cNvSpPr/>
              <p:nvPr/>
            </p:nvSpPr>
            <p:spPr>
              <a:xfrm>
                <a:off x="2375697" y="2228693"/>
                <a:ext cx="96817" cy="9681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3" name="Cruz 52"/>
              <p:cNvSpPr/>
              <p:nvPr/>
            </p:nvSpPr>
            <p:spPr>
              <a:xfrm rot="2700000">
                <a:off x="2331099" y="2182304"/>
                <a:ext cx="189459" cy="189459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10" name="Elipse 9"/>
            <p:cNvSpPr/>
            <p:nvPr/>
          </p:nvSpPr>
          <p:spPr>
            <a:xfrm>
              <a:off x="2917564" y="2968117"/>
              <a:ext cx="125037" cy="12503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Elipse 10"/>
            <p:cNvSpPr/>
            <p:nvPr/>
          </p:nvSpPr>
          <p:spPr>
            <a:xfrm>
              <a:off x="1814046" y="2915460"/>
              <a:ext cx="234886" cy="234886"/>
            </a:xfrm>
            <a:prstGeom prst="ellipse">
              <a:avLst/>
            </a:prstGeom>
            <a:solidFill>
              <a:srgbClr val="EAAB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 flipH="1">
              <a:off x="884982" y="3033431"/>
              <a:ext cx="261605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2151203" y="1833819"/>
              <a:ext cx="0" cy="2429262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uadroTexto 31"/>
            <p:cNvSpPr txBox="1"/>
            <p:nvPr/>
          </p:nvSpPr>
          <p:spPr>
            <a:xfrm flipH="1">
              <a:off x="2330950" y="1933071"/>
              <a:ext cx="13096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100">
                  <a:latin typeface="Times New Roman" charset="0"/>
                  <a:ea typeface="Times New Roman" charset="0"/>
                  <a:cs typeface="Times New Roman" charset="0"/>
                </a:rPr>
                <a:t>Punto de Equilibrio</a:t>
              </a:r>
            </a:p>
          </p:txBody>
        </p:sp>
        <p:grpSp>
          <p:nvGrpSpPr>
            <p:cNvPr id="42" name="Agrupar 41"/>
            <p:cNvGrpSpPr/>
            <p:nvPr/>
          </p:nvGrpSpPr>
          <p:grpSpPr>
            <a:xfrm>
              <a:off x="2331099" y="2182304"/>
              <a:ext cx="189459" cy="189459"/>
              <a:chOff x="2331099" y="2182304"/>
              <a:chExt cx="189459" cy="189459"/>
            </a:xfrm>
          </p:grpSpPr>
          <p:sp>
            <p:nvSpPr>
              <p:cNvPr id="33" name="Elipse 32"/>
              <p:cNvSpPr/>
              <p:nvPr/>
            </p:nvSpPr>
            <p:spPr>
              <a:xfrm>
                <a:off x="2375697" y="2228693"/>
                <a:ext cx="96817" cy="9681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1" name="Cruz 30"/>
              <p:cNvSpPr/>
              <p:nvPr/>
            </p:nvSpPr>
            <p:spPr>
              <a:xfrm rot="2700000">
                <a:off x="2331099" y="2182304"/>
                <a:ext cx="189459" cy="189459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47" name="Agrupar 46"/>
            <p:cNvGrpSpPr/>
            <p:nvPr/>
          </p:nvGrpSpPr>
          <p:grpSpPr>
            <a:xfrm>
              <a:off x="4070045" y="1829063"/>
              <a:ext cx="2616055" cy="2429262"/>
              <a:chOff x="4070045" y="1829063"/>
              <a:chExt cx="2616055" cy="2429262"/>
            </a:xfrm>
          </p:grpSpPr>
          <p:sp>
            <p:nvSpPr>
              <p:cNvPr id="34" name="Elipse 33"/>
              <p:cNvSpPr/>
              <p:nvPr/>
            </p:nvSpPr>
            <p:spPr>
              <a:xfrm>
                <a:off x="6102627" y="2963361"/>
                <a:ext cx="125037" cy="12503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6" name="Arco 45"/>
              <p:cNvSpPr/>
              <p:nvPr/>
            </p:nvSpPr>
            <p:spPr>
              <a:xfrm>
                <a:off x="4532842" y="2216516"/>
                <a:ext cx="1628078" cy="1624088"/>
              </a:xfrm>
              <a:prstGeom prst="arc">
                <a:avLst>
                  <a:gd name="adj1" fmla="val 78470"/>
                  <a:gd name="adj2" fmla="val 0"/>
                </a:avLst>
              </a:prstGeom>
              <a:ln w="12700">
                <a:solidFill>
                  <a:srgbClr val="0432FF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5" name="Elipse 34"/>
              <p:cNvSpPr/>
              <p:nvPr/>
            </p:nvSpPr>
            <p:spPr>
              <a:xfrm>
                <a:off x="4999109" y="2910704"/>
                <a:ext cx="234886" cy="23488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36" name="Conector recto de flecha 35"/>
              <p:cNvCxnSpPr/>
              <p:nvPr/>
            </p:nvCxnSpPr>
            <p:spPr>
              <a:xfrm flipH="1">
                <a:off x="4070045" y="3028675"/>
                <a:ext cx="261605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de flecha 36"/>
              <p:cNvCxnSpPr/>
              <p:nvPr/>
            </p:nvCxnSpPr>
            <p:spPr>
              <a:xfrm flipV="1">
                <a:off x="5336266" y="1829063"/>
                <a:ext cx="0" cy="2429262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Elipse 39"/>
              <p:cNvSpPr/>
              <p:nvPr/>
            </p:nvSpPr>
            <p:spPr>
              <a:xfrm>
                <a:off x="5560760" y="2220762"/>
                <a:ext cx="96817" cy="9681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1" name="Arco 40"/>
              <p:cNvSpPr/>
              <p:nvPr/>
            </p:nvSpPr>
            <p:spPr>
              <a:xfrm>
                <a:off x="4534361" y="2221771"/>
                <a:ext cx="1628078" cy="1624088"/>
              </a:xfrm>
              <a:prstGeom prst="arc">
                <a:avLst>
                  <a:gd name="adj1" fmla="val 18891620"/>
                  <a:gd name="adj2" fmla="val 0"/>
                </a:avLst>
              </a:prstGeom>
              <a:ln w="28575">
                <a:solidFill>
                  <a:srgbClr val="0432FF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4" name="Arco 43"/>
              <p:cNvSpPr/>
              <p:nvPr/>
            </p:nvSpPr>
            <p:spPr>
              <a:xfrm>
                <a:off x="4524200" y="2221771"/>
                <a:ext cx="1628078" cy="1624088"/>
              </a:xfrm>
              <a:prstGeom prst="arc">
                <a:avLst>
                  <a:gd name="adj1" fmla="val 14291902"/>
                  <a:gd name="adj2" fmla="val 17386646"/>
                </a:avLst>
              </a:prstGeom>
              <a:ln w="28575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5" name="Arco 44"/>
              <p:cNvSpPr/>
              <p:nvPr/>
            </p:nvSpPr>
            <p:spPr>
              <a:xfrm>
                <a:off x="5118198" y="2797333"/>
                <a:ext cx="470915" cy="462455"/>
              </a:xfrm>
              <a:prstGeom prst="arc">
                <a:avLst>
                  <a:gd name="adj1" fmla="val 10877153"/>
                  <a:gd name="adj2" fmla="val 10259997"/>
                </a:avLst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3" name="Arco 42"/>
              <p:cNvSpPr/>
              <p:nvPr/>
            </p:nvSpPr>
            <p:spPr>
              <a:xfrm>
                <a:off x="5118198" y="2797333"/>
                <a:ext cx="470915" cy="462455"/>
              </a:xfrm>
              <a:prstGeom prst="arc">
                <a:avLst>
                  <a:gd name="adj1" fmla="val 7214557"/>
                  <a:gd name="adj2" fmla="val 10799504"/>
                </a:avLst>
              </a:prstGeom>
              <a:ln w="28575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48" name="CuadroTexto 47"/>
            <p:cNvSpPr txBox="1"/>
            <p:nvPr/>
          </p:nvSpPr>
          <p:spPr>
            <a:xfrm flipH="1">
              <a:off x="1102157" y="4319977"/>
              <a:ext cx="2421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de Referencia Rotante</a:t>
              </a:r>
            </a:p>
          </p:txBody>
        </p:sp>
        <p:sp>
          <p:nvSpPr>
            <p:cNvPr id="49" name="CuadroTexto 48"/>
            <p:cNvSpPr txBox="1"/>
            <p:nvPr/>
          </p:nvSpPr>
          <p:spPr>
            <a:xfrm flipH="1">
              <a:off x="4221561" y="4293334"/>
              <a:ext cx="2421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de Referencia Inercial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2540599" y="2266704"/>
                  <a:ext cx="39002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𝑣</m:t>
                          </m:r>
                        </m:e>
                      </m:acc>
                    </m:oMath>
                  </a14:m>
                  <a:r>
                    <a:rPr lang="es-ES_tradnl" sz="1400">
                      <a:solidFill>
                        <a:schemeClr val="tx1"/>
                      </a:solidFill>
                    </a:rPr>
                    <a:t>=</a:t>
                  </a:r>
                  <a:r>
                    <a:rPr lang="es-ES_tradnl" sz="140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𝑜</m:t>
                          </m:r>
                        </m:e>
                      </m:acc>
                    </m:oMath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599" y="2266704"/>
                  <a:ext cx="390025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625" t="-40000" r="-56250" b="-5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Arco 53"/>
            <p:cNvSpPr/>
            <p:nvPr/>
          </p:nvSpPr>
          <p:spPr>
            <a:xfrm>
              <a:off x="4283590" y="1967264"/>
              <a:ext cx="2134302" cy="2129071"/>
            </a:xfrm>
            <a:prstGeom prst="arc">
              <a:avLst>
                <a:gd name="adj1" fmla="val 78470"/>
                <a:gd name="adj2" fmla="val 0"/>
              </a:avLst>
            </a:prstGeom>
            <a:ln w="12700">
              <a:solidFill>
                <a:srgbClr val="92D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6" name="Arco 55"/>
            <p:cNvSpPr/>
            <p:nvPr/>
          </p:nvSpPr>
          <p:spPr>
            <a:xfrm>
              <a:off x="4286608" y="1974809"/>
              <a:ext cx="2134302" cy="2129071"/>
            </a:xfrm>
            <a:prstGeom prst="arc">
              <a:avLst>
                <a:gd name="adj1" fmla="val 18976088"/>
                <a:gd name="adj2" fmla="val 21592157"/>
              </a:avLst>
            </a:prstGeom>
            <a:ln w="28575">
              <a:solidFill>
                <a:schemeClr val="accent6">
                  <a:lumMod val="75000"/>
                </a:schemeClr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>
                  <a:off x="3304108" y="3143382"/>
                  <a:ext cx="39002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𝑣</m:t>
                          </m:r>
                        </m:e>
                      </m:acc>
                    </m:oMath>
                  </a14:m>
                  <a:r>
                    <a:rPr lang="es-ES_tradnl" sz="1400">
                      <a:solidFill>
                        <a:schemeClr val="tx1"/>
                      </a:solidFill>
                    </a:rPr>
                    <a:t>=</a:t>
                  </a:r>
                  <a:r>
                    <a:rPr lang="es-ES_tradnl" sz="140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𝑜</m:t>
                          </m:r>
                        </m:e>
                      </m:acc>
                    </m:oMath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108" y="3143382"/>
                  <a:ext cx="390025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063" t="-40000" r="-57813" b="-5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31448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horizontal_puntos_equilibrio_crtbp</a:t>
            </a:r>
          </a:p>
        </p:txBody>
      </p:sp>
      <p:grpSp>
        <p:nvGrpSpPr>
          <p:cNvPr id="27" name="Agrupar 26"/>
          <p:cNvGrpSpPr/>
          <p:nvPr/>
        </p:nvGrpSpPr>
        <p:grpSpPr>
          <a:xfrm>
            <a:off x="2035744" y="1495490"/>
            <a:ext cx="4669856" cy="4173789"/>
            <a:chOff x="2035744" y="1495490"/>
            <a:chExt cx="4669856" cy="4173789"/>
          </a:xfrm>
        </p:grpSpPr>
        <p:grpSp>
          <p:nvGrpSpPr>
            <p:cNvPr id="69" name="Agrupar 68"/>
            <p:cNvGrpSpPr/>
            <p:nvPr/>
          </p:nvGrpSpPr>
          <p:grpSpPr>
            <a:xfrm flipH="1" flipV="1">
              <a:off x="4156623" y="3549213"/>
              <a:ext cx="1784017" cy="1548791"/>
              <a:chOff x="4126531" y="2010654"/>
              <a:chExt cx="1784017" cy="1548791"/>
            </a:xfrm>
          </p:grpSpPr>
          <p:cxnSp>
            <p:nvCxnSpPr>
              <p:cNvPr id="70" name="Conector recto 69"/>
              <p:cNvCxnSpPr/>
              <p:nvPr/>
            </p:nvCxnSpPr>
            <p:spPr>
              <a:xfrm flipV="1">
                <a:off x="4126531" y="2013236"/>
                <a:ext cx="902582" cy="15462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/>
              <p:cNvCxnSpPr/>
              <p:nvPr/>
            </p:nvCxnSpPr>
            <p:spPr>
              <a:xfrm flipH="1" flipV="1">
                <a:off x="5038046" y="2010654"/>
                <a:ext cx="872502" cy="15272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Agrupar 17"/>
            <p:cNvGrpSpPr/>
            <p:nvPr/>
          </p:nvGrpSpPr>
          <p:grpSpPr>
            <a:xfrm>
              <a:off x="4126531" y="2010654"/>
              <a:ext cx="1784017" cy="1548791"/>
              <a:chOff x="4126531" y="2010654"/>
              <a:chExt cx="1784017" cy="1548791"/>
            </a:xfrm>
          </p:grpSpPr>
          <p:cxnSp>
            <p:nvCxnSpPr>
              <p:cNvPr id="15" name="Conector recto 14"/>
              <p:cNvCxnSpPr/>
              <p:nvPr/>
            </p:nvCxnSpPr>
            <p:spPr>
              <a:xfrm flipV="1">
                <a:off x="4126531" y="2013236"/>
                <a:ext cx="902582" cy="15462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/>
              <p:cNvCxnSpPr>
                <a:stCxn id="67" idx="2"/>
              </p:cNvCxnSpPr>
              <p:nvPr/>
            </p:nvCxnSpPr>
            <p:spPr>
              <a:xfrm flipH="1" flipV="1">
                <a:off x="5038046" y="2010654"/>
                <a:ext cx="872502" cy="15272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Elipse 9"/>
            <p:cNvSpPr/>
            <p:nvPr/>
          </p:nvSpPr>
          <p:spPr>
            <a:xfrm>
              <a:off x="5812831" y="3444362"/>
              <a:ext cx="214830" cy="21483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Elipse 10"/>
            <p:cNvSpPr/>
            <p:nvPr/>
          </p:nvSpPr>
          <p:spPr>
            <a:xfrm>
              <a:off x="3916843" y="3353890"/>
              <a:ext cx="403565" cy="403565"/>
            </a:xfrm>
            <a:prstGeom prst="ellipse">
              <a:avLst/>
            </a:prstGeom>
            <a:solidFill>
              <a:srgbClr val="EAAB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 flipH="1" flipV="1">
              <a:off x="2057400" y="3556580"/>
              <a:ext cx="4648200" cy="13934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4496123" y="1495490"/>
              <a:ext cx="0" cy="4173789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ruz 30"/>
            <p:cNvSpPr/>
            <p:nvPr/>
          </p:nvSpPr>
          <p:spPr>
            <a:xfrm rot="2700000">
              <a:off x="4946703" y="1914150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Cruz 37"/>
            <p:cNvSpPr/>
            <p:nvPr/>
          </p:nvSpPr>
          <p:spPr>
            <a:xfrm rot="2700000">
              <a:off x="6435402" y="3481092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Cruz 38"/>
            <p:cNvSpPr/>
            <p:nvPr/>
          </p:nvSpPr>
          <p:spPr>
            <a:xfrm rot="2700000">
              <a:off x="5304144" y="3476918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5" name="Cruz 54"/>
            <p:cNvSpPr/>
            <p:nvPr/>
          </p:nvSpPr>
          <p:spPr>
            <a:xfrm rot="2700000">
              <a:off x="2035744" y="3466918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0" name="Cruz 59"/>
            <p:cNvSpPr/>
            <p:nvPr/>
          </p:nvSpPr>
          <p:spPr>
            <a:xfrm rot="2700000">
              <a:off x="4947734" y="5024809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 flipH="1">
                  <a:off x="5418357" y="3187023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18357" y="3187023"/>
                  <a:ext cx="210655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8235" r="-29412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 flipH="1">
                  <a:off x="6373217" y="3187023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373217" y="3187023"/>
                  <a:ext cx="21065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7143" r="-31429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 flipH="1">
                  <a:off x="2408120" y="3187023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408120" y="3187023"/>
                  <a:ext cx="21065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7143" r="-31429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 flipH="1">
                  <a:off x="4940928" y="5173618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40928" y="5173618"/>
                  <a:ext cx="21065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8235" r="-35294" b="-2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 flipH="1">
                  <a:off x="4973297" y="1613122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73297" y="1613122"/>
                  <a:ext cx="21065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8235" r="-32353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Arco 66"/>
            <p:cNvSpPr/>
            <p:nvPr/>
          </p:nvSpPr>
          <p:spPr>
            <a:xfrm>
              <a:off x="2307771" y="1741714"/>
              <a:ext cx="3602777" cy="3592286"/>
            </a:xfrm>
            <a:prstGeom prst="arc">
              <a:avLst>
                <a:gd name="adj1" fmla="val 78470"/>
                <a:gd name="adj2" fmla="val 0"/>
              </a:avLst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 flipH="1">
                  <a:off x="5467341" y="3714979"/>
                  <a:ext cx="21065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67341" y="3714979"/>
                  <a:ext cx="210655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9412" r="-41176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 flipH="1">
                  <a:off x="2115446" y="3714979"/>
                  <a:ext cx="210655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115446" y="3714979"/>
                  <a:ext cx="21065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8571" r="-37143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de flecha 20"/>
            <p:cNvCxnSpPr/>
            <p:nvPr/>
          </p:nvCxnSpPr>
          <p:spPr>
            <a:xfrm>
              <a:off x="5361214" y="3687536"/>
              <a:ext cx="549729" cy="54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72"/>
            <p:cNvCxnSpPr/>
            <p:nvPr/>
          </p:nvCxnSpPr>
          <p:spPr>
            <a:xfrm>
              <a:off x="5916386" y="3690257"/>
              <a:ext cx="609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uadroTexto 73"/>
                <p:cNvSpPr txBox="1"/>
                <p:nvPr/>
              </p:nvSpPr>
              <p:spPr>
                <a:xfrm flipH="1">
                  <a:off x="6125928" y="3714979"/>
                  <a:ext cx="21065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74" name="CuadroTexto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25928" y="3714979"/>
                  <a:ext cx="210655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9412" r="-41176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ector recto de flecha 74"/>
            <p:cNvCxnSpPr/>
            <p:nvPr/>
          </p:nvCxnSpPr>
          <p:spPr>
            <a:xfrm>
              <a:off x="2124465" y="3690257"/>
              <a:ext cx="1796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19753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77921" y="214814"/>
            <a:ext cx="7886700" cy="457833"/>
          </a:xfrm>
        </p:spPr>
        <p:txBody>
          <a:bodyPr/>
          <a:lstStyle/>
          <a:p>
            <a:r>
              <a:rPr lang="es-ES_tradnl"/>
              <a:t>square_trabajos_virtuales</a:t>
            </a:r>
          </a:p>
        </p:txBody>
      </p:sp>
      <p:cxnSp>
        <p:nvCxnSpPr>
          <p:cNvPr id="71" name="Conector recto de flecha 70"/>
          <p:cNvCxnSpPr/>
          <p:nvPr/>
        </p:nvCxnSpPr>
        <p:spPr>
          <a:xfrm>
            <a:off x="5487265" y="7477465"/>
            <a:ext cx="2594993" cy="454"/>
          </a:xfrm>
          <a:prstGeom prst="straightConnector1">
            <a:avLst/>
          </a:prstGeom>
          <a:ln w="12700">
            <a:solidFill>
              <a:schemeClr val="bg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Agrupar 47"/>
          <p:cNvGrpSpPr/>
          <p:nvPr/>
        </p:nvGrpSpPr>
        <p:grpSpPr>
          <a:xfrm>
            <a:off x="3095164" y="1196613"/>
            <a:ext cx="5631392" cy="5361842"/>
            <a:chOff x="3095164" y="1196613"/>
            <a:chExt cx="5631392" cy="5361842"/>
          </a:xfrm>
        </p:grpSpPr>
        <p:grpSp>
          <p:nvGrpSpPr>
            <p:cNvPr id="24" name="Agrupar 23"/>
            <p:cNvGrpSpPr/>
            <p:nvPr/>
          </p:nvGrpSpPr>
          <p:grpSpPr>
            <a:xfrm>
              <a:off x="3119745" y="1196613"/>
              <a:ext cx="5164075" cy="2633236"/>
              <a:chOff x="1954623" y="1181864"/>
              <a:chExt cx="5164075" cy="2633236"/>
            </a:xfrm>
          </p:grpSpPr>
          <p:sp>
            <p:nvSpPr>
              <p:cNvPr id="2" name="Rectángulo 1"/>
              <p:cNvSpPr/>
              <p:nvPr/>
            </p:nvSpPr>
            <p:spPr>
              <a:xfrm>
                <a:off x="1954623" y="2548646"/>
                <a:ext cx="5164075" cy="2032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sp>
            <p:nvSpPr>
              <p:cNvPr id="3" name="Triángulo 2"/>
              <p:cNvSpPr/>
              <p:nvPr/>
            </p:nvSpPr>
            <p:spPr>
              <a:xfrm>
                <a:off x="5166019" y="2761918"/>
                <a:ext cx="620512" cy="53492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5" name="Conector recto de flecha 4"/>
              <p:cNvCxnSpPr/>
              <p:nvPr/>
            </p:nvCxnSpPr>
            <p:spPr>
              <a:xfrm>
                <a:off x="7111706" y="1377991"/>
                <a:ext cx="0" cy="116586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>
                <a:off x="4530176" y="2649240"/>
                <a:ext cx="0" cy="11658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>
                <a:off x="2654139" y="1621362"/>
                <a:ext cx="0" cy="89154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de flecha 12"/>
              <p:cNvCxnSpPr/>
              <p:nvPr/>
            </p:nvCxnSpPr>
            <p:spPr>
              <a:xfrm>
                <a:off x="5494293" y="2367560"/>
                <a:ext cx="161920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/>
              <p:nvPr/>
            </p:nvCxnSpPr>
            <p:spPr>
              <a:xfrm>
                <a:off x="2668524" y="2367560"/>
                <a:ext cx="281115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de flecha 20"/>
              <p:cNvCxnSpPr>
                <a:endCxn id="2" idx="3"/>
              </p:cNvCxnSpPr>
              <p:nvPr/>
            </p:nvCxnSpPr>
            <p:spPr>
              <a:xfrm>
                <a:off x="4523705" y="2649828"/>
                <a:ext cx="2594993" cy="454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de flecha 56"/>
              <p:cNvCxnSpPr/>
              <p:nvPr/>
            </p:nvCxnSpPr>
            <p:spPr>
              <a:xfrm flipV="1">
                <a:off x="5486926" y="1600437"/>
                <a:ext cx="0" cy="115148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uadroTexto 38"/>
                  <p:cNvSpPr txBox="1"/>
                  <p:nvPr/>
                </p:nvSpPr>
                <p:spPr>
                  <a:xfrm flipH="1">
                    <a:off x="2677569" y="1321293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9" name="CuadroTexto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677569" y="1321293"/>
                    <a:ext cx="210655" cy="310598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1429" r="-3142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uadroTexto 41"/>
                  <p:cNvSpPr txBox="1"/>
                  <p:nvPr/>
                </p:nvSpPr>
                <p:spPr>
                  <a:xfrm flipH="1">
                    <a:off x="6785884" y="1181864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42" name="CuadroTexto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785884" y="1181864"/>
                    <a:ext cx="210655" cy="310598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8571" t="-35294" r="-10571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uadroTexto 50"/>
                  <p:cNvSpPr txBox="1"/>
                  <p:nvPr/>
                </p:nvSpPr>
                <p:spPr>
                  <a:xfrm flipH="1">
                    <a:off x="3851946" y="1977959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𝑑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1" name="CuadroTexto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851946" y="1977959"/>
                    <a:ext cx="21065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5714" r="-37143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 flipH="1">
                    <a:off x="6142428" y="2036230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𝐷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142428" y="2036230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7647" r="-35294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uadroTexto 57"/>
                  <p:cNvSpPr txBox="1"/>
                  <p:nvPr/>
                </p:nvSpPr>
                <p:spPr>
                  <a:xfrm flipH="1">
                    <a:off x="5763669" y="2753406"/>
                    <a:ext cx="44214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𝐿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/2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8" name="CuadroTexto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763669" y="2753406"/>
                    <a:ext cx="442149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9722" t="-2174" r="-11111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uadroTexto 58"/>
                  <p:cNvSpPr txBox="1"/>
                  <p:nvPr/>
                </p:nvSpPr>
                <p:spPr>
                  <a:xfrm flipH="1">
                    <a:off x="4632114" y="3432005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𝑊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9" name="CuadroTex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632114" y="3432005"/>
                    <a:ext cx="210655" cy="310598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0000" r="-40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Agrupar 37"/>
            <p:cNvGrpSpPr/>
            <p:nvPr/>
          </p:nvGrpSpPr>
          <p:grpSpPr>
            <a:xfrm>
              <a:off x="3095164" y="3679257"/>
              <a:ext cx="5631392" cy="2633236"/>
              <a:chOff x="3095164" y="3679257"/>
              <a:chExt cx="5631392" cy="2633236"/>
            </a:xfrm>
          </p:grpSpPr>
          <p:sp>
            <p:nvSpPr>
              <p:cNvPr id="79" name="Rectángulo 78"/>
              <p:cNvSpPr/>
              <p:nvPr/>
            </p:nvSpPr>
            <p:spPr>
              <a:xfrm rot="20899727">
                <a:off x="3128295" y="5224943"/>
                <a:ext cx="5164075" cy="203271"/>
              </a:xfrm>
              <a:prstGeom prst="rect">
                <a:avLst/>
              </a:prstGeom>
              <a:solidFill>
                <a:schemeClr val="accent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sp>
            <p:nvSpPr>
              <p:cNvPr id="64" name="Rectángulo 63"/>
              <p:cNvSpPr/>
              <p:nvPr/>
            </p:nvSpPr>
            <p:spPr>
              <a:xfrm>
                <a:off x="3095164" y="5046039"/>
                <a:ext cx="5164075" cy="2032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sp>
            <p:nvSpPr>
              <p:cNvPr id="65" name="Triángulo 64"/>
              <p:cNvSpPr/>
              <p:nvPr/>
            </p:nvSpPr>
            <p:spPr>
              <a:xfrm>
                <a:off x="6306560" y="5259311"/>
                <a:ext cx="620512" cy="53492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66" name="Conector recto de flecha 65"/>
              <p:cNvCxnSpPr/>
              <p:nvPr/>
            </p:nvCxnSpPr>
            <p:spPr>
              <a:xfrm>
                <a:off x="8252247" y="3875384"/>
                <a:ext cx="0" cy="116586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6"/>
              <p:cNvCxnSpPr/>
              <p:nvPr/>
            </p:nvCxnSpPr>
            <p:spPr>
              <a:xfrm>
                <a:off x="5670717" y="5146633"/>
                <a:ext cx="0" cy="11658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7"/>
              <p:cNvCxnSpPr/>
              <p:nvPr/>
            </p:nvCxnSpPr>
            <p:spPr>
              <a:xfrm>
                <a:off x="3794680" y="4118755"/>
                <a:ext cx="0" cy="89154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1"/>
              <p:cNvCxnSpPr/>
              <p:nvPr/>
            </p:nvCxnSpPr>
            <p:spPr>
              <a:xfrm flipV="1">
                <a:off x="6627467" y="4097830"/>
                <a:ext cx="0" cy="115148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CuadroTexto 72"/>
                  <p:cNvSpPr txBox="1"/>
                  <p:nvPr/>
                </p:nvSpPr>
                <p:spPr>
                  <a:xfrm flipH="1">
                    <a:off x="3818110" y="3818686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3" name="CuadroTexto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818110" y="3818686"/>
                    <a:ext cx="210655" cy="310598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1429" r="-3142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CuadroTexto 73"/>
                  <p:cNvSpPr txBox="1"/>
                  <p:nvPr/>
                </p:nvSpPr>
                <p:spPr>
                  <a:xfrm flipH="1">
                    <a:off x="7926425" y="3679257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4" name="CuadroTexto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926425" y="3679257"/>
                    <a:ext cx="210655" cy="31059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8571" t="-37255" r="-10571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CuadroTexto 76"/>
                  <p:cNvSpPr txBox="1"/>
                  <p:nvPr/>
                </p:nvSpPr>
                <p:spPr>
                  <a:xfrm flipH="1">
                    <a:off x="6904210" y="5250799"/>
                    <a:ext cx="44214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𝐿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/2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7" name="CuadroTexto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904210" y="5250799"/>
                    <a:ext cx="442149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9722" t="-2174" r="-11111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CuadroTexto 77"/>
                  <p:cNvSpPr txBox="1"/>
                  <p:nvPr/>
                </p:nvSpPr>
                <p:spPr>
                  <a:xfrm flipH="1">
                    <a:off x="5772655" y="5929398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𝑊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8" name="CuadroTexto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772655" y="5929398"/>
                    <a:ext cx="210655" cy="310598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40000" r="-40000" b="-78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0" name="Conector recto de flecha 79"/>
              <p:cNvCxnSpPr/>
              <p:nvPr/>
            </p:nvCxnSpPr>
            <p:spPr>
              <a:xfrm>
                <a:off x="3795534" y="5067120"/>
                <a:ext cx="0" cy="53855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CuadroTexto 80"/>
                  <p:cNvSpPr txBox="1"/>
                  <p:nvPr/>
                </p:nvSpPr>
                <p:spPr>
                  <a:xfrm flipH="1">
                    <a:off x="3235013" y="5276426"/>
                    <a:ext cx="48222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1" name="CuadroTexto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235013" y="5276426"/>
                    <a:ext cx="482221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t="-40000" r="-5696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Conector recto de flecha 81"/>
              <p:cNvCxnSpPr/>
              <p:nvPr/>
            </p:nvCxnSpPr>
            <p:spPr>
              <a:xfrm flipV="1">
                <a:off x="8288021" y="4704522"/>
                <a:ext cx="0" cy="34272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CuadroTexto 82"/>
                  <p:cNvSpPr txBox="1"/>
                  <p:nvPr/>
                </p:nvSpPr>
                <p:spPr>
                  <a:xfrm flipH="1">
                    <a:off x="8244335" y="4746339"/>
                    <a:ext cx="48222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𝐹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3" name="CuadroTexto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244335" y="4746339"/>
                    <a:ext cx="482221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t="-40000" r="-5750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CuadroTexto 83"/>
                  <p:cNvSpPr txBox="1"/>
                  <p:nvPr/>
                </p:nvSpPr>
                <p:spPr>
                  <a:xfrm flipH="1">
                    <a:off x="5645599" y="5412662"/>
                    <a:ext cx="48222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𝑊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4" name="CuadroTexto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645599" y="5412662"/>
                    <a:ext cx="482221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t="-40000" r="-46835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Conector recto de flecha 84"/>
              <p:cNvCxnSpPr>
                <a:endCxn id="79" idx="2"/>
              </p:cNvCxnSpPr>
              <p:nvPr/>
            </p:nvCxnSpPr>
            <p:spPr>
              <a:xfrm flipH="1">
                <a:off x="5730893" y="5143284"/>
                <a:ext cx="2955" cy="28282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Arco 44"/>
            <p:cNvSpPr/>
            <p:nvPr/>
          </p:nvSpPr>
          <p:spPr>
            <a:xfrm>
              <a:off x="4481436" y="3951890"/>
              <a:ext cx="2606565" cy="2606565"/>
            </a:xfrm>
            <a:prstGeom prst="arc">
              <a:avLst>
                <a:gd name="adj1" fmla="val 9972029"/>
                <a:gd name="adj2" fmla="val 11081151"/>
              </a:avLst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CuadroTexto 85"/>
                <p:cNvSpPr txBox="1"/>
                <p:nvPr/>
              </p:nvSpPr>
              <p:spPr>
                <a:xfrm flipH="1">
                  <a:off x="4060555" y="5261186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6" name="CuadroTexto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60555" y="5261186"/>
                  <a:ext cx="322158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7547" r="-22642" b="-88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271983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/>
              <p:cNvSpPr txBox="1"/>
              <p:nvPr/>
            </p:nvSpPr>
            <p:spPr>
              <a:xfrm flipH="1">
                <a:off x="3932248" y="3975332"/>
                <a:ext cx="2970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b="0" i="1">
                              <a:latin typeface="Cambria Math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s-ES" b="0"/>
              </a:p>
            </p:txBody>
          </p:sp>
        </mc:Choice>
        <mc:Fallback xmlns="">
          <p:sp>
            <p:nvSpPr>
              <p:cNvPr id="33" name="Cuadro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32248" y="3975332"/>
                <a:ext cx="29706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8571" t="-36957" r="-93878" b="-1521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vertical_pendulo_dAlambert</a:t>
            </a:r>
          </a:p>
        </p:txBody>
      </p:sp>
      <p:grpSp>
        <p:nvGrpSpPr>
          <p:cNvPr id="31" name="Agrupar 30"/>
          <p:cNvGrpSpPr/>
          <p:nvPr/>
        </p:nvGrpSpPr>
        <p:grpSpPr>
          <a:xfrm>
            <a:off x="2791834" y="1301556"/>
            <a:ext cx="3646544" cy="4254806"/>
            <a:chOff x="2791834" y="1301556"/>
            <a:chExt cx="3646544" cy="4254806"/>
          </a:xfrm>
        </p:grpSpPr>
        <p:cxnSp>
          <p:nvCxnSpPr>
            <p:cNvPr id="4" name="Conector recto 3"/>
            <p:cNvCxnSpPr/>
            <p:nvPr/>
          </p:nvCxnSpPr>
          <p:spPr>
            <a:xfrm>
              <a:off x="3313134" y="1690944"/>
              <a:ext cx="1558637" cy="248342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ipse 4"/>
            <p:cNvSpPr/>
            <p:nvPr/>
          </p:nvSpPr>
          <p:spPr>
            <a:xfrm>
              <a:off x="4767862" y="4174372"/>
              <a:ext cx="405245" cy="40524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7" name="Conector recto 6"/>
            <p:cNvCxnSpPr/>
            <p:nvPr/>
          </p:nvCxnSpPr>
          <p:spPr>
            <a:xfrm>
              <a:off x="3313134" y="1690945"/>
              <a:ext cx="0" cy="303414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/>
            <p:nvPr/>
          </p:nvCxnSpPr>
          <p:spPr>
            <a:xfrm flipH="1" flipV="1">
              <a:off x="4206754" y="3104107"/>
              <a:ext cx="665019" cy="107026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>
              <a:off x="4970483" y="4376993"/>
              <a:ext cx="0" cy="11793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V="1">
              <a:off x="4970485" y="4020203"/>
              <a:ext cx="737984" cy="3567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H="1">
              <a:off x="3987907" y="4376992"/>
              <a:ext cx="99253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5099477" y="5190626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99477" y="5190626"/>
                  <a:ext cx="210655" cy="3105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1176" r="-44118" b="-980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 flipH="1">
                  <a:off x="4277187" y="2820890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77187" y="2820890"/>
                  <a:ext cx="210655" cy="3105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882" r="-38235" b="-588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 flipH="1">
                  <a:off x="5406571" y="3696634"/>
                  <a:ext cx="29706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ES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06571" y="3696634"/>
                  <a:ext cx="297061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8571" t="-36957" r="-91837" b="-1521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Cruz 2"/>
            <p:cNvSpPr/>
            <p:nvPr/>
          </p:nvSpPr>
          <p:spPr>
            <a:xfrm rot="18900000">
              <a:off x="3883099" y="3925858"/>
              <a:ext cx="381837" cy="381837"/>
            </a:xfrm>
            <a:prstGeom prst="plus">
              <a:avLst>
                <a:gd name="adj" fmla="val 4833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Arco 5"/>
            <p:cNvSpPr/>
            <p:nvPr/>
          </p:nvSpPr>
          <p:spPr>
            <a:xfrm>
              <a:off x="3326570" y="1682204"/>
              <a:ext cx="474512" cy="911427"/>
            </a:xfrm>
            <a:custGeom>
              <a:avLst/>
              <a:gdLst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2" fmla="*/ 898902 w 1797803"/>
                <a:gd name="connsiteY2" fmla="*/ 898902 h 1797803"/>
                <a:gd name="connsiteX3" fmla="*/ 1348103 w 1797803"/>
                <a:gd name="connsiteY3" fmla="*/ 1677517 h 1797803"/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2" fmla="*/ 12785 w 474512"/>
                <a:gd name="connsiteY2" fmla="*/ 0 h 911427"/>
                <a:gd name="connsiteX3" fmla="*/ 474512 w 474512"/>
                <a:gd name="connsiteY3" fmla="*/ 791141 h 911427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512" h="911427" stroke="0" extrusionOk="0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  <a:lnTo>
                    <a:pt x="12785" y="0"/>
                  </a:lnTo>
                  <a:cubicBezTo>
                    <a:pt x="162519" y="259538"/>
                    <a:pt x="324778" y="531603"/>
                    <a:pt x="474512" y="791141"/>
                  </a:cubicBezTo>
                  <a:close/>
                </a:path>
                <a:path w="474512" h="911427" fill="none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</a:path>
              </a:pathLst>
            </a:cu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3475865" y="2631888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75865" y="2631888"/>
                  <a:ext cx="32215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ángulo 29"/>
            <p:cNvSpPr/>
            <p:nvPr/>
          </p:nvSpPr>
          <p:spPr>
            <a:xfrm>
              <a:off x="2791834" y="1301556"/>
              <a:ext cx="3646544" cy="378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</p:grpSp>
    </p:spTree>
    <p:extLst>
      <p:ext uri="{BB962C8B-B14F-4D97-AF65-F5344CB8AC3E}">
        <p14:creationId xmlns:p14="http://schemas.microsoft.com/office/powerpoint/2010/main" val="17591378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horizontal_restriccion_noholonomica</a:t>
            </a:r>
          </a:p>
        </p:txBody>
      </p:sp>
      <p:grpSp>
        <p:nvGrpSpPr>
          <p:cNvPr id="30" name="Agrupar 29"/>
          <p:cNvGrpSpPr/>
          <p:nvPr/>
        </p:nvGrpSpPr>
        <p:grpSpPr>
          <a:xfrm>
            <a:off x="2343150" y="1955538"/>
            <a:ext cx="3906768" cy="2282532"/>
            <a:chOff x="2343150" y="1955538"/>
            <a:chExt cx="3906768" cy="2282532"/>
          </a:xfrm>
        </p:grpSpPr>
        <p:sp>
          <p:nvSpPr>
            <p:cNvPr id="3" name="Arco 2"/>
            <p:cNvSpPr/>
            <p:nvPr/>
          </p:nvSpPr>
          <p:spPr>
            <a:xfrm>
              <a:off x="2343150" y="2552190"/>
              <a:ext cx="3357562" cy="1685880"/>
            </a:xfrm>
            <a:custGeom>
              <a:avLst/>
              <a:gdLst>
                <a:gd name="connsiteX0" fmla="*/ 1 w 3357562"/>
                <a:gd name="connsiteY0" fmla="*/ 1680609 h 3357562"/>
                <a:gd name="connsiteX1" fmla="*/ 838335 w 3357562"/>
                <a:gd name="connsiteY1" fmla="*/ 225523 h 3357562"/>
                <a:gd name="connsiteX2" fmla="*/ 2517644 w 3357562"/>
                <a:gd name="connsiteY2" fmla="*/ 224609 h 3357562"/>
                <a:gd name="connsiteX3" fmla="*/ 3357562 w 3357562"/>
                <a:gd name="connsiteY3" fmla="*/ 1678781 h 3357562"/>
                <a:gd name="connsiteX4" fmla="*/ 1678781 w 3357562"/>
                <a:gd name="connsiteY4" fmla="*/ 1678781 h 3357562"/>
                <a:gd name="connsiteX5" fmla="*/ 1 w 3357562"/>
                <a:gd name="connsiteY5" fmla="*/ 1680609 h 3357562"/>
                <a:gd name="connsiteX0" fmla="*/ 1 w 3357562"/>
                <a:gd name="connsiteY0" fmla="*/ 1680609 h 3357562"/>
                <a:gd name="connsiteX1" fmla="*/ 838335 w 3357562"/>
                <a:gd name="connsiteY1" fmla="*/ 225523 h 3357562"/>
                <a:gd name="connsiteX2" fmla="*/ 2517644 w 3357562"/>
                <a:gd name="connsiteY2" fmla="*/ 224609 h 3357562"/>
                <a:gd name="connsiteX3" fmla="*/ 3357562 w 3357562"/>
                <a:gd name="connsiteY3" fmla="*/ 1678781 h 3357562"/>
                <a:gd name="connsiteX0" fmla="*/ 1 w 3357562"/>
                <a:gd name="connsiteY0" fmla="*/ 1685880 h 1685880"/>
                <a:gd name="connsiteX1" fmla="*/ 838335 w 3357562"/>
                <a:gd name="connsiteY1" fmla="*/ 230794 h 1685880"/>
                <a:gd name="connsiteX2" fmla="*/ 2517644 w 3357562"/>
                <a:gd name="connsiteY2" fmla="*/ 229880 h 1685880"/>
                <a:gd name="connsiteX3" fmla="*/ 3357562 w 3357562"/>
                <a:gd name="connsiteY3" fmla="*/ 1684052 h 1685880"/>
                <a:gd name="connsiteX4" fmla="*/ 1678781 w 3357562"/>
                <a:gd name="connsiteY4" fmla="*/ 1684052 h 1685880"/>
                <a:gd name="connsiteX5" fmla="*/ 1 w 3357562"/>
                <a:gd name="connsiteY5" fmla="*/ 1685880 h 1685880"/>
                <a:gd name="connsiteX0" fmla="*/ 1 w 3357562"/>
                <a:gd name="connsiteY0" fmla="*/ 1685880 h 1685880"/>
                <a:gd name="connsiteX1" fmla="*/ 838335 w 3357562"/>
                <a:gd name="connsiteY1" fmla="*/ 230794 h 1685880"/>
                <a:gd name="connsiteX2" fmla="*/ 2517644 w 3357562"/>
                <a:gd name="connsiteY2" fmla="*/ 229880 h 1685880"/>
                <a:gd name="connsiteX3" fmla="*/ 3357562 w 3357562"/>
                <a:gd name="connsiteY3" fmla="*/ 1684052 h 168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7562" h="1685880" stroke="0" extrusionOk="0">
                  <a:moveTo>
                    <a:pt x="1" y="1685880"/>
                  </a:moveTo>
                  <a:cubicBezTo>
                    <a:pt x="-652" y="1085892"/>
                    <a:pt x="318948" y="531166"/>
                    <a:pt x="838335" y="230794"/>
                  </a:cubicBezTo>
                  <a:cubicBezTo>
                    <a:pt x="1357722" y="-69577"/>
                    <a:pt x="1997930" y="-83887"/>
                    <a:pt x="2517644" y="229880"/>
                  </a:cubicBezTo>
                  <a:cubicBezTo>
                    <a:pt x="3037358" y="543647"/>
                    <a:pt x="3357562" y="1084063"/>
                    <a:pt x="3357562" y="1684052"/>
                  </a:cubicBezTo>
                  <a:lnTo>
                    <a:pt x="1678781" y="1684052"/>
                  </a:lnTo>
                  <a:lnTo>
                    <a:pt x="1" y="1685880"/>
                  </a:lnTo>
                  <a:close/>
                </a:path>
                <a:path w="3357562" h="1685880" fill="none">
                  <a:moveTo>
                    <a:pt x="1" y="1685880"/>
                  </a:moveTo>
                  <a:cubicBezTo>
                    <a:pt x="-652" y="1085892"/>
                    <a:pt x="318948" y="531166"/>
                    <a:pt x="838335" y="230794"/>
                  </a:cubicBezTo>
                  <a:cubicBezTo>
                    <a:pt x="1357722" y="-69577"/>
                    <a:pt x="1997929" y="-69926"/>
                    <a:pt x="2517644" y="229880"/>
                  </a:cubicBezTo>
                  <a:cubicBezTo>
                    <a:pt x="3037358" y="529686"/>
                    <a:pt x="3357562" y="1084063"/>
                    <a:pt x="3357562" y="1684052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" name="Rectángulo 3"/>
            <p:cNvSpPr/>
            <p:nvPr/>
          </p:nvSpPr>
          <p:spPr>
            <a:xfrm rot="2401202">
              <a:off x="4943475" y="2614613"/>
              <a:ext cx="571500" cy="3857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" name="Conector recto de flecha 5"/>
            <p:cNvCxnSpPr>
              <a:stCxn id="4" idx="2"/>
            </p:cNvCxnSpPr>
            <p:nvPr/>
          </p:nvCxnSpPr>
          <p:spPr>
            <a:xfrm flipV="1">
              <a:off x="5105192" y="2241894"/>
              <a:ext cx="583575" cy="7133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 flipH="1">
                  <a:off x="5687607" y="2095157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687607" y="2095157"/>
                  <a:ext cx="210655" cy="3105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000" r="-34286" b="-588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de flecha 7"/>
            <p:cNvCxnSpPr/>
            <p:nvPr/>
          </p:nvCxnSpPr>
          <p:spPr>
            <a:xfrm>
              <a:off x="5247598" y="2790315"/>
              <a:ext cx="5288" cy="885274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 flipH="1">
                  <a:off x="4953087" y="3466757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53087" y="3466757"/>
                  <a:ext cx="210655" cy="3105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1176" r="-44118" b="-78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recto de flecha 11"/>
            <p:cNvCxnSpPr/>
            <p:nvPr/>
          </p:nvCxnSpPr>
          <p:spPr>
            <a:xfrm>
              <a:off x="5474949" y="2627921"/>
              <a:ext cx="453661" cy="3776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/>
                <p:cNvSpPr txBox="1"/>
                <p:nvPr/>
              </p:nvSpPr>
              <p:spPr>
                <a:xfrm flipH="1">
                  <a:off x="5750064" y="2622311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4" name="Cuadro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750064" y="2622311"/>
                  <a:ext cx="21065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36957" r="-108571" b="-217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ector recto de flecha 14"/>
            <p:cNvCxnSpPr/>
            <p:nvPr/>
          </p:nvCxnSpPr>
          <p:spPr>
            <a:xfrm flipH="1" flipV="1">
              <a:off x="4028911" y="4236243"/>
              <a:ext cx="2203984" cy="1333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 flipH="1" flipV="1">
              <a:off x="4016438" y="2162553"/>
              <a:ext cx="5493" cy="207369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 flipH="1" flipV="1">
              <a:off x="3197450" y="2784495"/>
              <a:ext cx="824481" cy="145174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/>
                <p:cNvSpPr txBox="1"/>
                <p:nvPr/>
              </p:nvSpPr>
              <p:spPr>
                <a:xfrm flipH="1">
                  <a:off x="3469626" y="3340195"/>
                  <a:ext cx="210655" cy="27699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𝑅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1" name="Cuadro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69626" y="3340195"/>
                  <a:ext cx="21065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429" r="-31429"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ector recto de flecha 21"/>
            <p:cNvCxnSpPr/>
            <p:nvPr/>
          </p:nvCxnSpPr>
          <p:spPr>
            <a:xfrm flipV="1">
              <a:off x="4021931" y="2955206"/>
              <a:ext cx="1083261" cy="12810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4357816" y="3259441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57816" y="3259441"/>
                  <a:ext cx="21065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40000" r="-114706" b="-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 flipH="1">
                  <a:off x="4013458" y="1955538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13458" y="1955538"/>
                  <a:ext cx="210655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37143" b="-24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 flipH="1">
                  <a:off x="6039263" y="3884699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39263" y="3884699"/>
                  <a:ext cx="210655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235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0400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square_pendulo_conico</a:t>
            </a:r>
          </a:p>
        </p:txBody>
      </p:sp>
      <p:grpSp>
        <p:nvGrpSpPr>
          <p:cNvPr id="3" name="Agrupar 2"/>
          <p:cNvGrpSpPr/>
          <p:nvPr/>
        </p:nvGrpSpPr>
        <p:grpSpPr>
          <a:xfrm>
            <a:off x="2249028" y="1470342"/>
            <a:ext cx="4080846" cy="3950996"/>
            <a:chOff x="2249028" y="1470342"/>
            <a:chExt cx="4080846" cy="3950996"/>
          </a:xfrm>
        </p:grpSpPr>
        <p:cxnSp>
          <p:nvCxnSpPr>
            <p:cNvPr id="21" name="Conector recto de flecha 20"/>
            <p:cNvCxnSpPr/>
            <p:nvPr/>
          </p:nvCxnSpPr>
          <p:spPr>
            <a:xfrm flipH="1" flipV="1">
              <a:off x="4117428" y="1857663"/>
              <a:ext cx="5493" cy="2612305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/>
            <p:nvPr/>
          </p:nvCxnSpPr>
          <p:spPr>
            <a:xfrm flipH="1" flipV="1">
              <a:off x="4113860" y="4169615"/>
              <a:ext cx="1666035" cy="37866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 flipH="1">
                  <a:off x="4049485" y="5032326"/>
                  <a:ext cx="1662545" cy="3388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  <m:r>
                          <a:rPr lang="es-ES" b="0" i="1">
                            <a:latin typeface="Cambria Math" charset="0"/>
                          </a:rPr>
                          <m:t>=</m:t>
                        </m:r>
                        <m:r>
                          <a:rPr lang="es-ES" b="0" i="1">
                            <a:latin typeface="Cambria Math" charset="0"/>
                          </a:rPr>
                          <m:t>𝑚𝑔</m:t>
                        </m:r>
                        <m:r>
                          <a:rPr lang="es-ES" b="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49485" y="5032326"/>
                  <a:ext cx="1662545" cy="33887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09091" r="-14286" b="-1418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rco 5"/>
            <p:cNvSpPr/>
            <p:nvPr/>
          </p:nvSpPr>
          <p:spPr>
            <a:xfrm>
              <a:off x="4137423" y="1889303"/>
              <a:ext cx="355094" cy="866274"/>
            </a:xfrm>
            <a:custGeom>
              <a:avLst/>
              <a:gdLst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2" fmla="*/ 898902 w 1797803"/>
                <a:gd name="connsiteY2" fmla="*/ 898902 h 1797803"/>
                <a:gd name="connsiteX3" fmla="*/ 1348103 w 1797803"/>
                <a:gd name="connsiteY3" fmla="*/ 1677517 h 1797803"/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2" fmla="*/ 12785 w 474512"/>
                <a:gd name="connsiteY2" fmla="*/ 0 h 911427"/>
                <a:gd name="connsiteX3" fmla="*/ 474512 w 474512"/>
                <a:gd name="connsiteY3" fmla="*/ 791141 h 911427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0" fmla="*/ 474512 w 474512"/>
                <a:gd name="connsiteY0" fmla="*/ 263473 h 383759"/>
                <a:gd name="connsiteX1" fmla="*/ 0 w 474512"/>
                <a:gd name="connsiteY1" fmla="*/ 383403 h 383759"/>
                <a:gd name="connsiteX2" fmla="*/ 28863 w 474512"/>
                <a:gd name="connsiteY2" fmla="*/ 0 h 383759"/>
                <a:gd name="connsiteX3" fmla="*/ 474512 w 474512"/>
                <a:gd name="connsiteY3" fmla="*/ 263473 h 383759"/>
                <a:gd name="connsiteX0" fmla="*/ 474512 w 474512"/>
                <a:gd name="connsiteY0" fmla="*/ 263473 h 383759"/>
                <a:gd name="connsiteX1" fmla="*/ 0 w 474512"/>
                <a:gd name="connsiteY1" fmla="*/ 383403 h 3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512" h="383759" stroke="0" extrusionOk="0">
                  <a:moveTo>
                    <a:pt x="474512" y="263473"/>
                  </a:moveTo>
                  <a:cubicBezTo>
                    <a:pt x="330478" y="346569"/>
                    <a:pt x="166218" y="388085"/>
                    <a:pt x="0" y="383403"/>
                  </a:cubicBezTo>
                  <a:lnTo>
                    <a:pt x="28863" y="0"/>
                  </a:lnTo>
                  <a:cubicBezTo>
                    <a:pt x="178597" y="259538"/>
                    <a:pt x="324778" y="3935"/>
                    <a:pt x="474512" y="263473"/>
                  </a:cubicBezTo>
                  <a:close/>
                </a:path>
                <a:path w="474512" h="383759" fill="none">
                  <a:moveTo>
                    <a:pt x="474512" y="263473"/>
                  </a:moveTo>
                  <a:cubicBezTo>
                    <a:pt x="330478" y="346569"/>
                    <a:pt x="166218" y="388085"/>
                    <a:pt x="0" y="383403"/>
                  </a:cubicBezTo>
                </a:path>
              </a:pathLst>
            </a:cu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4124158" y="2351763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24158" y="2351763"/>
                  <a:ext cx="32215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ángulo 29"/>
            <p:cNvSpPr/>
            <p:nvPr/>
          </p:nvSpPr>
          <p:spPr>
            <a:xfrm>
              <a:off x="2249028" y="1470342"/>
              <a:ext cx="4001582" cy="378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20" name="Conector recto de flecha 19"/>
            <p:cNvCxnSpPr/>
            <p:nvPr/>
          </p:nvCxnSpPr>
          <p:spPr>
            <a:xfrm flipH="1" flipV="1">
              <a:off x="4117869" y="1851033"/>
              <a:ext cx="2203984" cy="1679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o 11"/>
            <p:cNvSpPr/>
            <p:nvPr/>
          </p:nvSpPr>
          <p:spPr>
            <a:xfrm>
              <a:off x="3072788" y="3840446"/>
              <a:ext cx="2024467" cy="743930"/>
            </a:xfrm>
            <a:prstGeom prst="arc">
              <a:avLst>
                <a:gd name="adj1" fmla="val 681309"/>
                <a:gd name="adj2" fmla="val 7843929"/>
              </a:avLst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 flipH="1">
                  <a:off x="4274687" y="4617443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74687" y="4617443"/>
                  <a:ext cx="32215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391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 flipH="1">
                  <a:off x="6053358" y="1859282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53358" y="1859282"/>
                  <a:ext cx="21065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/>
                <p:cNvSpPr txBox="1"/>
                <p:nvPr/>
              </p:nvSpPr>
              <p:spPr>
                <a:xfrm flipH="1">
                  <a:off x="4161993" y="4229147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32" name="Cuadro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61993" y="4229147"/>
                  <a:ext cx="21065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941" r="-38235" b="-24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 flipH="1">
                  <a:off x="2814189" y="3087838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814189" y="3087838"/>
                  <a:ext cx="210655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64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Conector recto de flecha 34"/>
            <p:cNvCxnSpPr/>
            <p:nvPr/>
          </p:nvCxnSpPr>
          <p:spPr>
            <a:xfrm flipH="1">
              <a:off x="2984558" y="4179312"/>
              <a:ext cx="1127495" cy="120716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H="1" flipV="1">
              <a:off x="4125890" y="4169611"/>
              <a:ext cx="2203984" cy="1679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H="1">
              <a:off x="2988569" y="1852990"/>
              <a:ext cx="1127495" cy="120716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3"/>
            <p:cNvCxnSpPr/>
            <p:nvPr/>
          </p:nvCxnSpPr>
          <p:spPr>
            <a:xfrm>
              <a:off x="4123987" y="1847699"/>
              <a:ext cx="1670742" cy="271195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ipse 4"/>
            <p:cNvSpPr/>
            <p:nvPr/>
          </p:nvSpPr>
          <p:spPr>
            <a:xfrm>
              <a:off x="5578715" y="4331127"/>
              <a:ext cx="405245" cy="40524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38" name="Conector recto de flecha 37"/>
            <p:cNvCxnSpPr/>
            <p:nvPr/>
          </p:nvCxnSpPr>
          <p:spPr>
            <a:xfrm>
              <a:off x="5775261" y="4536064"/>
              <a:ext cx="5288" cy="885274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 flipH="1">
                  <a:off x="5003162" y="2897132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03162" y="2897132"/>
                  <a:ext cx="210655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38235" b="-434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715251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vertical_pendulo_elastico</a:t>
            </a:r>
          </a:p>
        </p:txBody>
      </p:sp>
      <p:grpSp>
        <p:nvGrpSpPr>
          <p:cNvPr id="103" name="Agrupar 102"/>
          <p:cNvGrpSpPr/>
          <p:nvPr/>
        </p:nvGrpSpPr>
        <p:grpSpPr>
          <a:xfrm>
            <a:off x="2791834" y="1325307"/>
            <a:ext cx="3646544" cy="4233547"/>
            <a:chOff x="2791834" y="1325307"/>
            <a:chExt cx="3646544" cy="4233547"/>
          </a:xfrm>
        </p:grpSpPr>
        <p:cxnSp>
          <p:nvCxnSpPr>
            <p:cNvPr id="7" name="Conector recto 6"/>
            <p:cNvCxnSpPr/>
            <p:nvPr/>
          </p:nvCxnSpPr>
          <p:spPr>
            <a:xfrm>
              <a:off x="4331706" y="1737845"/>
              <a:ext cx="0" cy="303414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6118049" y="5237526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18049" y="5237526"/>
                  <a:ext cx="210655" cy="3105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1176" r="-44118" b="-980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rco 5"/>
            <p:cNvSpPr/>
            <p:nvPr/>
          </p:nvSpPr>
          <p:spPr>
            <a:xfrm>
              <a:off x="4338318" y="1599449"/>
              <a:ext cx="617633" cy="1610451"/>
            </a:xfrm>
            <a:custGeom>
              <a:avLst/>
              <a:gdLst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2" fmla="*/ 898902 w 1797803"/>
                <a:gd name="connsiteY2" fmla="*/ 898902 h 1797803"/>
                <a:gd name="connsiteX3" fmla="*/ 1348103 w 1797803"/>
                <a:gd name="connsiteY3" fmla="*/ 1677517 h 1797803"/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2" fmla="*/ 12785 w 474512"/>
                <a:gd name="connsiteY2" fmla="*/ 0 h 911427"/>
                <a:gd name="connsiteX3" fmla="*/ 474512 w 474512"/>
                <a:gd name="connsiteY3" fmla="*/ 791141 h 911427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512" h="911427" stroke="0" extrusionOk="0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  <a:lnTo>
                    <a:pt x="12785" y="0"/>
                  </a:lnTo>
                  <a:cubicBezTo>
                    <a:pt x="162519" y="259538"/>
                    <a:pt x="324778" y="531603"/>
                    <a:pt x="474512" y="791141"/>
                  </a:cubicBezTo>
                  <a:close/>
                </a:path>
                <a:path w="474512" h="911427" fill="none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</a:path>
              </a:pathLst>
            </a:cu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4583147" y="3183755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83147" y="3183755"/>
                  <a:ext cx="32215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ángulo 29"/>
            <p:cNvSpPr/>
            <p:nvPr/>
          </p:nvSpPr>
          <p:spPr>
            <a:xfrm>
              <a:off x="2791834" y="1325307"/>
              <a:ext cx="3646544" cy="378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grpSp>
          <p:nvGrpSpPr>
            <p:cNvPr id="94" name="Agrupar 93"/>
            <p:cNvGrpSpPr/>
            <p:nvPr/>
          </p:nvGrpSpPr>
          <p:grpSpPr>
            <a:xfrm rot="19731750">
              <a:off x="4897710" y="1504181"/>
              <a:ext cx="440630" cy="2867157"/>
              <a:chOff x="5701516" y="2031889"/>
              <a:chExt cx="1589057" cy="4000252"/>
            </a:xfrm>
          </p:grpSpPr>
          <p:grpSp>
            <p:nvGrpSpPr>
              <p:cNvPr id="64" name="Agrupar 63"/>
              <p:cNvGrpSpPr/>
              <p:nvPr/>
            </p:nvGrpSpPr>
            <p:grpSpPr>
              <a:xfrm>
                <a:off x="5701516" y="2031889"/>
                <a:ext cx="1443403" cy="2268555"/>
                <a:chOff x="5701514" y="2031889"/>
                <a:chExt cx="1443403" cy="2268554"/>
              </a:xfrm>
            </p:grpSpPr>
            <p:grpSp>
              <p:nvGrpSpPr>
                <p:cNvPr id="36" name="Agrupar 35"/>
                <p:cNvGrpSpPr/>
                <p:nvPr/>
              </p:nvGrpSpPr>
              <p:grpSpPr>
                <a:xfrm>
                  <a:off x="5701514" y="203188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37" name="Arco 36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38" name="Arco 37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39" name="Agrupar 38"/>
                <p:cNvGrpSpPr/>
                <p:nvPr/>
              </p:nvGrpSpPr>
              <p:grpSpPr>
                <a:xfrm>
                  <a:off x="5711905" y="222412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0" name="Arco 39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41" name="Arco 40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42" name="Agrupar 41"/>
                <p:cNvGrpSpPr/>
                <p:nvPr/>
              </p:nvGrpSpPr>
              <p:grpSpPr>
                <a:xfrm>
                  <a:off x="5740208" y="241570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3" name="Arco 42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44" name="Arco 43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45" name="Agrupar 44"/>
                <p:cNvGrpSpPr/>
                <p:nvPr/>
              </p:nvGrpSpPr>
              <p:grpSpPr>
                <a:xfrm>
                  <a:off x="5759208" y="260883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6" name="Arco 45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47" name="Arco 46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48" name="Agrupar 47"/>
                <p:cNvGrpSpPr/>
                <p:nvPr/>
              </p:nvGrpSpPr>
              <p:grpSpPr>
                <a:xfrm>
                  <a:off x="5769599" y="2801063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9" name="Arco 48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50" name="Arco 49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51" name="Agrupar 50"/>
                <p:cNvGrpSpPr/>
                <p:nvPr/>
              </p:nvGrpSpPr>
              <p:grpSpPr>
                <a:xfrm>
                  <a:off x="5797902" y="299265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52" name="Arco 51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53" name="Arco 52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3" name="Agrupar 62"/>
                <p:cNvGrpSpPr/>
                <p:nvPr/>
              </p:nvGrpSpPr>
              <p:grpSpPr>
                <a:xfrm>
                  <a:off x="5813223" y="3183707"/>
                  <a:ext cx="1331694" cy="1116736"/>
                  <a:chOff x="5813223" y="3183707"/>
                  <a:chExt cx="1331694" cy="1116736"/>
                </a:xfrm>
              </p:grpSpPr>
              <p:grpSp>
                <p:nvGrpSpPr>
                  <p:cNvPr id="54" name="Agrupar 53"/>
                  <p:cNvGrpSpPr/>
                  <p:nvPr/>
                </p:nvGrpSpPr>
                <p:grpSpPr>
                  <a:xfrm>
                    <a:off x="5813223" y="318370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55" name="Arco 54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56" name="Arco 55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57" name="Agrupar 56"/>
                  <p:cNvGrpSpPr/>
                  <p:nvPr/>
                </p:nvGrpSpPr>
                <p:grpSpPr>
                  <a:xfrm>
                    <a:off x="5823614" y="3375939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58" name="Arco 57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59" name="Arco 58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60" name="Agrupar 59"/>
                  <p:cNvGrpSpPr/>
                  <p:nvPr/>
                </p:nvGrpSpPr>
                <p:grpSpPr>
                  <a:xfrm>
                    <a:off x="5851917" y="356752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61" name="Arco 60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62" name="Arco 61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</p:grpSp>
          </p:grpSp>
          <p:grpSp>
            <p:nvGrpSpPr>
              <p:cNvPr id="65" name="Agrupar 64"/>
              <p:cNvGrpSpPr/>
              <p:nvPr/>
            </p:nvGrpSpPr>
            <p:grpSpPr>
              <a:xfrm>
                <a:off x="5847170" y="3763586"/>
                <a:ext cx="1443403" cy="2268555"/>
                <a:chOff x="5701514" y="2031889"/>
                <a:chExt cx="1443403" cy="2268554"/>
              </a:xfrm>
            </p:grpSpPr>
            <p:grpSp>
              <p:nvGrpSpPr>
                <p:cNvPr id="66" name="Agrupar 65"/>
                <p:cNvGrpSpPr/>
                <p:nvPr/>
              </p:nvGrpSpPr>
              <p:grpSpPr>
                <a:xfrm>
                  <a:off x="5701514" y="203188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92" name="Arco 91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93" name="Arco 92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7" name="Agrupar 66"/>
                <p:cNvGrpSpPr/>
                <p:nvPr/>
              </p:nvGrpSpPr>
              <p:grpSpPr>
                <a:xfrm>
                  <a:off x="5711905" y="222412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90" name="Arco 89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91" name="Arco 90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8" name="Agrupar 67"/>
                <p:cNvGrpSpPr/>
                <p:nvPr/>
              </p:nvGrpSpPr>
              <p:grpSpPr>
                <a:xfrm>
                  <a:off x="5740208" y="241570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8" name="Arco 87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9" name="Arco 88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9" name="Agrupar 68"/>
                <p:cNvGrpSpPr/>
                <p:nvPr/>
              </p:nvGrpSpPr>
              <p:grpSpPr>
                <a:xfrm>
                  <a:off x="5759208" y="260883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6" name="Arco 85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7" name="Arco 86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70" name="Agrupar 69"/>
                <p:cNvGrpSpPr/>
                <p:nvPr/>
              </p:nvGrpSpPr>
              <p:grpSpPr>
                <a:xfrm>
                  <a:off x="5769599" y="2801063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4" name="Arco 83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5" name="Arco 84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71" name="Agrupar 70"/>
                <p:cNvGrpSpPr/>
                <p:nvPr/>
              </p:nvGrpSpPr>
              <p:grpSpPr>
                <a:xfrm>
                  <a:off x="5797902" y="299265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2" name="Arco 81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3" name="Arco 82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72" name="Agrupar 71"/>
                <p:cNvGrpSpPr/>
                <p:nvPr/>
              </p:nvGrpSpPr>
              <p:grpSpPr>
                <a:xfrm>
                  <a:off x="5813223" y="3183707"/>
                  <a:ext cx="1331694" cy="1116736"/>
                  <a:chOff x="5813223" y="3183707"/>
                  <a:chExt cx="1331694" cy="1116736"/>
                </a:xfrm>
              </p:grpSpPr>
              <p:grpSp>
                <p:nvGrpSpPr>
                  <p:cNvPr id="73" name="Agrupar 72"/>
                  <p:cNvGrpSpPr/>
                  <p:nvPr/>
                </p:nvGrpSpPr>
                <p:grpSpPr>
                  <a:xfrm>
                    <a:off x="5813223" y="318370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80" name="Arco 79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81" name="Arco 80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74" name="Agrupar 73"/>
                  <p:cNvGrpSpPr/>
                  <p:nvPr/>
                </p:nvGrpSpPr>
                <p:grpSpPr>
                  <a:xfrm>
                    <a:off x="5823614" y="3375939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78" name="Arco 77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79" name="Arco 78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75" name="Agrupar 74"/>
                  <p:cNvGrpSpPr/>
                  <p:nvPr/>
                </p:nvGrpSpPr>
                <p:grpSpPr>
                  <a:xfrm>
                    <a:off x="5851917" y="356752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76" name="Arco 75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77" name="Arco 76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</p:grpSp>
          </p:grpSp>
        </p:grpSp>
        <p:sp>
          <p:nvSpPr>
            <p:cNvPr id="97" name="Arco 96"/>
            <p:cNvSpPr/>
            <p:nvPr/>
          </p:nvSpPr>
          <p:spPr>
            <a:xfrm rot="19731750">
              <a:off x="5612255" y="3776311"/>
              <a:ext cx="408495" cy="459601"/>
            </a:xfrm>
            <a:prstGeom prst="arc">
              <a:avLst>
                <a:gd name="adj1" fmla="val 16300352"/>
                <a:gd name="adj2" fmla="val 597573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98" name="Agrupar 97"/>
            <p:cNvGrpSpPr/>
            <p:nvPr/>
          </p:nvGrpSpPr>
          <p:grpSpPr>
            <a:xfrm>
              <a:off x="5714067" y="4176864"/>
              <a:ext cx="405245" cy="1381990"/>
              <a:chOff x="4862172" y="4337539"/>
              <a:chExt cx="405245" cy="1381990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4862172" y="4337539"/>
                <a:ext cx="405245" cy="40524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23" name="Conector recto de flecha 22"/>
              <p:cNvCxnSpPr/>
              <p:nvPr/>
            </p:nvCxnSpPr>
            <p:spPr>
              <a:xfrm>
                <a:off x="5064793" y="4540160"/>
                <a:ext cx="0" cy="117936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4" name="Conector recto de flecha 103"/>
          <p:cNvCxnSpPr/>
          <p:nvPr/>
        </p:nvCxnSpPr>
        <p:spPr>
          <a:xfrm>
            <a:off x="4578749" y="1543614"/>
            <a:ext cx="1127570" cy="173202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/>
          <p:cNvCxnSpPr/>
          <p:nvPr/>
        </p:nvCxnSpPr>
        <p:spPr>
          <a:xfrm>
            <a:off x="5720513" y="3292779"/>
            <a:ext cx="581631" cy="89342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uadroTexto 109"/>
              <p:cNvSpPr txBox="1"/>
              <p:nvPr/>
            </p:nvSpPr>
            <p:spPr>
              <a:xfrm flipH="1">
                <a:off x="5221671" y="2212339"/>
                <a:ext cx="2989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s-ES" b="0"/>
              </a:p>
            </p:txBody>
          </p:sp>
        </mc:Choice>
        <mc:Fallback xmlns="">
          <p:sp>
            <p:nvSpPr>
              <p:cNvPr id="110" name="CuadroTexto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21671" y="2212339"/>
                <a:ext cx="298912" cy="276999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uadroTexto 110"/>
              <p:cNvSpPr txBox="1"/>
              <p:nvPr/>
            </p:nvSpPr>
            <p:spPr>
              <a:xfrm flipH="1">
                <a:off x="6066281" y="3509290"/>
                <a:ext cx="2106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b="0" i="1">
                          <a:latin typeface="Cambria Math" charset="0"/>
                        </a:rPr>
                        <m:t>𝑒</m:t>
                      </m:r>
                    </m:oMath>
                  </m:oMathPara>
                </a14:m>
                <a:endParaRPr lang="es-ES" b="0"/>
              </a:p>
            </p:txBody>
          </p:sp>
        </mc:Choice>
        <mc:Fallback xmlns="">
          <p:sp>
            <p:nvSpPr>
              <p:cNvPr id="111" name="CuadroTexto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066281" y="3509290"/>
                <a:ext cx="210655" cy="276999"/>
              </a:xfrm>
              <a:prstGeom prst="rect">
                <a:avLst/>
              </a:prstGeom>
              <a:blipFill rotWithShape="0">
                <a:blip r:embed="rId5"/>
                <a:stretch>
                  <a:fillRect r="-2571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2756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horizontal_regiones_exclusion_potencial_efectivo</a:t>
            </a:r>
          </a:p>
        </p:txBody>
      </p:sp>
      <p:grpSp>
        <p:nvGrpSpPr>
          <p:cNvPr id="29" name="Agrupar 28"/>
          <p:cNvGrpSpPr/>
          <p:nvPr/>
        </p:nvGrpSpPr>
        <p:grpSpPr>
          <a:xfrm>
            <a:off x="1149784" y="928065"/>
            <a:ext cx="7142445" cy="5356834"/>
            <a:chOff x="1149784" y="928065"/>
            <a:chExt cx="7142445" cy="5356834"/>
          </a:xfrm>
        </p:grpSpPr>
        <p:grpSp>
          <p:nvGrpSpPr>
            <p:cNvPr id="25" name="Agrupar 24"/>
            <p:cNvGrpSpPr/>
            <p:nvPr/>
          </p:nvGrpSpPr>
          <p:grpSpPr>
            <a:xfrm>
              <a:off x="1149784" y="928065"/>
              <a:ext cx="7142445" cy="5356834"/>
              <a:chOff x="1149784" y="928065"/>
              <a:chExt cx="7142445" cy="5356834"/>
            </a:xfrm>
          </p:grpSpPr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9784" y="928065"/>
                <a:ext cx="7142445" cy="5356834"/>
              </a:xfrm>
              <a:prstGeom prst="rect">
                <a:avLst/>
              </a:prstGeom>
            </p:spPr>
          </p:pic>
          <p:sp>
            <p:nvSpPr>
              <p:cNvPr id="24" name="Rectángulo 23"/>
              <p:cNvSpPr/>
              <p:nvPr/>
            </p:nvSpPr>
            <p:spPr>
              <a:xfrm>
                <a:off x="4840663" y="3516231"/>
                <a:ext cx="3115559" cy="2117385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7" name="Conector recto 6"/>
              <p:cNvCxnSpPr/>
              <p:nvPr/>
            </p:nvCxnSpPr>
            <p:spPr>
              <a:xfrm>
                <a:off x="2252999" y="2798741"/>
                <a:ext cx="5687738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/>
              <p:cNvCxnSpPr/>
              <p:nvPr/>
            </p:nvCxnSpPr>
            <p:spPr>
              <a:xfrm>
                <a:off x="2633861" y="4922481"/>
                <a:ext cx="0" cy="72419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CuadroTexto 14"/>
                  <p:cNvSpPr txBox="1"/>
                  <p:nvPr/>
                </p:nvSpPr>
                <p:spPr>
                  <a:xfrm flipH="1">
                    <a:off x="4577428" y="2392828"/>
                    <a:ext cx="70323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&gt;0</m:t>
                          </m:r>
                        </m:oMath>
                      </m:oMathPara>
                    </a14:m>
                    <a:endParaRPr lang="es-ES" b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CuadroTexto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577428" y="2392828"/>
                    <a:ext cx="703236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869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Conector recto 17"/>
              <p:cNvCxnSpPr/>
              <p:nvPr/>
            </p:nvCxnSpPr>
            <p:spPr>
              <a:xfrm>
                <a:off x="2339119" y="4133867"/>
                <a:ext cx="250154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18"/>
                  <p:cNvSpPr txBox="1"/>
                  <p:nvPr/>
                </p:nvSpPr>
                <p:spPr>
                  <a:xfrm flipH="1">
                    <a:off x="3544866" y="3633685"/>
                    <a:ext cx="56118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&lt;0</m:t>
                          </m:r>
                        </m:oMath>
                      </m:oMathPara>
                    </a14:m>
                    <a:endParaRPr lang="es-ES" b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Cuadro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44866" y="3633685"/>
                    <a:ext cx="561188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6522" r="-1413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/>
                  <p:cNvSpPr txBox="1"/>
                  <p:nvPr/>
                </p:nvSpPr>
                <p:spPr>
                  <a:xfrm flipH="1">
                    <a:off x="2363250" y="5896276"/>
                    <a:ext cx="54781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min</m:t>
                              </m:r>
                            </m:sub>
                          </m:sSub>
                        </m:oMath>
                      </m:oMathPara>
                    </a14:m>
                    <a:endParaRPr lang="es-ES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CuadroTexto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363250" y="5896276"/>
                    <a:ext cx="547811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0000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uadroTexto 21"/>
                  <p:cNvSpPr txBox="1"/>
                  <p:nvPr/>
                </p:nvSpPr>
                <p:spPr>
                  <a:xfrm flipH="1">
                    <a:off x="2839454" y="4807623"/>
                    <a:ext cx="1325671" cy="28918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  <m:r>
                            <a:rPr lang="es-E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eff</m:t>
                              </m:r>
                              <m: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min</m:t>
                              </m:r>
                            </m:sub>
                          </m:sSub>
                        </m:oMath>
                      </m:oMathPara>
                    </a14:m>
                    <a:endParaRPr lang="es-ES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CuadroTexto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839454" y="4807623"/>
                    <a:ext cx="1325671" cy="28918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4608" b="-1489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Elipse 25"/>
            <p:cNvSpPr/>
            <p:nvPr/>
          </p:nvSpPr>
          <p:spPr>
            <a:xfrm>
              <a:off x="2576945" y="4857008"/>
              <a:ext cx="106878" cy="1068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1910925" y="3507090"/>
              <a:ext cx="428513" cy="2130139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1255160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square_hamiltoniano_sistema_simple</a:t>
            </a:r>
          </a:p>
        </p:txBody>
      </p:sp>
      <p:grpSp>
        <p:nvGrpSpPr>
          <p:cNvPr id="31" name="Agrupar 30"/>
          <p:cNvGrpSpPr/>
          <p:nvPr/>
        </p:nvGrpSpPr>
        <p:grpSpPr>
          <a:xfrm>
            <a:off x="2984517" y="2037183"/>
            <a:ext cx="3295097" cy="3411342"/>
            <a:chOff x="2984517" y="2037183"/>
            <a:chExt cx="3295097" cy="3411342"/>
          </a:xfrm>
        </p:grpSpPr>
        <p:grpSp>
          <p:nvGrpSpPr>
            <p:cNvPr id="29" name="Agrupar 28"/>
            <p:cNvGrpSpPr/>
            <p:nvPr/>
          </p:nvGrpSpPr>
          <p:grpSpPr>
            <a:xfrm>
              <a:off x="2984517" y="2037183"/>
              <a:ext cx="3295097" cy="3270986"/>
              <a:chOff x="5104263" y="1898638"/>
              <a:chExt cx="3295097" cy="3270986"/>
            </a:xfrm>
          </p:grpSpPr>
          <p:grpSp>
            <p:nvGrpSpPr>
              <p:cNvPr id="22" name="Agrupar 21"/>
              <p:cNvGrpSpPr/>
              <p:nvPr/>
            </p:nvGrpSpPr>
            <p:grpSpPr>
              <a:xfrm>
                <a:off x="5614252" y="1898638"/>
                <a:ext cx="2686209" cy="2960171"/>
                <a:chOff x="5794361" y="1884784"/>
                <a:chExt cx="2686209" cy="2960171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5820770" y="2620370"/>
                  <a:ext cx="2224585" cy="22245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>
                  <a:off x="5794361" y="2370557"/>
                  <a:ext cx="545911" cy="545911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CuadroTexto 8"/>
                    <p:cNvSpPr txBox="1"/>
                    <p:nvPr/>
                  </p:nvSpPr>
                  <p:spPr>
                    <a:xfrm flipH="1">
                      <a:off x="8230388" y="3396478"/>
                      <a:ext cx="2106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s-ES" b="0" i="1">
                                <a:latin typeface="Cambria Math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s-ES" b="0"/>
                    </a:p>
                  </p:txBody>
                </p:sp>
              </mc:Choice>
              <mc:Fallback xmlns="">
                <p:sp>
                  <p:nvSpPr>
                    <p:cNvPr id="9" name="CuadroTexto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8230388" y="3396478"/>
                      <a:ext cx="210655" cy="27699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8824" r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6" name="Agrupar 15"/>
                <p:cNvGrpSpPr/>
                <p:nvPr/>
              </p:nvGrpSpPr>
              <p:grpSpPr>
                <a:xfrm>
                  <a:off x="6907323" y="2055047"/>
                  <a:ext cx="1573247" cy="1725055"/>
                  <a:chOff x="6765535" y="2055132"/>
                  <a:chExt cx="1573247" cy="1725055"/>
                </a:xfrm>
              </p:grpSpPr>
              <p:cxnSp>
                <p:nvCxnSpPr>
                  <p:cNvPr id="10" name="Conector recto de flecha 9"/>
                  <p:cNvCxnSpPr/>
                  <p:nvPr/>
                </p:nvCxnSpPr>
                <p:spPr>
                  <a:xfrm flipH="1">
                    <a:off x="6765535" y="3775367"/>
                    <a:ext cx="1573247" cy="1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ector recto de flecha 13"/>
                  <p:cNvCxnSpPr/>
                  <p:nvPr/>
                </p:nvCxnSpPr>
                <p:spPr>
                  <a:xfrm flipH="1" flipV="1">
                    <a:off x="6767419" y="2055132"/>
                    <a:ext cx="1" cy="1725055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CuadroTexto 16"/>
                    <p:cNvSpPr txBox="1"/>
                    <p:nvPr/>
                  </p:nvSpPr>
                  <p:spPr>
                    <a:xfrm flipH="1">
                      <a:off x="6940194" y="1884784"/>
                      <a:ext cx="2106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s-ES" b="0" i="1">
                                <a:latin typeface="Cambria Math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s-ES" b="0"/>
                    </a:p>
                  </p:txBody>
                </p:sp>
              </mc:Choice>
              <mc:Fallback xmlns="">
                <p:sp>
                  <p:nvSpPr>
                    <p:cNvPr id="17" name="CuadroTexto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6940194" y="1884784"/>
                      <a:ext cx="210655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20000" r="-17143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" name="Conector recto de flecha 17"/>
                <p:cNvCxnSpPr/>
                <p:nvPr/>
              </p:nvCxnSpPr>
              <p:spPr>
                <a:xfrm flipH="1" flipV="1">
                  <a:off x="6234068" y="2850215"/>
                  <a:ext cx="677464" cy="9205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CuadroTexto 23"/>
                    <p:cNvSpPr txBox="1"/>
                    <p:nvPr/>
                  </p:nvSpPr>
                  <p:spPr>
                    <a:xfrm flipH="1">
                      <a:off x="6328016" y="3280864"/>
                      <a:ext cx="2106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s-ES" b="0" i="1">
                                <a:latin typeface="Cambria Math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s-ES" b="0"/>
                    </a:p>
                  </p:txBody>
                </p:sp>
              </mc:Choice>
              <mc:Fallback xmlns="">
                <p:sp>
                  <p:nvSpPr>
                    <p:cNvPr id="24" name="CuadroTexto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6328016" y="3280864"/>
                      <a:ext cx="210655" cy="27699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23529" r="-23529"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" name="Rectángulo 3"/>
              <p:cNvSpPr/>
              <p:nvPr/>
            </p:nvSpPr>
            <p:spPr>
              <a:xfrm>
                <a:off x="5106894" y="4883021"/>
                <a:ext cx="3292466" cy="28660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6" name="Conector recto 5"/>
              <p:cNvCxnSpPr/>
              <p:nvPr/>
            </p:nvCxnSpPr>
            <p:spPr>
              <a:xfrm>
                <a:off x="5104263" y="4872251"/>
                <a:ext cx="328911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Arco 24"/>
              <p:cNvSpPr/>
              <p:nvPr/>
            </p:nvSpPr>
            <p:spPr>
              <a:xfrm>
                <a:off x="6122504" y="3169162"/>
                <a:ext cx="1221094" cy="1221094"/>
              </a:xfrm>
              <a:prstGeom prst="arc">
                <a:avLst>
                  <a:gd name="adj1" fmla="val 14033219"/>
                  <a:gd name="adj2" fmla="val 1618408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uadroTexto 25"/>
                  <p:cNvSpPr txBox="1"/>
                  <p:nvPr/>
                </p:nvSpPr>
                <p:spPr>
                  <a:xfrm flipH="1">
                    <a:off x="6447974" y="2896206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6" name="CuadroTexto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447974" y="2896206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0000" r="-1714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uadroTexto 26"/>
                  <p:cNvSpPr txBox="1"/>
                  <p:nvPr/>
                </p:nvSpPr>
                <p:spPr>
                  <a:xfrm flipH="1">
                    <a:off x="5549404" y="2153269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𝑚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7" name="Cuadro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49404" y="2153269"/>
                    <a:ext cx="210655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6471" r="-2352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uadroTexto 27"/>
                  <p:cNvSpPr txBox="1"/>
                  <p:nvPr/>
                </p:nvSpPr>
                <p:spPr>
                  <a:xfrm flipH="1">
                    <a:off x="7069370" y="4266525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𝑀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8" name="CuadroTexto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069370" y="4266525"/>
                    <a:ext cx="210655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4286" r="-3142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Arco 29"/>
            <p:cNvSpPr/>
            <p:nvPr/>
          </p:nvSpPr>
          <p:spPr>
            <a:xfrm>
              <a:off x="3311318" y="2470179"/>
              <a:ext cx="2607934" cy="2978346"/>
            </a:xfrm>
            <a:prstGeom prst="arc">
              <a:avLst>
                <a:gd name="adj1" fmla="val 12328660"/>
                <a:gd name="adj2" fmla="val 13342706"/>
              </a:avLst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055682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horizontal_espacio_configuracion_fase</a:t>
            </a:r>
          </a:p>
        </p:txBody>
      </p:sp>
      <p:grpSp>
        <p:nvGrpSpPr>
          <p:cNvPr id="49" name="Agrupar 48"/>
          <p:cNvGrpSpPr/>
          <p:nvPr/>
        </p:nvGrpSpPr>
        <p:grpSpPr>
          <a:xfrm>
            <a:off x="911109" y="1296023"/>
            <a:ext cx="7125242" cy="2879467"/>
            <a:chOff x="911109" y="1296023"/>
            <a:chExt cx="7125242" cy="2879467"/>
          </a:xfrm>
        </p:grpSpPr>
        <p:cxnSp>
          <p:nvCxnSpPr>
            <p:cNvPr id="22" name="Conector recto 21"/>
            <p:cNvCxnSpPr/>
            <p:nvPr/>
          </p:nvCxnSpPr>
          <p:spPr>
            <a:xfrm flipV="1">
              <a:off x="1380393" y="2681655"/>
              <a:ext cx="2919046" cy="435219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" name="Agrupar 4"/>
            <p:cNvGrpSpPr/>
            <p:nvPr/>
          </p:nvGrpSpPr>
          <p:grpSpPr>
            <a:xfrm>
              <a:off x="911109" y="1742380"/>
              <a:ext cx="3483286" cy="2413985"/>
              <a:chOff x="900776" y="1778540"/>
              <a:chExt cx="2616055" cy="1812977"/>
            </a:xfrm>
          </p:grpSpPr>
          <p:cxnSp>
            <p:nvCxnSpPr>
              <p:cNvPr id="3" name="Conector recto de flecha 2"/>
              <p:cNvCxnSpPr/>
              <p:nvPr/>
            </p:nvCxnSpPr>
            <p:spPr>
              <a:xfrm flipH="1">
                <a:off x="900776" y="3009740"/>
                <a:ext cx="261605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de flecha 3"/>
              <p:cNvCxnSpPr/>
              <p:nvPr/>
            </p:nvCxnSpPr>
            <p:spPr>
              <a:xfrm flipV="1">
                <a:off x="2159100" y="1778540"/>
                <a:ext cx="0" cy="181297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uadroTexto 9"/>
            <p:cNvSpPr txBox="1"/>
            <p:nvPr/>
          </p:nvSpPr>
          <p:spPr>
            <a:xfrm flipH="1">
              <a:off x="949659" y="1296023"/>
              <a:ext cx="3046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Espacio de Configuración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 flipH="1">
                  <a:off x="4216510" y="3106647"/>
                  <a:ext cx="21065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6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16510" y="3106647"/>
                  <a:ext cx="210655" cy="2462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94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 flipH="1">
                  <a:off x="2607084" y="1705034"/>
                  <a:ext cx="21065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6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07084" y="1705034"/>
                  <a:ext cx="210655" cy="2462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765" r="-11765" b="-2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Forma libre 13"/>
            <p:cNvSpPr/>
            <p:nvPr/>
          </p:nvSpPr>
          <p:spPr>
            <a:xfrm>
              <a:off x="1384814" y="2082506"/>
              <a:ext cx="2241073" cy="1939797"/>
            </a:xfrm>
            <a:custGeom>
              <a:avLst/>
              <a:gdLst>
                <a:gd name="connsiteX0" fmla="*/ 0 w 2214645"/>
                <a:gd name="connsiteY0" fmla="*/ 1939797 h 1939797"/>
                <a:gd name="connsiteX1" fmla="*/ 581410 w 2214645"/>
                <a:gd name="connsiteY1" fmla="*/ 1162821 h 1939797"/>
                <a:gd name="connsiteX2" fmla="*/ 1664948 w 2214645"/>
                <a:gd name="connsiteY2" fmla="*/ 983112 h 1939797"/>
                <a:gd name="connsiteX3" fmla="*/ 2214645 w 2214645"/>
                <a:gd name="connsiteY3" fmla="*/ 0 h 1939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4645" h="1939797">
                  <a:moveTo>
                    <a:pt x="0" y="1939797"/>
                  </a:moveTo>
                  <a:cubicBezTo>
                    <a:pt x="151959" y="1631032"/>
                    <a:pt x="303919" y="1322268"/>
                    <a:pt x="581410" y="1162821"/>
                  </a:cubicBezTo>
                  <a:cubicBezTo>
                    <a:pt x="858901" y="1003374"/>
                    <a:pt x="1392742" y="1176915"/>
                    <a:pt x="1664948" y="983112"/>
                  </a:cubicBezTo>
                  <a:cubicBezTo>
                    <a:pt x="1937154" y="789309"/>
                    <a:pt x="2214645" y="0"/>
                    <a:pt x="2214645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Forma libre 14"/>
            <p:cNvSpPr/>
            <p:nvPr/>
          </p:nvSpPr>
          <p:spPr>
            <a:xfrm>
              <a:off x="1506381" y="2537514"/>
              <a:ext cx="2716773" cy="474324"/>
            </a:xfrm>
            <a:custGeom>
              <a:avLst/>
              <a:gdLst>
                <a:gd name="connsiteX0" fmla="*/ 0 w 2716773"/>
                <a:gd name="connsiteY0" fmla="*/ 247970 h 474324"/>
                <a:gd name="connsiteX1" fmla="*/ 951399 w 2716773"/>
                <a:gd name="connsiteY1" fmla="*/ 4835 h 474324"/>
                <a:gd name="connsiteX2" fmla="*/ 2114220 w 2716773"/>
                <a:gd name="connsiteY2" fmla="*/ 443535 h 474324"/>
                <a:gd name="connsiteX3" fmla="*/ 2716773 w 2716773"/>
                <a:gd name="connsiteY3" fmla="*/ 438250 h 47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6773" h="474324">
                  <a:moveTo>
                    <a:pt x="0" y="247970"/>
                  </a:moveTo>
                  <a:cubicBezTo>
                    <a:pt x="299514" y="110105"/>
                    <a:pt x="599029" y="-27759"/>
                    <a:pt x="951399" y="4835"/>
                  </a:cubicBezTo>
                  <a:cubicBezTo>
                    <a:pt x="1303769" y="37429"/>
                    <a:pt x="1819991" y="371299"/>
                    <a:pt x="2114220" y="443535"/>
                  </a:cubicBezTo>
                  <a:cubicBezTo>
                    <a:pt x="2408449" y="515771"/>
                    <a:pt x="2716773" y="438250"/>
                    <a:pt x="2716773" y="4382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Cruz 12"/>
            <p:cNvSpPr/>
            <p:nvPr/>
          </p:nvSpPr>
          <p:spPr>
            <a:xfrm>
              <a:off x="3161692" y="2738591"/>
              <a:ext cx="201460" cy="201460"/>
            </a:xfrm>
            <a:prstGeom prst="plus">
              <a:avLst>
                <a:gd name="adj" fmla="val 4696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8" name="Conector recto de flecha 7"/>
            <p:cNvCxnSpPr/>
            <p:nvPr/>
          </p:nvCxnSpPr>
          <p:spPr>
            <a:xfrm flipH="1">
              <a:off x="4726115" y="3363307"/>
              <a:ext cx="2793622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7312928" y="3089148"/>
                  <a:ext cx="249162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6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12928" y="3089148"/>
                  <a:ext cx="249162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6069310" y="1692502"/>
                  <a:ext cx="21065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600" b="0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sz="16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69310" y="1692502"/>
                  <a:ext cx="210655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3529" r="-8824" b="-1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Arco 18"/>
            <p:cNvSpPr/>
            <p:nvPr/>
          </p:nvSpPr>
          <p:spPr>
            <a:xfrm>
              <a:off x="4570274" y="2654188"/>
              <a:ext cx="2565176" cy="1521302"/>
            </a:xfrm>
            <a:prstGeom prst="arc">
              <a:avLst>
                <a:gd name="adj1" fmla="val 12093721"/>
                <a:gd name="adj2" fmla="val 149717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24" name="Conector recto de flecha 23"/>
            <p:cNvCxnSpPr/>
            <p:nvPr/>
          </p:nvCxnSpPr>
          <p:spPr>
            <a:xfrm flipV="1">
              <a:off x="5969340" y="1735453"/>
              <a:ext cx="0" cy="2413985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ruz 24"/>
            <p:cNvSpPr/>
            <p:nvPr/>
          </p:nvSpPr>
          <p:spPr>
            <a:xfrm rot="19892987">
              <a:off x="6558571" y="2727302"/>
              <a:ext cx="201460" cy="201460"/>
            </a:xfrm>
            <a:prstGeom prst="plus">
              <a:avLst>
                <a:gd name="adj" fmla="val 4696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CuadroTexto 25"/>
            <p:cNvSpPr txBox="1"/>
            <p:nvPr/>
          </p:nvSpPr>
          <p:spPr>
            <a:xfrm flipH="1">
              <a:off x="4037745" y="1296023"/>
              <a:ext cx="35745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Espacio de Configuración-Velocidad</a:t>
              </a:r>
            </a:p>
          </p:txBody>
        </p:sp>
        <p:grpSp>
          <p:nvGrpSpPr>
            <p:cNvPr id="42" name="Agrupar 41"/>
            <p:cNvGrpSpPr/>
            <p:nvPr/>
          </p:nvGrpSpPr>
          <p:grpSpPr>
            <a:xfrm>
              <a:off x="6664740" y="2825073"/>
              <a:ext cx="387224" cy="306054"/>
              <a:chOff x="6664739" y="2825072"/>
              <a:chExt cx="463425" cy="444601"/>
            </a:xfrm>
          </p:grpSpPr>
          <p:cxnSp>
            <p:nvCxnSpPr>
              <p:cNvPr id="37" name="Conector recto de flecha 36"/>
              <p:cNvCxnSpPr/>
              <p:nvPr/>
            </p:nvCxnSpPr>
            <p:spPr>
              <a:xfrm>
                <a:off x="6664739" y="2825072"/>
                <a:ext cx="463425" cy="125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/>
              <p:cNvCxnSpPr/>
              <p:nvPr/>
            </p:nvCxnSpPr>
            <p:spPr>
              <a:xfrm>
                <a:off x="7124700" y="2826327"/>
                <a:ext cx="0" cy="44334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 flipH="1">
                  <a:off x="6703154" y="2606901"/>
                  <a:ext cx="657073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1000" b="0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d</m:t>
                            </m:r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=</m:t>
                            </m:r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s-ES" sz="1000" b="0" i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d</m:t>
                        </m:r>
                        <m:r>
                          <a:rPr lang="es-ES" sz="10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" sz="1000" b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703154" y="2606901"/>
                  <a:ext cx="657073" cy="15388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 flipH="1">
                  <a:off x="7143619" y="2883569"/>
                  <a:ext cx="892732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sSub>
                        <m:sSubPr>
                          <m:ctrlP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=−</m:t>
                      </m:r>
                      <m:sSup>
                        <m:sSupPr>
                          <m:ctrlPr>
                            <a:rPr lang="es-ES" sz="10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sup>
                          <m:r>
                            <a:rPr lang="es-ES" sz="10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a14:m>
                  <a:r>
                    <a:rPr lang="es-ES" sz="100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𝑡</m:t>
                      </m:r>
                    </m:oMath>
                  </a14:m>
                  <a:endParaRPr lang="es-ES" sz="1000" b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143619" y="2883569"/>
                  <a:ext cx="892732" cy="15388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479" b="-2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558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/>
          <p:cNvGrpSpPr/>
          <p:nvPr/>
        </p:nvGrpSpPr>
        <p:grpSpPr>
          <a:xfrm>
            <a:off x="1698171" y="2415310"/>
            <a:ext cx="5948876" cy="1734873"/>
            <a:chOff x="1698171" y="2415310"/>
            <a:chExt cx="5948876" cy="1734873"/>
          </a:xfrm>
        </p:grpSpPr>
        <p:cxnSp>
          <p:nvCxnSpPr>
            <p:cNvPr id="3" name="Conector recto de flecha 2"/>
            <p:cNvCxnSpPr/>
            <p:nvPr/>
          </p:nvCxnSpPr>
          <p:spPr>
            <a:xfrm>
              <a:off x="1698171" y="3396344"/>
              <a:ext cx="5828044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 flipV="1">
              <a:off x="4612193" y="2823587"/>
              <a:ext cx="0" cy="104502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4563177" y="3352474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7" name="Elipse 6"/>
            <p:cNvSpPr/>
            <p:nvPr/>
          </p:nvSpPr>
          <p:spPr>
            <a:xfrm>
              <a:off x="6425228" y="3346101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8" name="Elipse 7"/>
            <p:cNvSpPr/>
            <p:nvPr/>
          </p:nvSpPr>
          <p:spPr>
            <a:xfrm>
              <a:off x="2879849" y="3343956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>
                  <a:off x="4667952" y="3441739"/>
                  <a:ext cx="5909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7952" y="3441739"/>
                  <a:ext cx="590986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6186" r="-7216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>
                  <a:off x="6530003" y="3446588"/>
                  <a:ext cx="78128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=0.2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0003" y="3446588"/>
                  <a:ext cx="781285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125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2098564" y="3440215"/>
                  <a:ext cx="78128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=0.5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8564" y="3440215"/>
                  <a:ext cx="781285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3125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>
                  <a:off x="4629740" y="2606257"/>
                  <a:ext cx="24166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9740" y="2606257"/>
                  <a:ext cx="241665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/>
                <p:cNvSpPr txBox="1"/>
                <p:nvPr/>
              </p:nvSpPr>
              <p:spPr>
                <a:xfrm>
                  <a:off x="7405382" y="3110806"/>
                  <a:ext cx="24166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" name="Cuadro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5382" y="3110806"/>
                  <a:ext cx="24166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ector recto de flecha 14"/>
            <p:cNvCxnSpPr/>
            <p:nvPr/>
          </p:nvCxnSpPr>
          <p:spPr>
            <a:xfrm flipV="1">
              <a:off x="6477617" y="2940580"/>
              <a:ext cx="0" cy="4557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>
              <a:off x="2932239" y="3407386"/>
              <a:ext cx="3368" cy="4612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2314832" y="2790608"/>
                  <a:ext cx="1364650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):(−1,0,0)</m:t>
                        </m:r>
                      </m:oMath>
                    </m:oMathPara>
                  </a14:m>
                  <a:endParaRPr lang="es-ES_tradnl" sz="140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i="1">
                            <a:latin typeface="Cambria Math" charset="0"/>
                          </a:rPr>
                          <m:t>:(0,−1,0)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4832" y="2790608"/>
                  <a:ext cx="1364650" cy="45935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7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5742903" y="2415310"/>
                  <a:ext cx="1364650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</m:t>
                        </m:r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+1,0,0</m:t>
                            </m:r>
                          </m:e>
                        </m:d>
                      </m:oMath>
                    </m:oMathPara>
                  </a14:m>
                  <a:endParaRPr lang="es-ES" sz="14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i="1">
                            <a:latin typeface="Cambria Math" charset="0"/>
                          </a:rPr>
                          <m:t>:(0,+1,0)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2903" y="2415310"/>
                  <a:ext cx="1364650" cy="4593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4563177" y="3690826"/>
                  <a:ext cx="1283013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</m:t>
                        </m:r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0,0,0</m:t>
                            </m:r>
                          </m:e>
                        </m:d>
                      </m:oMath>
                    </m:oMathPara>
                  </a14:m>
                  <a:endParaRPr lang="es-ES" sz="1400" b="0" i="1">
                    <a:latin typeface="Cambria Math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b="0" i="1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:(0,0,0)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3177" y="3690826"/>
                  <a:ext cx="1283013" cy="45935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CuadroTexto 29"/>
          <p:cNvSpPr txBox="1"/>
          <p:nvPr/>
        </p:nvSpPr>
        <p:spPr>
          <a:xfrm>
            <a:off x="3610099" y="1282535"/>
            <a:ext cx="294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ncuerpos_numerico_ejemplo</a:t>
            </a:r>
          </a:p>
        </p:txBody>
      </p:sp>
    </p:spTree>
    <p:extLst>
      <p:ext uri="{BB962C8B-B14F-4D97-AF65-F5344CB8AC3E}">
        <p14:creationId xmlns:p14="http://schemas.microsoft.com/office/powerpoint/2010/main" val="5355198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square_espacio_fase_interpretacion</a:t>
            </a:r>
          </a:p>
        </p:txBody>
      </p:sp>
      <p:grpSp>
        <p:nvGrpSpPr>
          <p:cNvPr id="66" name="Agrupar 65"/>
          <p:cNvGrpSpPr/>
          <p:nvPr/>
        </p:nvGrpSpPr>
        <p:grpSpPr>
          <a:xfrm>
            <a:off x="2953337" y="1618239"/>
            <a:ext cx="3518590" cy="3345813"/>
            <a:chOff x="4152745" y="1380733"/>
            <a:chExt cx="3518590" cy="3345813"/>
          </a:xfrm>
        </p:grpSpPr>
        <p:sp>
          <p:nvSpPr>
            <p:cNvPr id="62" name="Arco 61"/>
            <p:cNvSpPr/>
            <p:nvPr/>
          </p:nvSpPr>
          <p:spPr>
            <a:xfrm>
              <a:off x="4152745" y="3076174"/>
              <a:ext cx="2329582" cy="1572715"/>
            </a:xfrm>
            <a:custGeom>
              <a:avLst/>
              <a:gdLst>
                <a:gd name="connsiteX0" fmla="*/ 4506713 w 6976264"/>
                <a:gd name="connsiteY0" fmla="*/ 101406 h 4653147"/>
                <a:gd name="connsiteX1" fmla="*/ 6836295 w 6976264"/>
                <a:gd name="connsiteY1" fmla="*/ 1674121 h 4653147"/>
                <a:gd name="connsiteX2" fmla="*/ 3488132 w 6976264"/>
                <a:gd name="connsiteY2" fmla="*/ 2326574 h 4653147"/>
                <a:gd name="connsiteX3" fmla="*/ 4506713 w 6976264"/>
                <a:gd name="connsiteY3" fmla="*/ 101406 h 4653147"/>
                <a:gd name="connsiteX0" fmla="*/ 4506713 w 6976264"/>
                <a:gd name="connsiteY0" fmla="*/ 101406 h 4653147"/>
                <a:gd name="connsiteX1" fmla="*/ 6836295 w 6976264"/>
                <a:gd name="connsiteY1" fmla="*/ 1674121 h 4653147"/>
                <a:gd name="connsiteX0" fmla="*/ 0 w 2329582"/>
                <a:gd name="connsiteY0" fmla="*/ 0 h 1572715"/>
                <a:gd name="connsiteX1" fmla="*/ 2329582 w 2329582"/>
                <a:gd name="connsiteY1" fmla="*/ 1572715 h 1572715"/>
                <a:gd name="connsiteX2" fmla="*/ 0 w 2329582"/>
                <a:gd name="connsiteY2" fmla="*/ 0 h 1572715"/>
                <a:gd name="connsiteX0" fmla="*/ 0 w 2329582"/>
                <a:gd name="connsiteY0" fmla="*/ 0 h 1572715"/>
                <a:gd name="connsiteX1" fmla="*/ 2329582 w 2329582"/>
                <a:gd name="connsiteY1" fmla="*/ 1572715 h 1572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9582" h="1572715" stroke="0" extrusionOk="0">
                  <a:moveTo>
                    <a:pt x="0" y="0"/>
                  </a:moveTo>
                  <a:cubicBezTo>
                    <a:pt x="1124214" y="228944"/>
                    <a:pt x="1999945" y="820156"/>
                    <a:pt x="2329582" y="1572715"/>
                  </a:cubicBezTo>
                  <a:lnTo>
                    <a:pt x="0" y="0"/>
                  </a:lnTo>
                  <a:close/>
                </a:path>
                <a:path w="2329582" h="1572715" fill="none">
                  <a:moveTo>
                    <a:pt x="0" y="0"/>
                  </a:moveTo>
                  <a:cubicBezTo>
                    <a:pt x="1124214" y="228944"/>
                    <a:pt x="1999945" y="820156"/>
                    <a:pt x="2329582" y="1572715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3" name="Arco 62"/>
            <p:cNvSpPr/>
            <p:nvPr/>
          </p:nvSpPr>
          <p:spPr>
            <a:xfrm>
              <a:off x="4195807" y="3613403"/>
              <a:ext cx="1584667" cy="1018885"/>
            </a:xfrm>
            <a:custGeom>
              <a:avLst/>
              <a:gdLst>
                <a:gd name="connsiteX0" fmla="*/ 5254625 w 6976264"/>
                <a:gd name="connsiteY0" fmla="*/ 239943 h 3484540"/>
                <a:gd name="connsiteX1" fmla="*/ 6839292 w 6976264"/>
                <a:gd name="connsiteY1" fmla="*/ 1258828 h 3484540"/>
                <a:gd name="connsiteX2" fmla="*/ 3488132 w 6976264"/>
                <a:gd name="connsiteY2" fmla="*/ 1742270 h 3484540"/>
                <a:gd name="connsiteX3" fmla="*/ 5254625 w 6976264"/>
                <a:gd name="connsiteY3" fmla="*/ 239943 h 3484540"/>
                <a:gd name="connsiteX0" fmla="*/ 5254625 w 6976264"/>
                <a:gd name="connsiteY0" fmla="*/ 239943 h 3484540"/>
                <a:gd name="connsiteX1" fmla="*/ 6839292 w 6976264"/>
                <a:gd name="connsiteY1" fmla="*/ 1258828 h 3484540"/>
                <a:gd name="connsiteX0" fmla="*/ 0 w 1584667"/>
                <a:gd name="connsiteY0" fmla="*/ 0 h 1018885"/>
                <a:gd name="connsiteX1" fmla="*/ 1584667 w 1584667"/>
                <a:gd name="connsiteY1" fmla="*/ 1018885 h 1018885"/>
                <a:gd name="connsiteX2" fmla="*/ 0 w 1584667"/>
                <a:gd name="connsiteY2" fmla="*/ 0 h 1018885"/>
                <a:gd name="connsiteX0" fmla="*/ 0 w 1584667"/>
                <a:gd name="connsiteY0" fmla="*/ 0 h 1018885"/>
                <a:gd name="connsiteX1" fmla="*/ 1584667 w 1584667"/>
                <a:gd name="connsiteY1" fmla="*/ 1018885 h 101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4667" h="1018885" stroke="0" extrusionOk="0">
                  <a:moveTo>
                    <a:pt x="0" y="0"/>
                  </a:moveTo>
                  <a:cubicBezTo>
                    <a:pt x="769800" y="225824"/>
                    <a:pt x="1336949" y="590481"/>
                    <a:pt x="1584667" y="1018885"/>
                  </a:cubicBezTo>
                  <a:lnTo>
                    <a:pt x="0" y="0"/>
                  </a:lnTo>
                  <a:close/>
                </a:path>
                <a:path w="1584667" h="1018885" fill="none">
                  <a:moveTo>
                    <a:pt x="0" y="0"/>
                  </a:moveTo>
                  <a:cubicBezTo>
                    <a:pt x="769800" y="225824"/>
                    <a:pt x="1336949" y="590481"/>
                    <a:pt x="1584667" y="1018885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Arco 60"/>
            <p:cNvSpPr/>
            <p:nvPr/>
          </p:nvSpPr>
          <p:spPr>
            <a:xfrm>
              <a:off x="4336015" y="2569224"/>
              <a:ext cx="2877545" cy="1942647"/>
            </a:xfrm>
            <a:custGeom>
              <a:avLst/>
              <a:gdLst>
                <a:gd name="connsiteX0" fmla="*/ 5566779 w 8617215"/>
                <a:gd name="connsiteY0" fmla="*/ 125258 h 5747656"/>
                <a:gd name="connsiteX1" fmla="*/ 8444324 w 8617215"/>
                <a:gd name="connsiteY1" fmla="*/ 2067905 h 5747656"/>
                <a:gd name="connsiteX2" fmla="*/ 4308608 w 8617215"/>
                <a:gd name="connsiteY2" fmla="*/ 2873828 h 5747656"/>
                <a:gd name="connsiteX3" fmla="*/ 5566779 w 8617215"/>
                <a:gd name="connsiteY3" fmla="*/ 125258 h 5747656"/>
                <a:gd name="connsiteX0" fmla="*/ 5566779 w 8617215"/>
                <a:gd name="connsiteY0" fmla="*/ 125258 h 5747656"/>
                <a:gd name="connsiteX1" fmla="*/ 8444324 w 8617215"/>
                <a:gd name="connsiteY1" fmla="*/ 2067905 h 5747656"/>
                <a:gd name="connsiteX0" fmla="*/ 0 w 2877545"/>
                <a:gd name="connsiteY0" fmla="*/ 0 h 1942647"/>
                <a:gd name="connsiteX1" fmla="*/ 2877545 w 2877545"/>
                <a:gd name="connsiteY1" fmla="*/ 1942647 h 1942647"/>
                <a:gd name="connsiteX2" fmla="*/ 0 w 2877545"/>
                <a:gd name="connsiteY2" fmla="*/ 0 h 1942647"/>
                <a:gd name="connsiteX0" fmla="*/ 0 w 2877545"/>
                <a:gd name="connsiteY0" fmla="*/ 0 h 1942647"/>
                <a:gd name="connsiteX1" fmla="*/ 2877545 w 2877545"/>
                <a:gd name="connsiteY1" fmla="*/ 1942647 h 194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7545" h="1942647" stroke="0" extrusionOk="0">
                  <a:moveTo>
                    <a:pt x="0" y="0"/>
                  </a:moveTo>
                  <a:cubicBezTo>
                    <a:pt x="1388651" y="282796"/>
                    <a:pt x="2470371" y="1013072"/>
                    <a:pt x="2877545" y="1942647"/>
                  </a:cubicBezTo>
                  <a:lnTo>
                    <a:pt x="0" y="0"/>
                  </a:lnTo>
                  <a:close/>
                </a:path>
                <a:path w="2877545" h="1942647" fill="none">
                  <a:moveTo>
                    <a:pt x="0" y="0"/>
                  </a:moveTo>
                  <a:cubicBezTo>
                    <a:pt x="1388651" y="282796"/>
                    <a:pt x="2470371" y="1013072"/>
                    <a:pt x="2877545" y="1942647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6" name="Conector recto de flecha 45"/>
            <p:cNvCxnSpPr/>
            <p:nvPr/>
          </p:nvCxnSpPr>
          <p:spPr>
            <a:xfrm flipV="1">
              <a:off x="6114021" y="1872638"/>
              <a:ext cx="0" cy="154858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/>
            <p:nvPr/>
          </p:nvCxnSpPr>
          <p:spPr>
            <a:xfrm flipH="1">
              <a:off x="4196989" y="4305626"/>
              <a:ext cx="347434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7232133" y="3996134"/>
                  <a:ext cx="43376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32133" y="3996134"/>
                  <a:ext cx="43376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4612962" y="1612597"/>
                  <a:ext cx="20929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12962" y="1612597"/>
                  <a:ext cx="209294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ector recto de flecha 23"/>
            <p:cNvCxnSpPr/>
            <p:nvPr/>
          </p:nvCxnSpPr>
          <p:spPr>
            <a:xfrm flipV="1">
              <a:off x="4525651" y="1664756"/>
              <a:ext cx="0" cy="306179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 flipH="1">
                  <a:off x="5410912" y="3108371"/>
                  <a:ext cx="724074" cy="2431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𝑞</m:t>
                      </m:r>
                    </m:oMath>
                  </a14:m>
                  <a:r>
                    <a:rPr lang="es-ES" sz="1000" b="0">
                      <a:solidFill>
                        <a:srgbClr val="FF0000"/>
                      </a:solidFill>
                    </a:rPr>
                    <a:t>=+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</m:num>
                        <m:den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den>
                      </m:f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𝑡</m:t>
                      </m:r>
                    </m:oMath>
                  </a14:m>
                  <a:endParaRPr lang="es-ES" sz="1000" b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10912" y="3108371"/>
                  <a:ext cx="724074" cy="2431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723" b="-1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 flipH="1">
                  <a:off x="5576388" y="1845980"/>
                  <a:ext cx="432526" cy="2429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𝛻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76388" y="1845980"/>
                  <a:ext cx="432526" cy="24295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 flipH="1">
                  <a:off x="5900628" y="3693075"/>
                  <a:ext cx="983954" cy="2431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b="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𝑝</m:t>
                      </m:r>
                    </m:oMath>
                  </a14:m>
                  <a:r>
                    <a:rPr lang="es-ES" sz="1000" b="0">
                      <a:solidFill>
                        <a:srgbClr val="FF0000"/>
                      </a:solidFill>
                    </a:rPr>
                    <a:t>=</a:t>
                  </a:r>
                  <a14:m>
                    <m:oMath xmlns:m="http://schemas.openxmlformats.org/officeDocument/2006/math">
                      <m:r>
                        <a:rPr lang="es-ES" sz="1000" b="0" i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f>
                        <m:fPr>
                          <m:ctrlP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</m:num>
                        <m:den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den>
                      </m:f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b="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𝑡</m:t>
                      </m:r>
                    </m:oMath>
                  </a14:m>
                  <a:endParaRPr lang="es-ES" sz="1000" b="0" i="1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900628" y="3693075"/>
                  <a:ext cx="983954" cy="2431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938" b="-1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ector recto de flecha 44"/>
            <p:cNvCxnSpPr/>
            <p:nvPr/>
          </p:nvCxnSpPr>
          <p:spPr>
            <a:xfrm flipV="1">
              <a:off x="5200352" y="3419472"/>
              <a:ext cx="923108" cy="4332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Agrupar 41"/>
            <p:cNvGrpSpPr/>
            <p:nvPr/>
          </p:nvGrpSpPr>
          <p:grpSpPr>
            <a:xfrm>
              <a:off x="5207699" y="3418870"/>
              <a:ext cx="610732" cy="383177"/>
              <a:chOff x="6664739" y="2825072"/>
              <a:chExt cx="463425" cy="444601"/>
            </a:xfrm>
          </p:grpSpPr>
          <p:cxnSp>
            <p:nvCxnSpPr>
              <p:cNvPr id="37" name="Conector recto de flecha 36"/>
              <p:cNvCxnSpPr/>
              <p:nvPr/>
            </p:nvCxnSpPr>
            <p:spPr>
              <a:xfrm>
                <a:off x="6664739" y="2825072"/>
                <a:ext cx="463425" cy="125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/>
              <p:cNvCxnSpPr/>
              <p:nvPr/>
            </p:nvCxnSpPr>
            <p:spPr>
              <a:xfrm>
                <a:off x="7124700" y="2826327"/>
                <a:ext cx="0" cy="44334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Elipse 46"/>
            <p:cNvSpPr/>
            <p:nvPr/>
          </p:nvSpPr>
          <p:spPr>
            <a:xfrm>
              <a:off x="5122661" y="3369640"/>
              <a:ext cx="116194" cy="1161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 flipH="1">
                  <a:off x="5965613" y="1380733"/>
                  <a:ext cx="311528" cy="4459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bg-BG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den>
                        </m:f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965613" y="1380733"/>
                  <a:ext cx="311528" cy="44595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804" r="-3922" b="-1216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 flipH="1">
                  <a:off x="6136880" y="3185716"/>
                  <a:ext cx="311528" cy="44595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bg-BG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den>
                        </m:f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36880" y="3185716"/>
                  <a:ext cx="311528" cy="44595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804" t="-1370" r="-3922" b="-123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de flecha 17"/>
            <p:cNvCxnSpPr/>
            <p:nvPr/>
          </p:nvCxnSpPr>
          <p:spPr>
            <a:xfrm flipV="1">
              <a:off x="5190308" y="1876647"/>
              <a:ext cx="928729" cy="15632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4677472" y="3701609"/>
                  <a:ext cx="212367" cy="22365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77472" y="3701609"/>
                  <a:ext cx="212367" cy="22365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4712515" y="3130313"/>
                  <a:ext cx="21236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12515" y="3130313"/>
                  <a:ext cx="212367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8571" r="-25714" b="-434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uadroTexto 59"/>
                <p:cNvSpPr txBox="1"/>
                <p:nvPr/>
              </p:nvSpPr>
              <p:spPr>
                <a:xfrm flipH="1">
                  <a:off x="4728000" y="2471000"/>
                  <a:ext cx="21236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2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2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Cuadro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28000" y="2471000"/>
                  <a:ext cx="212367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8571" r="-51429" b="-49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o 52"/>
            <p:cNvSpPr/>
            <p:nvPr/>
          </p:nvSpPr>
          <p:spPr>
            <a:xfrm>
              <a:off x="5243977" y="3452689"/>
              <a:ext cx="556322" cy="358158"/>
            </a:xfrm>
            <a:custGeom>
              <a:avLst/>
              <a:gdLst>
                <a:gd name="connsiteX0" fmla="*/ 5382803 w 6695768"/>
                <a:gd name="connsiteY0" fmla="*/ 472268 h 4586748"/>
                <a:gd name="connsiteX1" fmla="*/ 5926148 w 6695768"/>
                <a:gd name="connsiteY1" fmla="*/ 830426 h 4586748"/>
                <a:gd name="connsiteX2" fmla="*/ 3347884 w 6695768"/>
                <a:gd name="connsiteY2" fmla="*/ 2293374 h 4586748"/>
                <a:gd name="connsiteX3" fmla="*/ 5382803 w 6695768"/>
                <a:gd name="connsiteY3" fmla="*/ 472268 h 4586748"/>
                <a:gd name="connsiteX0" fmla="*/ 5382803 w 6695768"/>
                <a:gd name="connsiteY0" fmla="*/ 472268 h 4586748"/>
                <a:gd name="connsiteX1" fmla="*/ 5926148 w 6695768"/>
                <a:gd name="connsiteY1" fmla="*/ 830426 h 4586748"/>
                <a:gd name="connsiteX0" fmla="*/ 2359383 w 2902728"/>
                <a:gd name="connsiteY0" fmla="*/ 0 h 1717867"/>
                <a:gd name="connsiteX1" fmla="*/ 2902728 w 2902728"/>
                <a:gd name="connsiteY1" fmla="*/ 358158 h 1717867"/>
                <a:gd name="connsiteX2" fmla="*/ 0 w 2902728"/>
                <a:gd name="connsiteY2" fmla="*/ 1717867 h 1717867"/>
                <a:gd name="connsiteX3" fmla="*/ 2359383 w 2902728"/>
                <a:gd name="connsiteY3" fmla="*/ 0 h 1717867"/>
                <a:gd name="connsiteX0" fmla="*/ 2359383 w 2902728"/>
                <a:gd name="connsiteY0" fmla="*/ 0 h 1717867"/>
                <a:gd name="connsiteX1" fmla="*/ 2902728 w 2902728"/>
                <a:gd name="connsiteY1" fmla="*/ 358158 h 1717867"/>
                <a:gd name="connsiteX0" fmla="*/ 0 w 543345"/>
                <a:gd name="connsiteY0" fmla="*/ 0 h 358158"/>
                <a:gd name="connsiteX1" fmla="*/ 543345 w 543345"/>
                <a:gd name="connsiteY1" fmla="*/ 358158 h 358158"/>
                <a:gd name="connsiteX2" fmla="*/ 0 w 543345"/>
                <a:gd name="connsiteY2" fmla="*/ 0 h 358158"/>
                <a:gd name="connsiteX0" fmla="*/ 0 w 543345"/>
                <a:gd name="connsiteY0" fmla="*/ 0 h 358158"/>
                <a:gd name="connsiteX1" fmla="*/ 543345 w 543345"/>
                <a:gd name="connsiteY1" fmla="*/ 358158 h 35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345" h="358158" stroke="0" extrusionOk="0">
                  <a:moveTo>
                    <a:pt x="0" y="0"/>
                  </a:moveTo>
                  <a:cubicBezTo>
                    <a:pt x="200226" y="104989"/>
                    <a:pt x="382497" y="225136"/>
                    <a:pt x="543345" y="358158"/>
                  </a:cubicBezTo>
                  <a:lnTo>
                    <a:pt x="0" y="0"/>
                  </a:lnTo>
                  <a:close/>
                </a:path>
                <a:path w="543345" h="358158" fill="none">
                  <a:moveTo>
                    <a:pt x="0" y="0"/>
                  </a:moveTo>
                  <a:cubicBezTo>
                    <a:pt x="200226" y="104989"/>
                    <a:pt x="382497" y="225136"/>
                    <a:pt x="543345" y="358158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5123916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horizontal_transformacion_canonica</a:t>
            </a:r>
          </a:p>
        </p:txBody>
      </p:sp>
      <p:grpSp>
        <p:nvGrpSpPr>
          <p:cNvPr id="23" name="Agrupar 22"/>
          <p:cNvGrpSpPr/>
          <p:nvPr/>
        </p:nvGrpSpPr>
        <p:grpSpPr>
          <a:xfrm>
            <a:off x="642399" y="1861978"/>
            <a:ext cx="8187986" cy="3113949"/>
            <a:chOff x="642399" y="1861978"/>
            <a:chExt cx="8187986" cy="3113949"/>
          </a:xfrm>
        </p:grpSpPr>
        <p:cxnSp>
          <p:nvCxnSpPr>
            <p:cNvPr id="8" name="Conector recto de flecha 7"/>
            <p:cNvCxnSpPr/>
            <p:nvPr/>
          </p:nvCxnSpPr>
          <p:spPr>
            <a:xfrm flipH="1">
              <a:off x="705644" y="4555007"/>
              <a:ext cx="347434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3740788" y="4245515"/>
                  <a:ext cx="43376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40788" y="4245515"/>
                  <a:ext cx="43376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1121617" y="1861978"/>
                  <a:ext cx="20929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21617" y="1861978"/>
                  <a:ext cx="209294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ector recto de flecha 23"/>
            <p:cNvCxnSpPr/>
            <p:nvPr/>
          </p:nvCxnSpPr>
          <p:spPr>
            <a:xfrm flipV="1">
              <a:off x="1034306" y="1914137"/>
              <a:ext cx="0" cy="306179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Agrupar 6"/>
            <p:cNvGrpSpPr/>
            <p:nvPr/>
          </p:nvGrpSpPr>
          <p:grpSpPr>
            <a:xfrm>
              <a:off x="642399" y="2446310"/>
              <a:ext cx="3176289" cy="2466455"/>
              <a:chOff x="639082" y="2470060"/>
              <a:chExt cx="3378722" cy="2411415"/>
            </a:xfrm>
          </p:grpSpPr>
          <p:sp>
            <p:nvSpPr>
              <p:cNvPr id="39" name="Arco 38"/>
              <p:cNvSpPr/>
              <p:nvPr/>
            </p:nvSpPr>
            <p:spPr>
              <a:xfrm>
                <a:off x="643077" y="3323105"/>
                <a:ext cx="2121988" cy="1505740"/>
              </a:xfrm>
              <a:custGeom>
                <a:avLst/>
                <a:gdLst>
                  <a:gd name="connsiteX0" fmla="*/ 1265074 w 3259837"/>
                  <a:gd name="connsiteY0" fmla="*/ 31746 h 2502154"/>
                  <a:gd name="connsiteX1" fmla="*/ 2552989 w 3259837"/>
                  <a:gd name="connsiteY1" fmla="*/ 219966 h 2502154"/>
                  <a:gd name="connsiteX2" fmla="*/ 3215747 w 3259837"/>
                  <a:gd name="connsiteY2" fmla="*/ 1540102 h 2502154"/>
                  <a:gd name="connsiteX3" fmla="*/ 1629919 w 3259837"/>
                  <a:gd name="connsiteY3" fmla="*/ 1251077 h 2502154"/>
                  <a:gd name="connsiteX4" fmla="*/ 1265074 w 3259837"/>
                  <a:gd name="connsiteY4" fmla="*/ 31746 h 2502154"/>
                  <a:gd name="connsiteX0" fmla="*/ 1265074 w 3259837"/>
                  <a:gd name="connsiteY0" fmla="*/ 31746 h 2502154"/>
                  <a:gd name="connsiteX1" fmla="*/ 2552989 w 3259837"/>
                  <a:gd name="connsiteY1" fmla="*/ 219966 h 2502154"/>
                  <a:gd name="connsiteX2" fmla="*/ 3215747 w 3259837"/>
                  <a:gd name="connsiteY2" fmla="*/ 1540102 h 2502154"/>
                  <a:gd name="connsiteX0" fmla="*/ 0 w 1994851"/>
                  <a:gd name="connsiteY0" fmla="*/ 31752 h 1540108"/>
                  <a:gd name="connsiteX1" fmla="*/ 1287915 w 1994851"/>
                  <a:gd name="connsiteY1" fmla="*/ 219972 h 1540108"/>
                  <a:gd name="connsiteX2" fmla="*/ 1950673 w 1994851"/>
                  <a:gd name="connsiteY2" fmla="*/ 1540108 h 1540108"/>
                  <a:gd name="connsiteX3" fmla="*/ 0 w 1994851"/>
                  <a:gd name="connsiteY3" fmla="*/ 31752 h 1540108"/>
                  <a:gd name="connsiteX0" fmla="*/ 0 w 1994851"/>
                  <a:gd name="connsiteY0" fmla="*/ 31752 h 1540108"/>
                  <a:gd name="connsiteX1" fmla="*/ 1287915 w 1994851"/>
                  <a:gd name="connsiteY1" fmla="*/ 219972 h 1540108"/>
                  <a:gd name="connsiteX2" fmla="*/ 1950673 w 1994851"/>
                  <a:gd name="connsiteY2" fmla="*/ 1540108 h 154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94851" h="1540108" stroke="0" extrusionOk="0">
                    <a:moveTo>
                      <a:pt x="0" y="31752"/>
                    </a:moveTo>
                    <a:cubicBezTo>
                      <a:pt x="444703" y="-46644"/>
                      <a:pt x="911857" y="21627"/>
                      <a:pt x="1287915" y="219972"/>
                    </a:cubicBezTo>
                    <a:cubicBezTo>
                      <a:pt x="1842897" y="512686"/>
                      <a:pt x="2106236" y="1037227"/>
                      <a:pt x="1950673" y="1540108"/>
                    </a:cubicBezTo>
                    <a:lnTo>
                      <a:pt x="0" y="31752"/>
                    </a:lnTo>
                    <a:close/>
                  </a:path>
                  <a:path w="1994851" h="1540108" fill="none">
                    <a:moveTo>
                      <a:pt x="0" y="31752"/>
                    </a:moveTo>
                    <a:cubicBezTo>
                      <a:pt x="444703" y="-46644"/>
                      <a:pt x="911857" y="21627"/>
                      <a:pt x="1287915" y="219972"/>
                    </a:cubicBezTo>
                    <a:cubicBezTo>
                      <a:pt x="1842897" y="512686"/>
                      <a:pt x="2106236" y="1037227"/>
                      <a:pt x="1950673" y="1540108"/>
                    </a:cubicBezTo>
                  </a:path>
                </a:pathLst>
              </a:cu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0" name="Arco 39"/>
              <p:cNvSpPr/>
              <p:nvPr/>
            </p:nvSpPr>
            <p:spPr>
              <a:xfrm>
                <a:off x="644891" y="2859915"/>
                <a:ext cx="2775282" cy="1989268"/>
              </a:xfrm>
              <a:custGeom>
                <a:avLst/>
                <a:gdLst>
                  <a:gd name="connsiteX0" fmla="*/ 1882650 w 4491578"/>
                  <a:gd name="connsiteY0" fmla="*/ 22685 h 3447603"/>
                  <a:gd name="connsiteX1" fmla="*/ 3552324 w 4491578"/>
                  <a:gd name="connsiteY1" fmla="*/ 321744 h 3447603"/>
                  <a:gd name="connsiteX2" fmla="*/ 4454758 w 4491578"/>
                  <a:gd name="connsiteY2" fmla="*/ 2034666 h 3447603"/>
                  <a:gd name="connsiteX3" fmla="*/ 2245789 w 4491578"/>
                  <a:gd name="connsiteY3" fmla="*/ 1723802 h 3447603"/>
                  <a:gd name="connsiteX4" fmla="*/ 1882650 w 4491578"/>
                  <a:gd name="connsiteY4" fmla="*/ 22685 h 3447603"/>
                  <a:gd name="connsiteX0" fmla="*/ 1882650 w 4491578"/>
                  <a:gd name="connsiteY0" fmla="*/ 22685 h 3447603"/>
                  <a:gd name="connsiteX1" fmla="*/ 3552324 w 4491578"/>
                  <a:gd name="connsiteY1" fmla="*/ 321744 h 3447603"/>
                  <a:gd name="connsiteX2" fmla="*/ 4454758 w 4491578"/>
                  <a:gd name="connsiteY2" fmla="*/ 2034666 h 3447603"/>
                  <a:gd name="connsiteX0" fmla="*/ 0 w 2609003"/>
                  <a:gd name="connsiteY0" fmla="*/ 22691 h 2034672"/>
                  <a:gd name="connsiteX1" fmla="*/ 1669674 w 2609003"/>
                  <a:gd name="connsiteY1" fmla="*/ 321750 h 2034672"/>
                  <a:gd name="connsiteX2" fmla="*/ 2572108 w 2609003"/>
                  <a:gd name="connsiteY2" fmla="*/ 2034672 h 2034672"/>
                  <a:gd name="connsiteX3" fmla="*/ 0 w 2609003"/>
                  <a:gd name="connsiteY3" fmla="*/ 22691 h 2034672"/>
                  <a:gd name="connsiteX0" fmla="*/ 0 w 2609003"/>
                  <a:gd name="connsiteY0" fmla="*/ 22691 h 2034672"/>
                  <a:gd name="connsiteX1" fmla="*/ 1669674 w 2609003"/>
                  <a:gd name="connsiteY1" fmla="*/ 321750 h 2034672"/>
                  <a:gd name="connsiteX2" fmla="*/ 2572108 w 2609003"/>
                  <a:gd name="connsiteY2" fmla="*/ 2034672 h 2034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09003" h="2034672" stroke="0" extrusionOk="0">
                    <a:moveTo>
                      <a:pt x="0" y="22691"/>
                    </a:moveTo>
                    <a:cubicBezTo>
                      <a:pt x="586183" y="-51033"/>
                      <a:pt x="1186543" y="56499"/>
                      <a:pt x="1669674" y="321750"/>
                    </a:cubicBezTo>
                    <a:cubicBezTo>
                      <a:pt x="2377412" y="710316"/>
                      <a:pt x="2729027" y="1377721"/>
                      <a:pt x="2572108" y="2034672"/>
                    </a:cubicBezTo>
                    <a:lnTo>
                      <a:pt x="0" y="22691"/>
                    </a:lnTo>
                    <a:close/>
                  </a:path>
                  <a:path w="2609003" h="2034672" fill="none">
                    <a:moveTo>
                      <a:pt x="0" y="22691"/>
                    </a:moveTo>
                    <a:cubicBezTo>
                      <a:pt x="586183" y="-51033"/>
                      <a:pt x="1186543" y="56499"/>
                      <a:pt x="1669674" y="321750"/>
                    </a:cubicBezTo>
                    <a:cubicBezTo>
                      <a:pt x="2377412" y="710316"/>
                      <a:pt x="2729027" y="1377721"/>
                      <a:pt x="2572108" y="2034672"/>
                    </a:cubicBezTo>
                  </a:path>
                </a:pathLst>
              </a:cu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8" name="Arco 47"/>
              <p:cNvSpPr/>
              <p:nvPr/>
            </p:nvSpPr>
            <p:spPr>
              <a:xfrm>
                <a:off x="639082" y="2470060"/>
                <a:ext cx="3378722" cy="2411415"/>
              </a:xfrm>
              <a:custGeom>
                <a:avLst/>
                <a:gdLst>
                  <a:gd name="connsiteX0" fmla="*/ 2370259 w 5546472"/>
                  <a:gd name="connsiteY0" fmla="*/ 22593 h 4257306"/>
                  <a:gd name="connsiteX1" fmla="*/ 4391113 w 5546472"/>
                  <a:gd name="connsiteY1" fmla="*/ 399777 h 4257306"/>
                  <a:gd name="connsiteX2" fmla="*/ 5511332 w 5546472"/>
                  <a:gd name="connsiteY2" fmla="*/ 2466448 h 4257306"/>
                  <a:gd name="connsiteX3" fmla="*/ 2773236 w 5546472"/>
                  <a:gd name="connsiteY3" fmla="*/ 2128653 h 4257306"/>
                  <a:gd name="connsiteX4" fmla="*/ 2370259 w 5546472"/>
                  <a:gd name="connsiteY4" fmla="*/ 22593 h 4257306"/>
                  <a:gd name="connsiteX0" fmla="*/ 2370259 w 5546472"/>
                  <a:gd name="connsiteY0" fmla="*/ 22593 h 4257306"/>
                  <a:gd name="connsiteX1" fmla="*/ 4391113 w 5546472"/>
                  <a:gd name="connsiteY1" fmla="*/ 399777 h 4257306"/>
                  <a:gd name="connsiteX2" fmla="*/ 5511332 w 5546472"/>
                  <a:gd name="connsiteY2" fmla="*/ 2466448 h 4257306"/>
                  <a:gd name="connsiteX0" fmla="*/ 0 w 3176289"/>
                  <a:gd name="connsiteY0" fmla="*/ 22600 h 2466455"/>
                  <a:gd name="connsiteX1" fmla="*/ 2020854 w 3176289"/>
                  <a:gd name="connsiteY1" fmla="*/ 399784 h 2466455"/>
                  <a:gd name="connsiteX2" fmla="*/ 3141073 w 3176289"/>
                  <a:gd name="connsiteY2" fmla="*/ 2466455 h 2466455"/>
                  <a:gd name="connsiteX3" fmla="*/ 0 w 3176289"/>
                  <a:gd name="connsiteY3" fmla="*/ 22600 h 2466455"/>
                  <a:gd name="connsiteX0" fmla="*/ 0 w 3176289"/>
                  <a:gd name="connsiteY0" fmla="*/ 22600 h 2466455"/>
                  <a:gd name="connsiteX1" fmla="*/ 2020854 w 3176289"/>
                  <a:gd name="connsiteY1" fmla="*/ 399784 h 2466455"/>
                  <a:gd name="connsiteX2" fmla="*/ 3141073 w 3176289"/>
                  <a:gd name="connsiteY2" fmla="*/ 2466455 h 2466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76289" h="2466455" stroke="0" extrusionOk="0">
                    <a:moveTo>
                      <a:pt x="0" y="22600"/>
                    </a:moveTo>
                    <a:cubicBezTo>
                      <a:pt x="711858" y="-57649"/>
                      <a:pt x="1436485" y="77600"/>
                      <a:pt x="2020854" y="399784"/>
                    </a:cubicBezTo>
                    <a:cubicBezTo>
                      <a:pt x="2874094" y="870207"/>
                      <a:pt x="3307782" y="1670310"/>
                      <a:pt x="3141073" y="2466455"/>
                    </a:cubicBezTo>
                    <a:lnTo>
                      <a:pt x="0" y="22600"/>
                    </a:lnTo>
                    <a:close/>
                  </a:path>
                  <a:path w="3176289" h="2466455" fill="none">
                    <a:moveTo>
                      <a:pt x="0" y="22600"/>
                    </a:moveTo>
                    <a:cubicBezTo>
                      <a:pt x="711858" y="-57649"/>
                      <a:pt x="1436485" y="77600"/>
                      <a:pt x="2020854" y="399784"/>
                    </a:cubicBezTo>
                    <a:cubicBezTo>
                      <a:pt x="2874094" y="870207"/>
                      <a:pt x="3307782" y="1670310"/>
                      <a:pt x="3141073" y="2466455"/>
                    </a:cubicBezTo>
                  </a:path>
                </a:pathLst>
              </a:cu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1130377" y="3207656"/>
                  <a:ext cx="16502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30377" y="3207656"/>
                  <a:ext cx="165023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8571" r="-17857"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1112234" y="2699656"/>
                  <a:ext cx="20130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12234" y="2699656"/>
                  <a:ext cx="20130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3333" r="-30303"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uadroTexto 56"/>
                <p:cNvSpPr txBox="1"/>
                <p:nvPr/>
              </p:nvSpPr>
              <p:spPr>
                <a:xfrm flipH="1">
                  <a:off x="1112234" y="2249714"/>
                  <a:ext cx="201308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2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2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CuadroTexto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12234" y="2249714"/>
                  <a:ext cx="20130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1515" r="-60606" b="-49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Agrupar 13"/>
            <p:cNvGrpSpPr/>
            <p:nvPr/>
          </p:nvGrpSpPr>
          <p:grpSpPr>
            <a:xfrm>
              <a:off x="5323206" y="1890242"/>
              <a:ext cx="3507179" cy="3083707"/>
              <a:chOff x="5101980" y="1890242"/>
              <a:chExt cx="3507179" cy="3083707"/>
            </a:xfrm>
          </p:grpSpPr>
          <p:cxnSp>
            <p:nvCxnSpPr>
              <p:cNvPr id="27" name="Conector recto de flecha 26"/>
              <p:cNvCxnSpPr/>
              <p:nvPr/>
            </p:nvCxnSpPr>
            <p:spPr>
              <a:xfrm flipH="1">
                <a:off x="5132710" y="4553029"/>
                <a:ext cx="3474346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de flecha 27"/>
              <p:cNvCxnSpPr/>
              <p:nvPr/>
            </p:nvCxnSpPr>
            <p:spPr>
              <a:xfrm flipV="1">
                <a:off x="5461372" y="1912159"/>
                <a:ext cx="0" cy="306179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3"/>
              <p:cNvCxnSpPr/>
              <p:nvPr/>
            </p:nvCxnSpPr>
            <p:spPr>
              <a:xfrm>
                <a:off x="5101980" y="3872459"/>
                <a:ext cx="346759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>
              <a:xfrm>
                <a:off x="5101980" y="3149470"/>
                <a:ext cx="346759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>
              <a:xfrm>
                <a:off x="5101980" y="2400163"/>
                <a:ext cx="346759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CuadroTexto 33"/>
                  <p:cNvSpPr txBox="1"/>
                  <p:nvPr/>
                </p:nvSpPr>
                <p:spPr>
                  <a:xfrm flipH="1">
                    <a:off x="8381609" y="4243535"/>
                    <a:ext cx="22755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𝑋</m:t>
                          </m:r>
                        </m:oMath>
                      </m:oMathPara>
                    </a14:m>
                    <a:endParaRPr lang="es-ES" sz="1400" b="0"/>
                  </a:p>
                </p:txBody>
              </p:sp>
            </mc:Choice>
            <mc:Fallback xmlns="">
              <p:sp>
                <p:nvSpPr>
                  <p:cNvPr id="34" name="CuadroTexto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381609" y="4243535"/>
                    <a:ext cx="227550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632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CuadroTexto 37"/>
                  <p:cNvSpPr txBox="1"/>
                  <p:nvPr/>
                </p:nvSpPr>
                <p:spPr>
                  <a:xfrm flipH="1">
                    <a:off x="5517676" y="1890242"/>
                    <a:ext cx="22755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𝑃</m:t>
                          </m:r>
                        </m:oMath>
                      </m:oMathPara>
                    </a14:m>
                    <a:endParaRPr lang="es-ES" sz="1400" b="0"/>
                  </a:p>
                </p:txBody>
              </p:sp>
            </mc:Choice>
            <mc:Fallback xmlns="">
              <p:sp>
                <p:nvSpPr>
                  <p:cNvPr id="38" name="CuadroTexto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17676" y="1890242"/>
                    <a:ext cx="227550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2632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Conector recto 12"/>
              <p:cNvCxnSpPr/>
              <p:nvPr/>
            </p:nvCxnSpPr>
            <p:spPr>
              <a:xfrm>
                <a:off x="6129928" y="3150704"/>
                <a:ext cx="1605169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Elipse 51"/>
              <p:cNvSpPr/>
              <p:nvPr/>
            </p:nvSpPr>
            <p:spPr>
              <a:xfrm>
                <a:off x="6079620" y="3109759"/>
                <a:ext cx="90935" cy="9093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CuadroTexto 63"/>
                  <p:cNvSpPr txBox="1"/>
                  <p:nvPr/>
                </p:nvSpPr>
                <p:spPr>
                  <a:xfrm flipH="1">
                    <a:off x="5614510" y="3766456"/>
                    <a:ext cx="16502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oMath>
                      </m:oMathPara>
                    </a14:m>
                    <a:endParaRPr lang="es-ES" sz="1400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CuadroTexto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614510" y="3766456"/>
                    <a:ext cx="165023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5926" r="-22222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CuadroTexto 64"/>
                  <p:cNvSpPr txBox="1"/>
                  <p:nvPr/>
                </p:nvSpPr>
                <p:spPr>
                  <a:xfrm flipH="1">
                    <a:off x="5596367" y="3004456"/>
                    <a:ext cx="201308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oMath>
                      </m:oMathPara>
                    </a14:m>
                    <a:endParaRPr lang="es-ES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" name="CuadroTexto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96367" y="3004456"/>
                    <a:ext cx="201308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30303" r="-3030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CuadroTexto 66"/>
                  <p:cNvSpPr txBox="1"/>
                  <p:nvPr/>
                </p:nvSpPr>
                <p:spPr>
                  <a:xfrm flipH="1">
                    <a:off x="5596367" y="2220685"/>
                    <a:ext cx="20130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2400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oMath>
                      </m:oMathPara>
                    </a14:m>
                    <a:endParaRPr lang="es-ES" sz="2400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CuadroTexto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96367" y="2220685"/>
                    <a:ext cx="201308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51515" r="-57576" b="-491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Conector recto de flecha 19"/>
            <p:cNvCxnSpPr/>
            <p:nvPr/>
          </p:nvCxnSpPr>
          <p:spPr>
            <a:xfrm>
              <a:off x="3906982" y="3158836"/>
              <a:ext cx="92271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uadroTexto 67"/>
            <p:cNvSpPr txBox="1"/>
            <p:nvPr/>
          </p:nvSpPr>
          <p:spPr>
            <a:xfrm flipH="1">
              <a:off x="3541221" y="2451492"/>
              <a:ext cx="1479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Transformación</a:t>
              </a:r>
            </a:p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Canónica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2197592" y="3076628"/>
              <a:ext cx="90935" cy="909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Arco 48"/>
            <p:cNvSpPr/>
            <p:nvPr/>
          </p:nvSpPr>
          <p:spPr>
            <a:xfrm>
              <a:off x="2265291" y="3143791"/>
              <a:ext cx="663854" cy="526078"/>
            </a:xfrm>
            <a:custGeom>
              <a:avLst/>
              <a:gdLst>
                <a:gd name="connsiteX0" fmla="*/ 3490185 w 4491578"/>
                <a:gd name="connsiteY0" fmla="*/ 288825 h 3447603"/>
                <a:gd name="connsiteX1" fmla="*/ 4154039 w 4491578"/>
                <a:gd name="connsiteY1" fmla="*/ 814903 h 3447603"/>
                <a:gd name="connsiteX2" fmla="*/ 2245789 w 4491578"/>
                <a:gd name="connsiteY2" fmla="*/ 1723802 h 3447603"/>
                <a:gd name="connsiteX3" fmla="*/ 3490185 w 4491578"/>
                <a:gd name="connsiteY3" fmla="*/ 288825 h 3447603"/>
                <a:gd name="connsiteX0" fmla="*/ 3490185 w 4491578"/>
                <a:gd name="connsiteY0" fmla="*/ 288825 h 3447603"/>
                <a:gd name="connsiteX1" fmla="*/ 4154039 w 4491578"/>
                <a:gd name="connsiteY1" fmla="*/ 814903 h 3447603"/>
                <a:gd name="connsiteX0" fmla="*/ 0 w 663854"/>
                <a:gd name="connsiteY0" fmla="*/ 0 h 526078"/>
                <a:gd name="connsiteX1" fmla="*/ 663854 w 663854"/>
                <a:gd name="connsiteY1" fmla="*/ 526078 h 526078"/>
                <a:gd name="connsiteX2" fmla="*/ 0 w 663854"/>
                <a:gd name="connsiteY2" fmla="*/ 0 h 526078"/>
                <a:gd name="connsiteX0" fmla="*/ 0 w 663854"/>
                <a:gd name="connsiteY0" fmla="*/ 0 h 526078"/>
                <a:gd name="connsiteX1" fmla="*/ 663854 w 663854"/>
                <a:gd name="connsiteY1" fmla="*/ 526078 h 52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3854" h="526078" stroke="0" extrusionOk="0">
                  <a:moveTo>
                    <a:pt x="0" y="0"/>
                  </a:moveTo>
                  <a:cubicBezTo>
                    <a:pt x="267824" y="136836"/>
                    <a:pt x="494218" y="316244"/>
                    <a:pt x="663854" y="526078"/>
                  </a:cubicBezTo>
                  <a:lnTo>
                    <a:pt x="0" y="0"/>
                  </a:lnTo>
                  <a:close/>
                </a:path>
                <a:path w="663854" h="526078" fill="none">
                  <a:moveTo>
                    <a:pt x="0" y="0"/>
                  </a:moveTo>
                  <a:cubicBezTo>
                    <a:pt x="267824" y="136836"/>
                    <a:pt x="494218" y="316244"/>
                    <a:pt x="663854" y="526078"/>
                  </a:cubicBezTo>
                </a:path>
              </a:pathLst>
            </a:custGeom>
            <a:ln w="28575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161483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cxnSp>
        <p:nvCxnSpPr>
          <p:cNvPr id="4" name="Conector recto de flecha 3"/>
          <p:cNvCxnSpPr/>
          <p:nvPr/>
        </p:nvCxnSpPr>
        <p:spPr>
          <a:xfrm flipV="1">
            <a:off x="2112579" y="1995055"/>
            <a:ext cx="0" cy="394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>
            <a:off x="1655379" y="5549462"/>
            <a:ext cx="46079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2002221" y="5439103"/>
            <a:ext cx="189186" cy="18918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Elipse 8"/>
          <p:cNvSpPr/>
          <p:nvPr/>
        </p:nvSpPr>
        <p:spPr>
          <a:xfrm>
            <a:off x="5617488" y="5447570"/>
            <a:ext cx="189186" cy="18918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Elipse 9"/>
          <p:cNvSpPr/>
          <p:nvPr/>
        </p:nvSpPr>
        <p:spPr>
          <a:xfrm>
            <a:off x="2036087" y="2535036"/>
            <a:ext cx="189186" cy="18918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Elipse 10"/>
          <p:cNvSpPr/>
          <p:nvPr/>
        </p:nvSpPr>
        <p:spPr>
          <a:xfrm>
            <a:off x="5583620" y="2543503"/>
            <a:ext cx="189186" cy="18918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3" name="Conector recto 12"/>
          <p:cNvCxnSpPr>
            <a:stCxn id="10" idx="6"/>
            <a:endCxn id="11" idx="2"/>
          </p:cNvCxnSpPr>
          <p:nvPr/>
        </p:nvCxnSpPr>
        <p:spPr>
          <a:xfrm>
            <a:off x="2225273" y="2629629"/>
            <a:ext cx="3358347" cy="846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11" idx="4"/>
            <a:endCxn id="9" idx="0"/>
          </p:cNvCxnSpPr>
          <p:nvPr/>
        </p:nvCxnSpPr>
        <p:spPr>
          <a:xfrm>
            <a:off x="5678213" y="2732689"/>
            <a:ext cx="33868" cy="271488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7" idx="0"/>
          </p:cNvCxnSpPr>
          <p:nvPr/>
        </p:nvCxnSpPr>
        <p:spPr>
          <a:xfrm flipV="1">
            <a:off x="2096814" y="4690533"/>
            <a:ext cx="2919" cy="7485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2223814" y="2628169"/>
            <a:ext cx="824186" cy="134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5669747" y="2729769"/>
            <a:ext cx="19853" cy="8008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9" idx="2"/>
          </p:cNvCxnSpPr>
          <p:nvPr/>
        </p:nvCxnSpPr>
        <p:spPr>
          <a:xfrm flipH="1">
            <a:off x="4766733" y="5542163"/>
            <a:ext cx="850755" cy="3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uadroTexto 33"/>
              <p:cNvSpPr txBox="1"/>
              <p:nvPr/>
            </p:nvSpPr>
            <p:spPr>
              <a:xfrm flipH="1">
                <a:off x="5896794" y="5061113"/>
                <a:ext cx="2275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400" b="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s-ES" sz="2400" b="0"/>
              </a:p>
            </p:txBody>
          </p:sp>
        </mc:Choice>
        <mc:Fallback>
          <p:sp>
            <p:nvSpPr>
              <p:cNvPr id="34" name="Cuadro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896794" y="5061113"/>
                <a:ext cx="22755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8421" r="-1842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uadroTexto 35"/>
              <p:cNvSpPr txBox="1"/>
              <p:nvPr/>
            </p:nvSpPr>
            <p:spPr>
              <a:xfrm flipH="1">
                <a:off x="2211485" y="1999258"/>
                <a:ext cx="2275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400" b="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s-ES" sz="2400" b="0"/>
              </a:p>
            </p:txBody>
          </p:sp>
        </mc:Choice>
        <mc:Fallback>
          <p:sp>
            <p:nvSpPr>
              <p:cNvPr id="36" name="Cuadro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11485" y="1999258"/>
                <a:ext cx="22755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7838" r="-32432" b="-213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7750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52178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376065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73276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312321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/>
              <a:t>Diagramas viejitos</a:t>
            </a:r>
          </a:p>
        </p:txBody>
      </p:sp>
    </p:spTree>
    <p:extLst>
      <p:ext uri="{BB962C8B-B14F-4D97-AF65-F5344CB8AC3E}">
        <p14:creationId xmlns:p14="http://schemas.microsoft.com/office/powerpoint/2010/main" val="370543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Agrupar 35"/>
          <p:cNvGrpSpPr/>
          <p:nvPr/>
        </p:nvGrpSpPr>
        <p:grpSpPr>
          <a:xfrm>
            <a:off x="722044" y="1081823"/>
            <a:ext cx="6042978" cy="3930571"/>
            <a:chOff x="962727" y="299428"/>
            <a:chExt cx="8057303" cy="5240761"/>
          </a:xfrm>
        </p:grpSpPr>
        <p:cxnSp>
          <p:nvCxnSpPr>
            <p:cNvPr id="12" name="Conector recto de flecha 11"/>
            <p:cNvCxnSpPr/>
            <p:nvPr/>
          </p:nvCxnSpPr>
          <p:spPr>
            <a:xfrm>
              <a:off x="1250576" y="3415552"/>
              <a:ext cx="7422777" cy="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ipse 3"/>
            <p:cNvSpPr/>
            <p:nvPr/>
          </p:nvSpPr>
          <p:spPr>
            <a:xfrm>
              <a:off x="2333065" y="2212041"/>
              <a:ext cx="4961964" cy="2353235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6" name="Conector recto de flecha 5"/>
            <p:cNvCxnSpPr/>
            <p:nvPr/>
          </p:nvCxnSpPr>
          <p:spPr>
            <a:xfrm flipV="1">
              <a:off x="4814047" y="941295"/>
              <a:ext cx="0" cy="45988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/>
            <p:nvPr/>
          </p:nvCxnSpPr>
          <p:spPr>
            <a:xfrm>
              <a:off x="1680882" y="3388659"/>
              <a:ext cx="65218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Agrupar 34"/>
            <p:cNvGrpSpPr/>
            <p:nvPr/>
          </p:nvGrpSpPr>
          <p:grpSpPr>
            <a:xfrm>
              <a:off x="1411941" y="668760"/>
              <a:ext cx="45719" cy="4871429"/>
              <a:chOff x="1411941" y="484094"/>
              <a:chExt cx="26894" cy="5580530"/>
            </a:xfrm>
          </p:grpSpPr>
          <p:cxnSp>
            <p:nvCxnSpPr>
              <p:cNvPr id="10" name="Conector recto 9"/>
              <p:cNvCxnSpPr/>
              <p:nvPr/>
            </p:nvCxnSpPr>
            <p:spPr>
              <a:xfrm>
                <a:off x="1411941" y="578224"/>
                <a:ext cx="0" cy="54864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de flecha 12"/>
              <p:cNvCxnSpPr/>
              <p:nvPr/>
            </p:nvCxnSpPr>
            <p:spPr>
              <a:xfrm flipV="1">
                <a:off x="1438835" y="484094"/>
                <a:ext cx="0" cy="5580530"/>
              </a:xfrm>
              <a:prstGeom prst="straightConnector1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CuadroTexto 15"/>
            <p:cNvSpPr txBox="1"/>
            <p:nvPr/>
          </p:nvSpPr>
          <p:spPr>
            <a:xfrm>
              <a:off x="8673353" y="3240742"/>
              <a:ext cx="346677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1411942" y="299428"/>
              <a:ext cx="350952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>
                  <a:solidFill>
                    <a:schemeClr val="bg2">
                      <a:lumMod val="50000"/>
                    </a:schemeClr>
                  </a:solidFill>
                </a:rPr>
                <a:t>y</a:t>
              </a: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4785216" y="877652"/>
              <a:ext cx="415584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y’</a:t>
              </a: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7931828" y="2992434"/>
              <a:ext cx="409941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x’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3195196" y="3301760"/>
              <a:ext cx="175784" cy="1853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3126745" y="2958817"/>
              <a:ext cx="353088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F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4831147" y="3027401"/>
              <a:ext cx="370187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C</a:t>
              </a:r>
            </a:p>
          </p:txBody>
        </p:sp>
        <p:cxnSp>
          <p:nvCxnSpPr>
            <p:cNvPr id="24" name="Conector recto de flecha 23"/>
            <p:cNvCxnSpPr/>
            <p:nvPr/>
          </p:nvCxnSpPr>
          <p:spPr>
            <a:xfrm flipV="1">
              <a:off x="4699819" y="2212041"/>
              <a:ext cx="0" cy="1149726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H="1">
              <a:off x="4831147" y="3515944"/>
              <a:ext cx="2492712" cy="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uadroTexto 29"/>
            <p:cNvSpPr txBox="1"/>
            <p:nvPr/>
          </p:nvSpPr>
          <p:spPr>
            <a:xfrm>
              <a:off x="4327310" y="2625971"/>
              <a:ext cx="368051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b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5850917" y="3506785"/>
              <a:ext cx="357363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a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 rot="16200000">
              <a:off x="644776" y="2230033"/>
              <a:ext cx="1036181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Directriz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84819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de flecha 11"/>
          <p:cNvCxnSpPr/>
          <p:nvPr/>
        </p:nvCxnSpPr>
        <p:spPr>
          <a:xfrm>
            <a:off x="937933" y="3418915"/>
            <a:ext cx="2948268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1406067" y="1461022"/>
            <a:ext cx="0" cy="3653572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3902521" y="3149307"/>
            <a:ext cx="213039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1">
                <a:solidFill>
                  <a:schemeClr val="bg2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1058955" y="1081821"/>
            <a:ext cx="26321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chemeClr val="bg2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20" name="Elipse 19"/>
          <p:cNvSpPr/>
          <p:nvPr/>
        </p:nvSpPr>
        <p:spPr>
          <a:xfrm>
            <a:off x="2396399" y="3333571"/>
            <a:ext cx="130477" cy="139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1" name="CuadroTexto 20"/>
          <p:cNvSpPr txBox="1"/>
          <p:nvPr/>
        </p:nvSpPr>
        <p:spPr>
          <a:xfrm>
            <a:off x="2467379" y="3144624"/>
            <a:ext cx="26481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F</a:t>
            </a:r>
          </a:p>
        </p:txBody>
      </p:sp>
      <p:sp>
        <p:nvSpPr>
          <p:cNvPr id="32" name="CuadroTexto 31"/>
          <p:cNvSpPr txBox="1"/>
          <p:nvPr/>
        </p:nvSpPr>
        <p:spPr>
          <a:xfrm rot="16200000">
            <a:off x="788762" y="2700283"/>
            <a:ext cx="77713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Directriz</a:t>
            </a:r>
          </a:p>
        </p:txBody>
      </p:sp>
      <p:sp>
        <p:nvSpPr>
          <p:cNvPr id="29" name="Forma libre 28"/>
          <p:cNvSpPr/>
          <p:nvPr/>
        </p:nvSpPr>
        <p:spPr>
          <a:xfrm>
            <a:off x="1801487" y="1835997"/>
            <a:ext cx="1855979" cy="3165835"/>
          </a:xfrm>
          <a:custGeom>
            <a:avLst/>
            <a:gdLst>
              <a:gd name="connsiteX0" fmla="*/ 2871771 w 3000108"/>
              <a:gd name="connsiteY0" fmla="*/ 0 h 5117431"/>
              <a:gd name="connsiteX1" fmla="*/ 234 w 3000108"/>
              <a:gd name="connsiteY1" fmla="*/ 2566737 h 5117431"/>
              <a:gd name="connsiteX2" fmla="*/ 3000108 w 3000108"/>
              <a:gd name="connsiteY2" fmla="*/ 5117431 h 511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0108" h="5117431">
                <a:moveTo>
                  <a:pt x="2871771" y="0"/>
                </a:moveTo>
                <a:cubicBezTo>
                  <a:pt x="1425308" y="856916"/>
                  <a:pt x="-21155" y="1713832"/>
                  <a:pt x="234" y="2566737"/>
                </a:cubicBezTo>
                <a:cubicBezTo>
                  <a:pt x="21623" y="3419642"/>
                  <a:pt x="3000108" y="5117431"/>
                  <a:pt x="3000108" y="511743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9" name="Conector recto 8"/>
          <p:cNvCxnSpPr/>
          <p:nvPr/>
        </p:nvCxnSpPr>
        <p:spPr>
          <a:xfrm flipH="1" flipV="1">
            <a:off x="2179693" y="2783329"/>
            <a:ext cx="274083" cy="6197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2312760" y="2872308"/>
            <a:ext cx="24558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r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2008363" y="2532908"/>
            <a:ext cx="27443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P</a:t>
            </a:r>
          </a:p>
        </p:txBody>
      </p:sp>
      <p:sp>
        <p:nvSpPr>
          <p:cNvPr id="37" name="Elipse 36"/>
          <p:cNvSpPr/>
          <p:nvPr/>
        </p:nvSpPr>
        <p:spPr>
          <a:xfrm>
            <a:off x="2106296" y="2713818"/>
            <a:ext cx="130477" cy="139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8" name="CuadroTexto 37"/>
          <p:cNvSpPr txBox="1"/>
          <p:nvPr/>
        </p:nvSpPr>
        <p:spPr>
          <a:xfrm>
            <a:off x="2133969" y="3117572"/>
            <a:ext cx="23756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7872857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de flecha 11"/>
          <p:cNvCxnSpPr/>
          <p:nvPr/>
        </p:nvCxnSpPr>
        <p:spPr>
          <a:xfrm>
            <a:off x="3981922" y="3563295"/>
            <a:ext cx="2876079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1660358" y="3543124"/>
            <a:ext cx="4994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Agrupar 34"/>
          <p:cNvGrpSpPr/>
          <p:nvPr/>
        </p:nvGrpSpPr>
        <p:grpSpPr>
          <a:xfrm>
            <a:off x="4102948" y="1503201"/>
            <a:ext cx="34289" cy="4118556"/>
            <a:chOff x="1411941" y="484094"/>
            <a:chExt cx="26894" cy="5580530"/>
          </a:xfrm>
        </p:grpSpPr>
        <p:cxnSp>
          <p:nvCxnSpPr>
            <p:cNvPr id="10" name="Conector recto 9"/>
            <p:cNvCxnSpPr/>
            <p:nvPr/>
          </p:nvCxnSpPr>
          <p:spPr>
            <a:xfrm>
              <a:off x="1411941" y="578224"/>
              <a:ext cx="0" cy="54864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 flipV="1">
              <a:off x="1438835" y="484094"/>
              <a:ext cx="0" cy="558053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uadroTexto 15"/>
          <p:cNvSpPr txBox="1"/>
          <p:nvPr/>
        </p:nvSpPr>
        <p:spPr>
          <a:xfrm>
            <a:off x="6648900" y="3553096"/>
            <a:ext cx="26000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chemeClr val="bg2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4102945" y="1226200"/>
            <a:ext cx="26321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chemeClr val="bg2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3502095" y="1428387"/>
            <a:ext cx="31168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y’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6303244" y="3198049"/>
            <a:ext cx="30745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x’</a:t>
            </a:r>
          </a:p>
        </p:txBody>
      </p:sp>
      <p:sp>
        <p:nvSpPr>
          <p:cNvPr id="20" name="Elipse 19"/>
          <p:cNvSpPr/>
          <p:nvPr/>
        </p:nvSpPr>
        <p:spPr>
          <a:xfrm>
            <a:off x="5440386" y="3477951"/>
            <a:ext cx="131839" cy="139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1" name="CuadroTexto 20"/>
          <p:cNvSpPr txBox="1"/>
          <p:nvPr/>
        </p:nvSpPr>
        <p:spPr>
          <a:xfrm>
            <a:off x="5389049" y="3220741"/>
            <a:ext cx="26481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F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3515573" y="3243433"/>
            <a:ext cx="27764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C</a:t>
            </a:r>
          </a:p>
        </p:txBody>
      </p:sp>
      <p:cxnSp>
        <p:nvCxnSpPr>
          <p:cNvPr id="24" name="Conector recto de flecha 23"/>
          <p:cNvCxnSpPr/>
          <p:nvPr/>
        </p:nvCxnSpPr>
        <p:spPr>
          <a:xfrm flipH="1" flipV="1">
            <a:off x="4683283" y="3533154"/>
            <a:ext cx="15755" cy="58465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H="1">
            <a:off x="3777639" y="3432187"/>
            <a:ext cx="921399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4460084" y="3651540"/>
            <a:ext cx="27603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b</a:t>
            </a:r>
          </a:p>
        </p:txBody>
      </p:sp>
      <p:sp>
        <p:nvSpPr>
          <p:cNvPr id="32" name="CuadroTexto 31"/>
          <p:cNvSpPr txBox="1"/>
          <p:nvPr/>
        </p:nvSpPr>
        <p:spPr>
          <a:xfrm rot="16200000">
            <a:off x="3527570" y="2674155"/>
            <a:ext cx="77713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Directriz</a:t>
            </a:r>
          </a:p>
        </p:txBody>
      </p:sp>
      <p:sp>
        <p:nvSpPr>
          <p:cNvPr id="5" name="Forma libre 4"/>
          <p:cNvSpPr/>
          <p:nvPr/>
        </p:nvSpPr>
        <p:spPr>
          <a:xfrm>
            <a:off x="4699037" y="1651652"/>
            <a:ext cx="2250081" cy="3838073"/>
          </a:xfrm>
          <a:custGeom>
            <a:avLst/>
            <a:gdLst>
              <a:gd name="connsiteX0" fmla="*/ 2871771 w 3000108"/>
              <a:gd name="connsiteY0" fmla="*/ 0 h 5117431"/>
              <a:gd name="connsiteX1" fmla="*/ 234 w 3000108"/>
              <a:gd name="connsiteY1" fmla="*/ 2566737 h 5117431"/>
              <a:gd name="connsiteX2" fmla="*/ 3000108 w 3000108"/>
              <a:gd name="connsiteY2" fmla="*/ 5117431 h 511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0108" h="5117431">
                <a:moveTo>
                  <a:pt x="2871771" y="0"/>
                </a:moveTo>
                <a:cubicBezTo>
                  <a:pt x="1425308" y="856916"/>
                  <a:pt x="-21155" y="1713832"/>
                  <a:pt x="234" y="2566737"/>
                </a:cubicBezTo>
                <a:cubicBezTo>
                  <a:pt x="21623" y="3419642"/>
                  <a:pt x="3000108" y="5117431"/>
                  <a:pt x="3000108" y="511743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6" name="Forma libre 25"/>
          <p:cNvSpPr/>
          <p:nvPr/>
        </p:nvSpPr>
        <p:spPr>
          <a:xfrm flipH="1">
            <a:off x="874822" y="1681293"/>
            <a:ext cx="2110471" cy="3838073"/>
          </a:xfrm>
          <a:custGeom>
            <a:avLst/>
            <a:gdLst>
              <a:gd name="connsiteX0" fmla="*/ 2871771 w 3000108"/>
              <a:gd name="connsiteY0" fmla="*/ 0 h 5117431"/>
              <a:gd name="connsiteX1" fmla="*/ 234 w 3000108"/>
              <a:gd name="connsiteY1" fmla="*/ 2566737 h 5117431"/>
              <a:gd name="connsiteX2" fmla="*/ 3000108 w 3000108"/>
              <a:gd name="connsiteY2" fmla="*/ 5117431 h 511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0108" h="5117431">
                <a:moveTo>
                  <a:pt x="2871771" y="0"/>
                </a:moveTo>
                <a:cubicBezTo>
                  <a:pt x="1425308" y="856916"/>
                  <a:pt x="-21155" y="1713832"/>
                  <a:pt x="234" y="2566737"/>
                </a:cubicBezTo>
                <a:cubicBezTo>
                  <a:pt x="21623" y="3419642"/>
                  <a:pt x="3000108" y="5117431"/>
                  <a:pt x="3000108" y="511743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7" name="CuadroTexto 26"/>
          <p:cNvSpPr txBox="1"/>
          <p:nvPr/>
        </p:nvSpPr>
        <p:spPr>
          <a:xfrm>
            <a:off x="4137233" y="3132376"/>
            <a:ext cx="42832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|a|</a:t>
            </a:r>
          </a:p>
        </p:txBody>
      </p:sp>
      <p:cxnSp>
        <p:nvCxnSpPr>
          <p:cNvPr id="29" name="Conector recto de flecha 28"/>
          <p:cNvCxnSpPr/>
          <p:nvPr/>
        </p:nvCxnSpPr>
        <p:spPr>
          <a:xfrm flipV="1">
            <a:off x="3777639" y="1496159"/>
            <a:ext cx="0" cy="41255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3767217" y="3520433"/>
            <a:ext cx="3090785" cy="19989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1915335">
            <a:off x="4764876" y="4454984"/>
            <a:ext cx="769441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Asintota</a:t>
            </a:r>
          </a:p>
        </p:txBody>
      </p:sp>
    </p:spTree>
    <p:extLst>
      <p:ext uri="{BB962C8B-B14F-4D97-AF65-F5344CB8AC3E}">
        <p14:creationId xmlns:p14="http://schemas.microsoft.com/office/powerpoint/2010/main" val="191551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efinciÃ³n del sistemas de coordenadas cilÃ­ndricas usadas en este t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8" name="CuadroTexto 17"/>
          <p:cNvSpPr txBox="1"/>
          <p:nvPr/>
        </p:nvSpPr>
        <p:spPr>
          <a:xfrm>
            <a:off x="4166201" y="194783"/>
            <a:ext cx="2359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/>
              <a:t>Lineas ejes 1</a:t>
            </a:r>
          </a:p>
          <a:p>
            <a:r>
              <a:rPr lang="es-ES_tradnl" sz="1100"/>
              <a:t>Tamaño cabeza vector 2 1/4 </a:t>
            </a:r>
          </a:p>
        </p:txBody>
      </p:sp>
      <p:grpSp>
        <p:nvGrpSpPr>
          <p:cNvPr id="94" name="Agrupar 93"/>
          <p:cNvGrpSpPr/>
          <p:nvPr/>
        </p:nvGrpSpPr>
        <p:grpSpPr>
          <a:xfrm>
            <a:off x="1227951" y="1451471"/>
            <a:ext cx="6173809" cy="2228326"/>
            <a:chOff x="1201973" y="1409908"/>
            <a:chExt cx="6173809" cy="2228326"/>
          </a:xfrm>
        </p:grpSpPr>
        <p:cxnSp>
          <p:nvCxnSpPr>
            <p:cNvPr id="34" name="Conector recto de flecha 33"/>
            <p:cNvCxnSpPr/>
            <p:nvPr/>
          </p:nvCxnSpPr>
          <p:spPr>
            <a:xfrm flipV="1">
              <a:off x="3560497" y="1883653"/>
              <a:ext cx="488857" cy="26064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Agrupar 12"/>
            <p:cNvGrpSpPr/>
            <p:nvPr/>
          </p:nvGrpSpPr>
          <p:grpSpPr>
            <a:xfrm>
              <a:off x="1629733" y="1479754"/>
              <a:ext cx="2597205" cy="2124635"/>
              <a:chOff x="4652681" y="592968"/>
              <a:chExt cx="2597205" cy="2124635"/>
            </a:xfrm>
          </p:grpSpPr>
          <p:cxnSp>
            <p:nvCxnSpPr>
              <p:cNvPr id="4" name="Conector recto de flecha 3"/>
              <p:cNvCxnSpPr/>
              <p:nvPr/>
            </p:nvCxnSpPr>
            <p:spPr>
              <a:xfrm>
                <a:off x="5484281" y="2239376"/>
                <a:ext cx="176560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 flipH="1">
                <a:off x="4652681" y="2239376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de flecha 10"/>
              <p:cNvCxnSpPr/>
              <p:nvPr/>
            </p:nvCxnSpPr>
            <p:spPr>
              <a:xfrm flipV="1">
                <a:off x="5484280" y="592968"/>
                <a:ext cx="0" cy="1646408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ector recto de flecha 16"/>
            <p:cNvCxnSpPr/>
            <p:nvPr/>
          </p:nvCxnSpPr>
          <p:spPr>
            <a:xfrm>
              <a:off x="2461332" y="3126162"/>
              <a:ext cx="589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/>
            <p:nvPr/>
          </p:nvCxnSpPr>
          <p:spPr>
            <a:xfrm flipV="1">
              <a:off x="2461332" y="2523640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 flipH="1">
              <a:off x="1991928" y="3123594"/>
              <a:ext cx="469404" cy="26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1977577" y="30410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7577" y="304102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152" t="-17143" r="-7575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2823527" y="2836898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527" y="2836898"/>
                  <a:ext cx="201772" cy="23243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706" t="-10526" r="-7058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2519676" y="245815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676" y="2458153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152" t="-14286" r="-75758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>
                  <a:off x="1503081" y="336189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081" y="3361892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4116040" y="285022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040" y="2850220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>
                  <a:off x="2477070" y="147975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070" y="1479754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Conector recto de flecha 30"/>
            <p:cNvCxnSpPr/>
            <p:nvPr/>
          </p:nvCxnSpPr>
          <p:spPr>
            <a:xfrm>
              <a:off x="3551167" y="2146834"/>
              <a:ext cx="550170" cy="1561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 flipV="1">
              <a:off x="3560496" y="1560877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302802" y="158732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802" y="1587327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911026" y="23086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026" y="2308641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5152" t="-17143" r="-75758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4035358" y="16950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5358" y="1695049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5152" t="-17143" r="-75758" b="-1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cto de flecha 38"/>
            <p:cNvCxnSpPr/>
            <p:nvPr/>
          </p:nvCxnSpPr>
          <p:spPr>
            <a:xfrm>
              <a:off x="2467646" y="3132475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 flipH="1">
              <a:off x="3561017" y="2164870"/>
              <a:ext cx="483" cy="126234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>
              <a:off x="2458472" y="1844151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3591684" y="25976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684" y="2597618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3018155" y="329018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8155" y="3290181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Arco 49"/>
            <p:cNvSpPr/>
            <p:nvPr/>
          </p:nvSpPr>
          <p:spPr>
            <a:xfrm>
              <a:off x="1201973" y="2561515"/>
              <a:ext cx="2634987" cy="1076719"/>
            </a:xfrm>
            <a:prstGeom prst="arc">
              <a:avLst>
                <a:gd name="adj1" fmla="val 98383"/>
                <a:gd name="adj2" fmla="val 8984432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1" name="Arco 50"/>
            <p:cNvSpPr/>
            <p:nvPr/>
          </p:nvSpPr>
          <p:spPr>
            <a:xfrm>
              <a:off x="2216393" y="3100159"/>
              <a:ext cx="580619" cy="230237"/>
            </a:xfrm>
            <a:custGeom>
              <a:avLst/>
              <a:gdLst>
                <a:gd name="connsiteX0" fmla="*/ 740156 w 806188"/>
                <a:gd name="connsiteY0" fmla="*/ 356509 h 460473"/>
                <a:gd name="connsiteX1" fmla="*/ 436264 w 806188"/>
                <a:gd name="connsiteY1" fmla="*/ 459693 h 460473"/>
                <a:gd name="connsiteX2" fmla="*/ 159537 w 806188"/>
                <a:gd name="connsiteY2" fmla="*/ 413694 h 460473"/>
                <a:gd name="connsiteX3" fmla="*/ 403094 w 806188"/>
                <a:gd name="connsiteY3" fmla="*/ 230237 h 460473"/>
                <a:gd name="connsiteX4" fmla="*/ 740156 w 806188"/>
                <a:gd name="connsiteY4" fmla="*/ 356509 h 460473"/>
                <a:gd name="connsiteX0" fmla="*/ 740156 w 806188"/>
                <a:gd name="connsiteY0" fmla="*/ 356509 h 460473"/>
                <a:gd name="connsiteX1" fmla="*/ 436264 w 806188"/>
                <a:gd name="connsiteY1" fmla="*/ 459693 h 460473"/>
                <a:gd name="connsiteX2" fmla="*/ 159537 w 806188"/>
                <a:gd name="connsiteY2" fmla="*/ 413694 h 460473"/>
                <a:gd name="connsiteX0" fmla="*/ 580619 w 580619"/>
                <a:gd name="connsiteY0" fmla="*/ 126272 h 230237"/>
                <a:gd name="connsiteX1" fmla="*/ 276727 w 580619"/>
                <a:gd name="connsiteY1" fmla="*/ 229456 h 230237"/>
                <a:gd name="connsiteX2" fmla="*/ 0 w 580619"/>
                <a:gd name="connsiteY2" fmla="*/ 183457 h 230237"/>
                <a:gd name="connsiteX3" fmla="*/ 261313 w 580619"/>
                <a:gd name="connsiteY3" fmla="*/ 0 h 230237"/>
                <a:gd name="connsiteX4" fmla="*/ 580619 w 580619"/>
                <a:gd name="connsiteY4" fmla="*/ 126272 h 230237"/>
                <a:gd name="connsiteX0" fmla="*/ 580619 w 580619"/>
                <a:gd name="connsiteY0" fmla="*/ 126272 h 230237"/>
                <a:gd name="connsiteX1" fmla="*/ 276727 w 580619"/>
                <a:gd name="connsiteY1" fmla="*/ 229456 h 230237"/>
                <a:gd name="connsiteX2" fmla="*/ 0 w 580619"/>
                <a:gd name="connsiteY2" fmla="*/ 183457 h 23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619" h="230237" stroke="0" extrusionOk="0">
                  <a:moveTo>
                    <a:pt x="580619" y="126272"/>
                  </a:moveTo>
                  <a:cubicBezTo>
                    <a:pt x="512540" y="185558"/>
                    <a:pt x="400436" y="223622"/>
                    <a:pt x="276727" y="229456"/>
                  </a:cubicBezTo>
                  <a:cubicBezTo>
                    <a:pt x="177712" y="234126"/>
                    <a:pt x="79165" y="217745"/>
                    <a:pt x="0" y="183457"/>
                  </a:cubicBezTo>
                  <a:lnTo>
                    <a:pt x="261313" y="0"/>
                  </a:lnTo>
                  <a:cubicBezTo>
                    <a:pt x="373667" y="42091"/>
                    <a:pt x="468265" y="84181"/>
                    <a:pt x="580619" y="126272"/>
                  </a:cubicBezTo>
                  <a:close/>
                </a:path>
                <a:path w="580619" h="230237" fill="none">
                  <a:moveTo>
                    <a:pt x="580619" y="126272"/>
                  </a:moveTo>
                  <a:cubicBezTo>
                    <a:pt x="512540" y="185558"/>
                    <a:pt x="400436" y="223622"/>
                    <a:pt x="276727" y="229456"/>
                  </a:cubicBezTo>
                  <a:cubicBezTo>
                    <a:pt x="177712" y="234126"/>
                    <a:pt x="79165" y="217745"/>
                    <a:pt x="0" y="183457"/>
                  </a:cubicBezTo>
                </a:path>
              </a:pathLst>
            </a:cu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2515866" y="332354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866" y="3323548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ector recto de flecha 52"/>
            <p:cNvCxnSpPr/>
            <p:nvPr/>
          </p:nvCxnSpPr>
          <p:spPr>
            <a:xfrm flipV="1">
              <a:off x="6622154" y="1859108"/>
              <a:ext cx="488857" cy="26064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Agrupar 53"/>
            <p:cNvGrpSpPr/>
            <p:nvPr/>
          </p:nvGrpSpPr>
          <p:grpSpPr>
            <a:xfrm>
              <a:off x="4687703" y="1444147"/>
              <a:ext cx="2597205" cy="2124635"/>
              <a:chOff x="4652681" y="592968"/>
              <a:chExt cx="2597205" cy="2124635"/>
            </a:xfrm>
          </p:grpSpPr>
          <p:cxnSp>
            <p:nvCxnSpPr>
              <p:cNvPr id="55" name="Conector recto de flecha 54"/>
              <p:cNvCxnSpPr/>
              <p:nvPr/>
            </p:nvCxnSpPr>
            <p:spPr>
              <a:xfrm>
                <a:off x="5484281" y="2239376"/>
                <a:ext cx="176560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de flecha 55"/>
              <p:cNvCxnSpPr/>
              <p:nvPr/>
            </p:nvCxnSpPr>
            <p:spPr>
              <a:xfrm flipH="1">
                <a:off x="4652681" y="2239376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de flecha 56"/>
              <p:cNvCxnSpPr/>
              <p:nvPr/>
            </p:nvCxnSpPr>
            <p:spPr>
              <a:xfrm flipV="1">
                <a:off x="5484280" y="592968"/>
                <a:ext cx="0" cy="1646408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Conector recto de flecha 57"/>
            <p:cNvCxnSpPr/>
            <p:nvPr/>
          </p:nvCxnSpPr>
          <p:spPr>
            <a:xfrm>
              <a:off x="5519302" y="3090555"/>
              <a:ext cx="589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/>
            <p:nvPr/>
          </p:nvCxnSpPr>
          <p:spPr>
            <a:xfrm flipV="1">
              <a:off x="5519302" y="2488033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/>
            <p:nvPr/>
          </p:nvCxnSpPr>
          <p:spPr>
            <a:xfrm flipH="1">
              <a:off x="5049898" y="3087987"/>
              <a:ext cx="469404" cy="26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uadroTexto 60"/>
                <p:cNvSpPr txBox="1"/>
                <p:nvPr/>
              </p:nvSpPr>
              <p:spPr>
                <a:xfrm>
                  <a:off x="5035547" y="30054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1" name="Cuadro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5547" y="3005418"/>
                  <a:ext cx="20177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2121" t="-17143" r="-7878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>
                  <a:off x="5881497" y="2801291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1497" y="2801291"/>
                  <a:ext cx="201772" cy="23243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5152" t="-10526" r="-7575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>
                  <a:off x="5577646" y="24225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646" y="2422546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>
                  <a:off x="4561051" y="332628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051" y="3326285"/>
                  <a:ext cx="201772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>
                  <a:off x="7174010" y="281461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010" y="2814613"/>
                  <a:ext cx="20177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>
                  <a:off x="5535040" y="144414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040" y="1444147"/>
                  <a:ext cx="201772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Conector recto de flecha 66"/>
            <p:cNvCxnSpPr/>
            <p:nvPr/>
          </p:nvCxnSpPr>
          <p:spPr>
            <a:xfrm flipV="1">
              <a:off x="6620198" y="1672937"/>
              <a:ext cx="525227" cy="4493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/>
            <p:nvPr/>
          </p:nvCxnSpPr>
          <p:spPr>
            <a:xfrm flipH="1" flipV="1">
              <a:off x="6281158" y="1674976"/>
              <a:ext cx="337308" cy="4502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>
                  <a:off x="7071545" y="140990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1545" y="1409908"/>
                  <a:ext cx="201772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12121" t="-14286" r="-78788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Conector recto de flecha 71"/>
            <p:cNvCxnSpPr/>
            <p:nvPr/>
          </p:nvCxnSpPr>
          <p:spPr>
            <a:xfrm>
              <a:off x="5525616" y="3096868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72"/>
            <p:cNvCxnSpPr/>
            <p:nvPr/>
          </p:nvCxnSpPr>
          <p:spPr>
            <a:xfrm>
              <a:off x="6618987" y="2127903"/>
              <a:ext cx="1" cy="126370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5973575" y="232308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3575" y="2323082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Arco 76"/>
            <p:cNvSpPr/>
            <p:nvPr/>
          </p:nvSpPr>
          <p:spPr>
            <a:xfrm>
              <a:off x="4259943" y="2525908"/>
              <a:ext cx="2634987" cy="1076719"/>
            </a:xfrm>
            <a:prstGeom prst="arc">
              <a:avLst>
                <a:gd name="adj1" fmla="val 98383"/>
                <a:gd name="adj2" fmla="val 8984432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8" name="Arco 77"/>
            <p:cNvSpPr/>
            <p:nvPr/>
          </p:nvSpPr>
          <p:spPr>
            <a:xfrm>
              <a:off x="5114826" y="2834314"/>
              <a:ext cx="806188" cy="460473"/>
            </a:xfrm>
            <a:prstGeom prst="arc">
              <a:avLst>
                <a:gd name="adj1" fmla="val 1232235"/>
                <a:gd name="adj2" fmla="val 8580687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>
                  <a:off x="5573836" y="32879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836" y="3287941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Conector recto de flecha 80"/>
            <p:cNvCxnSpPr/>
            <p:nvPr/>
          </p:nvCxnSpPr>
          <p:spPr>
            <a:xfrm flipV="1">
              <a:off x="5541283" y="2093720"/>
              <a:ext cx="1115890" cy="100172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uadroTexto 89"/>
                <p:cNvSpPr txBox="1"/>
                <p:nvPr/>
              </p:nvSpPr>
              <p:spPr>
                <a:xfrm>
                  <a:off x="7093328" y="183035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0" name="CuadroTexto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3328" y="1830357"/>
                  <a:ext cx="201772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8182" t="-14286" r="-72727" b="-1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CuadroTexto 90"/>
                <p:cNvSpPr txBox="1"/>
                <p:nvPr/>
              </p:nvSpPr>
              <p:spPr>
                <a:xfrm>
                  <a:off x="6059287" y="1599621"/>
                  <a:ext cx="201772" cy="2346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r>
                              <m:rPr>
                                <m:nor/>
                              </m:rPr>
                              <a:rPr lang="es-ES_tradnl" sz="1400"/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1" name="CuadroTexto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9287" y="1599621"/>
                  <a:ext cx="201772" cy="23461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21212" t="-10256" r="-69697" b="-4102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Arco 91"/>
            <p:cNvSpPr/>
            <p:nvPr/>
          </p:nvSpPr>
          <p:spPr>
            <a:xfrm rot="16200000">
              <a:off x="5519281" y="2553838"/>
              <a:ext cx="765294" cy="714811"/>
            </a:xfrm>
            <a:custGeom>
              <a:avLst/>
              <a:gdLst>
                <a:gd name="connsiteX0" fmla="*/ 1599021 w 2204814"/>
                <a:gd name="connsiteY0" fmla="*/ 1386595 h 1465137"/>
                <a:gd name="connsiteX1" fmla="*/ 833727 w 2204814"/>
                <a:gd name="connsiteY1" fmla="*/ 1443047 h 1465137"/>
                <a:gd name="connsiteX2" fmla="*/ 1102407 w 2204814"/>
                <a:gd name="connsiteY2" fmla="*/ 732569 h 1465137"/>
                <a:gd name="connsiteX3" fmla="*/ 1599021 w 2204814"/>
                <a:gd name="connsiteY3" fmla="*/ 1386595 h 1465137"/>
                <a:gd name="connsiteX0" fmla="*/ 1599021 w 2204814"/>
                <a:gd name="connsiteY0" fmla="*/ 1386595 h 1465137"/>
                <a:gd name="connsiteX1" fmla="*/ 833727 w 2204814"/>
                <a:gd name="connsiteY1" fmla="*/ 1443047 h 1465137"/>
                <a:gd name="connsiteX0" fmla="*/ 765294 w 765294"/>
                <a:gd name="connsiteY0" fmla="*/ 636268 h 714811"/>
                <a:gd name="connsiteX1" fmla="*/ 0 w 765294"/>
                <a:gd name="connsiteY1" fmla="*/ 692720 h 714811"/>
                <a:gd name="connsiteX2" fmla="*/ 215414 w 765294"/>
                <a:gd name="connsiteY2" fmla="*/ 0 h 714811"/>
                <a:gd name="connsiteX3" fmla="*/ 765294 w 765294"/>
                <a:gd name="connsiteY3" fmla="*/ 636268 h 714811"/>
                <a:gd name="connsiteX0" fmla="*/ 765294 w 765294"/>
                <a:gd name="connsiteY0" fmla="*/ 636268 h 714811"/>
                <a:gd name="connsiteX1" fmla="*/ 0 w 765294"/>
                <a:gd name="connsiteY1" fmla="*/ 692720 h 71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5294" h="714811" stroke="0" extrusionOk="0">
                  <a:moveTo>
                    <a:pt x="765294" y="636268"/>
                  </a:moveTo>
                  <a:cubicBezTo>
                    <a:pt x="528699" y="715599"/>
                    <a:pt x="257017" y="735640"/>
                    <a:pt x="0" y="692720"/>
                  </a:cubicBezTo>
                  <a:lnTo>
                    <a:pt x="215414" y="0"/>
                  </a:lnTo>
                  <a:cubicBezTo>
                    <a:pt x="380952" y="218009"/>
                    <a:pt x="599756" y="418259"/>
                    <a:pt x="765294" y="636268"/>
                  </a:cubicBezTo>
                  <a:close/>
                </a:path>
                <a:path w="765294" h="714811" fill="none">
                  <a:moveTo>
                    <a:pt x="765294" y="636268"/>
                  </a:moveTo>
                  <a:cubicBezTo>
                    <a:pt x="528699" y="715599"/>
                    <a:pt x="257017" y="735640"/>
                    <a:pt x="0" y="692720"/>
                  </a:cubicBezTo>
                </a:path>
              </a:pathLst>
            </a:cu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uadroTexto 92"/>
                <p:cNvSpPr txBox="1"/>
                <p:nvPr/>
              </p:nvSpPr>
              <p:spPr>
                <a:xfrm>
                  <a:off x="6274591" y="27239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3" name="CuadroTexto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4591" y="2723918"/>
                  <a:ext cx="201772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4242" r="-18182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CuadroTexto 68"/>
          <p:cNvSpPr txBox="1"/>
          <p:nvPr/>
        </p:nvSpPr>
        <p:spPr>
          <a:xfrm>
            <a:off x="2182901" y="2829274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5229641" y="2800305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8909964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Agrupar 33"/>
          <p:cNvGrpSpPr/>
          <p:nvPr/>
        </p:nvGrpSpPr>
        <p:grpSpPr>
          <a:xfrm>
            <a:off x="174812" y="1391655"/>
            <a:ext cx="5293329" cy="4268203"/>
            <a:chOff x="233082" y="712537"/>
            <a:chExt cx="7057772" cy="5690937"/>
          </a:xfrm>
        </p:grpSpPr>
        <p:sp>
          <p:nvSpPr>
            <p:cNvPr id="4" name="Elipse 3"/>
            <p:cNvSpPr/>
            <p:nvPr/>
          </p:nvSpPr>
          <p:spPr>
            <a:xfrm>
              <a:off x="885265" y="2503473"/>
              <a:ext cx="4961964" cy="2353235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6" name="Conector recto de flecha 5"/>
            <p:cNvCxnSpPr/>
            <p:nvPr/>
          </p:nvCxnSpPr>
          <p:spPr>
            <a:xfrm flipV="1">
              <a:off x="3366247" y="712537"/>
              <a:ext cx="0" cy="56909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/>
            <p:nvPr/>
          </p:nvCxnSpPr>
          <p:spPr>
            <a:xfrm>
              <a:off x="233082" y="3680091"/>
              <a:ext cx="65218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Elipse 1"/>
            <p:cNvSpPr/>
            <p:nvPr/>
          </p:nvSpPr>
          <p:spPr>
            <a:xfrm>
              <a:off x="2189629" y="2503473"/>
              <a:ext cx="2353235" cy="235323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3" name="Elipse 22"/>
            <p:cNvSpPr/>
            <p:nvPr/>
          </p:nvSpPr>
          <p:spPr>
            <a:xfrm>
              <a:off x="885265" y="1051192"/>
              <a:ext cx="4961964" cy="496196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9" name="Conector recto 8"/>
            <p:cNvCxnSpPr>
              <a:endCxn id="23" idx="7"/>
            </p:cNvCxnSpPr>
            <p:nvPr/>
          </p:nvCxnSpPr>
          <p:spPr>
            <a:xfrm flipV="1">
              <a:off x="3366246" y="1777855"/>
              <a:ext cx="1754320" cy="1902235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>
              <a:stCxn id="23" idx="7"/>
            </p:cNvCxnSpPr>
            <p:nvPr/>
          </p:nvCxnSpPr>
          <p:spPr>
            <a:xfrm>
              <a:off x="5120566" y="1777855"/>
              <a:ext cx="0" cy="1902235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3366246" y="2830094"/>
              <a:ext cx="2042142" cy="20955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uadroTexto 28"/>
            <p:cNvSpPr txBox="1"/>
            <p:nvPr/>
          </p:nvSpPr>
          <p:spPr>
            <a:xfrm>
              <a:off x="3657681" y="3289773"/>
              <a:ext cx="359501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E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2613013" y="2668578"/>
              <a:ext cx="848951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b sin E</a:t>
              </a:r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5093272" y="2455556"/>
              <a:ext cx="2118785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(x=a cos E,y=b sin E)</a:t>
              </a: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5062294" y="1441848"/>
              <a:ext cx="2228560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(x</a:t>
              </a:r>
              <a:r>
                <a:rPr lang="es-ES_tradnl" sz="1351" baseline="-25000"/>
                <a:t>c</a:t>
              </a:r>
              <a:r>
                <a:rPr lang="es-ES_tradnl" sz="1351"/>
                <a:t>=a cos E,y</a:t>
              </a:r>
              <a:r>
                <a:rPr lang="es-ES_tradnl" sz="1351" baseline="-25000"/>
                <a:t>c</a:t>
              </a:r>
              <a:r>
                <a:rPr lang="es-ES_tradnl" sz="1351"/>
                <a:t>=a sin 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77877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092701" y="2582457"/>
            <a:ext cx="3721473" cy="1764927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3953435" y="1239255"/>
            <a:ext cx="0" cy="4268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1603563" y="3464919"/>
            <a:ext cx="48913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2092701" y="1493245"/>
            <a:ext cx="3721473" cy="372147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3953435" y="1715119"/>
            <a:ext cx="860612" cy="17498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4814047" y="1715119"/>
            <a:ext cx="0" cy="173406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4133288" y="3137792"/>
            <a:ext cx="26962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E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5246861" y="3509569"/>
            <a:ext cx="26481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F</a:t>
            </a:r>
          </a:p>
        </p:txBody>
      </p:sp>
      <p:sp>
        <p:nvSpPr>
          <p:cNvPr id="7" name="Elipse 6"/>
          <p:cNvSpPr/>
          <p:nvPr/>
        </p:nvSpPr>
        <p:spPr>
          <a:xfrm>
            <a:off x="5316595" y="3424374"/>
            <a:ext cx="113911" cy="1139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8" name="Conector recto 17"/>
          <p:cNvCxnSpPr/>
          <p:nvPr/>
        </p:nvCxnSpPr>
        <p:spPr>
          <a:xfrm>
            <a:off x="4800907" y="2668014"/>
            <a:ext cx="574148" cy="80477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4814047" y="2446533"/>
            <a:ext cx="27443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P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4695867" y="3428980"/>
            <a:ext cx="29046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D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3707935" y="3440332"/>
            <a:ext cx="27764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C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5117983" y="2844644"/>
            <a:ext cx="24558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r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811271" y="1480704"/>
            <a:ext cx="30168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Q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433513" y="3121643"/>
            <a:ext cx="23756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f</a:t>
            </a:r>
          </a:p>
        </p:txBody>
      </p:sp>
      <p:sp>
        <p:nvSpPr>
          <p:cNvPr id="12" name="Arco 11"/>
          <p:cNvSpPr/>
          <p:nvPr/>
        </p:nvSpPr>
        <p:spPr>
          <a:xfrm>
            <a:off x="5153985" y="3291745"/>
            <a:ext cx="384539" cy="384539"/>
          </a:xfrm>
          <a:prstGeom prst="arc">
            <a:avLst>
              <a:gd name="adj1" fmla="val 14693274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0" name="Arco 29"/>
          <p:cNvSpPr/>
          <p:nvPr/>
        </p:nvSpPr>
        <p:spPr>
          <a:xfrm>
            <a:off x="3785889" y="3276292"/>
            <a:ext cx="384539" cy="384539"/>
          </a:xfrm>
          <a:prstGeom prst="arc">
            <a:avLst>
              <a:gd name="adj1" fmla="val 17265530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3" name="Elipse 32"/>
          <p:cNvSpPr/>
          <p:nvPr/>
        </p:nvSpPr>
        <p:spPr>
          <a:xfrm>
            <a:off x="4759867" y="2615539"/>
            <a:ext cx="113911" cy="1139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</p:spTree>
    <p:extLst>
      <p:ext uri="{BB962C8B-B14F-4D97-AF65-F5344CB8AC3E}">
        <p14:creationId xmlns:p14="http://schemas.microsoft.com/office/powerpoint/2010/main" val="7881478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de flecha 10"/>
          <p:cNvCxnSpPr/>
          <p:nvPr/>
        </p:nvCxnSpPr>
        <p:spPr>
          <a:xfrm flipV="1">
            <a:off x="4544387" y="2727925"/>
            <a:ext cx="631740" cy="3684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ector recto de flecha 1"/>
          <p:cNvCxnSpPr/>
          <p:nvPr/>
        </p:nvCxnSpPr>
        <p:spPr>
          <a:xfrm>
            <a:off x="1660359" y="3543124"/>
            <a:ext cx="41266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/>
          <p:cNvCxnSpPr/>
          <p:nvPr/>
        </p:nvCxnSpPr>
        <p:spPr>
          <a:xfrm flipV="1">
            <a:off x="3777639" y="2233549"/>
            <a:ext cx="0" cy="3388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 flipV="1">
            <a:off x="3777638" y="3088271"/>
            <a:ext cx="779895" cy="4548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1098001" y="2660662"/>
            <a:ext cx="3721473" cy="1764927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9" name="Conector recto de flecha 8"/>
          <p:cNvCxnSpPr/>
          <p:nvPr/>
        </p:nvCxnSpPr>
        <p:spPr>
          <a:xfrm flipH="1" flipV="1">
            <a:off x="4083079" y="2719826"/>
            <a:ext cx="471739" cy="3684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o 13"/>
          <p:cNvSpPr/>
          <p:nvPr/>
        </p:nvSpPr>
        <p:spPr>
          <a:xfrm>
            <a:off x="4393259" y="2926711"/>
            <a:ext cx="323120" cy="323120"/>
          </a:xfrm>
          <a:prstGeom prst="arc">
            <a:avLst>
              <a:gd name="adj1" fmla="val 12685720"/>
              <a:gd name="adj2" fmla="val 20047093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5" name="CuadroTexto 14"/>
          <p:cNvSpPr txBox="1"/>
          <p:nvPr/>
        </p:nvSpPr>
        <p:spPr>
          <a:xfrm>
            <a:off x="4468692" y="2626652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Symbol" charset="2"/>
                <a:ea typeface="Symbol" charset="2"/>
                <a:cs typeface="Symbol" charset="2"/>
              </a:rPr>
              <a:t>f</a:t>
            </a:r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4560498" y="3066005"/>
            <a:ext cx="940757" cy="2226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o 18"/>
          <p:cNvSpPr/>
          <p:nvPr/>
        </p:nvSpPr>
        <p:spPr>
          <a:xfrm>
            <a:off x="4308763" y="2772999"/>
            <a:ext cx="602576" cy="602576"/>
          </a:xfrm>
          <a:prstGeom prst="arc">
            <a:avLst>
              <a:gd name="adj1" fmla="val 19728828"/>
              <a:gd name="adj2" fmla="val 21566977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0" name="CuadroTexto 19"/>
          <p:cNvSpPr txBox="1"/>
          <p:nvPr/>
        </p:nvSpPr>
        <p:spPr>
          <a:xfrm>
            <a:off x="4952640" y="2797288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4042476" y="2473633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v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4313153" y="3147433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5596742" y="3249831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3777638" y="2095048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487905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209" y="1126191"/>
            <a:ext cx="4088600" cy="460561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333767" y="2326407"/>
            <a:ext cx="5732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z’’’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125038" y="4363336"/>
            <a:ext cx="5732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Symbol" charset="2"/>
                <a:ea typeface="Symbol" charset="2"/>
                <a:cs typeface="Symbol" charset="2"/>
              </a:rPr>
              <a:t>W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148619" y="1794145"/>
            <a:ext cx="5732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y’’’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005318" y="4332627"/>
            <a:ext cx="1637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ES_tradnl">
              <a:latin typeface="Symbol" charset="2"/>
              <a:ea typeface="Symbol" charset="2"/>
              <a:cs typeface="Symbol" charset="2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841686" y="4236587"/>
            <a:ext cx="57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Symbol" charset="2"/>
                <a:ea typeface="Symbol" charset="2"/>
                <a:cs typeface="Symbol" charset="2"/>
              </a:rPr>
              <a:t>w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4084091" y="2984625"/>
            <a:ext cx="1637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ES_tradnl">
              <a:latin typeface="Symbol" charset="2"/>
              <a:ea typeface="Symbol" charset="2"/>
              <a:cs typeface="Symbol" charset="2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961262" y="2984625"/>
            <a:ext cx="57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Times New Roman" charset="0"/>
                <a:ea typeface="Times New Roman" charset="0"/>
                <a:cs typeface="Times New Roman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0697476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lipse 41"/>
          <p:cNvSpPr/>
          <p:nvPr/>
        </p:nvSpPr>
        <p:spPr>
          <a:xfrm>
            <a:off x="4513159" y="3150303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41" name="Elipse 40"/>
          <p:cNvSpPr/>
          <p:nvPr/>
        </p:nvSpPr>
        <p:spPr>
          <a:xfrm>
            <a:off x="2774295" y="2701885"/>
            <a:ext cx="232972" cy="2329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2276856" y="2695195"/>
            <a:ext cx="0" cy="14813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 flipH="1">
            <a:off x="1389889" y="3509011"/>
            <a:ext cx="1257300" cy="667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>
            <a:off x="1837944" y="3509011"/>
            <a:ext cx="1481328" cy="6695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V="1">
            <a:off x="2276858" y="2836771"/>
            <a:ext cx="619335" cy="8636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2276858" y="3231621"/>
            <a:ext cx="2315023" cy="4688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2896193" y="2836771"/>
            <a:ext cx="1695687" cy="39485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2440703" y="2789255"/>
            <a:ext cx="30970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3578514" y="3434160"/>
            <a:ext cx="30970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2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2287465" y="2927754"/>
            <a:ext cx="979060" cy="77269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/>
          <p:cNvGrpSpPr/>
          <p:nvPr/>
        </p:nvGrpSpPr>
        <p:grpSpPr>
          <a:xfrm>
            <a:off x="4299531" y="2907107"/>
            <a:ext cx="251992" cy="300210"/>
            <a:chOff x="5814163" y="2739788"/>
            <a:chExt cx="335989" cy="400278"/>
          </a:xfrm>
        </p:grpSpPr>
        <p:sp>
          <p:nvSpPr>
            <p:cNvPr id="31" name="CuadroTexto 30"/>
            <p:cNvSpPr txBox="1"/>
            <p:nvPr/>
          </p:nvSpPr>
          <p:spPr>
            <a:xfrm>
              <a:off x="5814163" y="2739788"/>
              <a:ext cx="335989" cy="400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endParaRPr lang="es-ES_tradnl" sz="1351" i="1" baseline="-250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7" name="Conector recto de flecha 46"/>
            <p:cNvCxnSpPr/>
            <p:nvPr/>
          </p:nvCxnSpPr>
          <p:spPr>
            <a:xfrm>
              <a:off x="5906817" y="2843936"/>
              <a:ext cx="140135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ector recto de flecha 48"/>
          <p:cNvCxnSpPr/>
          <p:nvPr/>
        </p:nvCxnSpPr>
        <p:spPr>
          <a:xfrm>
            <a:off x="2514236" y="2851361"/>
            <a:ext cx="10510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Agrupar 50"/>
          <p:cNvGrpSpPr/>
          <p:nvPr/>
        </p:nvGrpSpPr>
        <p:grpSpPr>
          <a:xfrm>
            <a:off x="3087940" y="3045607"/>
            <a:ext cx="290464" cy="300210"/>
            <a:chOff x="5814019" y="2795603"/>
            <a:chExt cx="387285" cy="400278"/>
          </a:xfrm>
        </p:grpSpPr>
        <p:sp>
          <p:nvSpPr>
            <p:cNvPr id="52" name="CuadroTexto 51"/>
            <p:cNvSpPr txBox="1"/>
            <p:nvPr/>
          </p:nvSpPr>
          <p:spPr>
            <a:xfrm>
              <a:off x="5814019" y="2795603"/>
              <a:ext cx="387285" cy="400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endParaRPr lang="es-ES_tradnl" sz="1351" i="1" baseline="-250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53" name="Conector recto de flecha 52"/>
            <p:cNvCxnSpPr/>
            <p:nvPr/>
          </p:nvCxnSpPr>
          <p:spPr>
            <a:xfrm>
              <a:off x="5906817" y="2843936"/>
              <a:ext cx="140135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Conector recto de flecha 53"/>
          <p:cNvCxnSpPr/>
          <p:nvPr/>
        </p:nvCxnSpPr>
        <p:spPr>
          <a:xfrm flipH="1" flipV="1">
            <a:off x="2896912" y="2784070"/>
            <a:ext cx="382040" cy="8475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2943318" y="2517975"/>
            <a:ext cx="587020" cy="300210"/>
            <a:chOff x="5814163" y="2739788"/>
            <a:chExt cx="782693" cy="400278"/>
          </a:xfrm>
        </p:grpSpPr>
        <p:sp>
          <p:nvSpPr>
            <p:cNvPr id="66" name="CuadroTexto 65"/>
            <p:cNvSpPr txBox="1"/>
            <p:nvPr/>
          </p:nvSpPr>
          <p:spPr>
            <a:xfrm>
              <a:off x="5814163" y="2739788"/>
              <a:ext cx="782693" cy="400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-</a:t>
              </a:r>
              <a:r>
                <a:rPr lang="es-ES_tradnl" sz="1051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sz="1051" i="1" baseline="-2500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r>
                <a:rPr lang="es-ES_tradnl" sz="1051" i="1">
                  <a:latin typeface="Times New Roman" charset="0"/>
                  <a:ea typeface="Times New Roman" charset="0"/>
                  <a:cs typeface="Times New Roman" charset="0"/>
                </a:rPr>
                <a:t>r/M</a:t>
              </a:r>
              <a:endParaRPr lang="es-ES_tradnl" sz="1051" i="1" baseline="-250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67" name="Conector recto de flecha 66"/>
            <p:cNvCxnSpPr/>
            <p:nvPr/>
          </p:nvCxnSpPr>
          <p:spPr>
            <a:xfrm flipV="1">
              <a:off x="6169853" y="2868097"/>
              <a:ext cx="91828" cy="1964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66311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006" y="2714626"/>
            <a:ext cx="1428751" cy="142875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257" y="2714626"/>
            <a:ext cx="1428751" cy="142875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7" y="2714626"/>
            <a:ext cx="1428751" cy="142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548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/>
          <p:cNvCxnSpPr>
            <a:endCxn id="3" idx="4"/>
          </p:cNvCxnSpPr>
          <p:nvPr/>
        </p:nvCxnSpPr>
        <p:spPr>
          <a:xfrm>
            <a:off x="2740521" y="3518701"/>
            <a:ext cx="1052915" cy="60512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V="1">
            <a:off x="1689367" y="3518701"/>
            <a:ext cx="1055319" cy="60512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riángulo 2"/>
          <p:cNvSpPr/>
          <p:nvPr/>
        </p:nvSpPr>
        <p:spPr>
          <a:xfrm>
            <a:off x="1692965" y="2313071"/>
            <a:ext cx="2100473" cy="1810752"/>
          </a:xfrm>
          <a:prstGeom prst="triangl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" name="Elipse 1"/>
          <p:cNvSpPr/>
          <p:nvPr/>
        </p:nvSpPr>
        <p:spPr>
          <a:xfrm>
            <a:off x="2671012" y="2240884"/>
            <a:ext cx="144379" cy="1443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4" name="Elipse 3"/>
          <p:cNvSpPr/>
          <p:nvPr/>
        </p:nvSpPr>
        <p:spPr>
          <a:xfrm>
            <a:off x="1620775" y="4051635"/>
            <a:ext cx="144379" cy="1443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5" name="Elipse 4"/>
          <p:cNvSpPr/>
          <p:nvPr/>
        </p:nvSpPr>
        <p:spPr>
          <a:xfrm>
            <a:off x="3721248" y="4051635"/>
            <a:ext cx="144379" cy="1443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6" name="Conector recto 15"/>
          <p:cNvCxnSpPr>
            <a:stCxn id="2" idx="4"/>
          </p:cNvCxnSpPr>
          <p:nvPr/>
        </p:nvCxnSpPr>
        <p:spPr>
          <a:xfrm>
            <a:off x="2743200" y="2385262"/>
            <a:ext cx="0" cy="113343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523341" y="2301520"/>
            <a:ext cx="2434363" cy="2434363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28" name="Conector recto de flecha 27"/>
          <p:cNvCxnSpPr/>
          <p:nvPr/>
        </p:nvCxnSpPr>
        <p:spPr>
          <a:xfrm flipH="1" flipV="1">
            <a:off x="1765153" y="2009305"/>
            <a:ext cx="975371" cy="290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1671275" y="4123825"/>
            <a:ext cx="710019" cy="1041239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V="1">
            <a:off x="3792244" y="3511764"/>
            <a:ext cx="688955" cy="623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1678134" y="4123823"/>
            <a:ext cx="355009" cy="9922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 flipH="1">
            <a:off x="3778207" y="3210889"/>
            <a:ext cx="538725" cy="924489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/>
          <p:nvPr/>
        </p:nvCxnSpPr>
        <p:spPr>
          <a:xfrm flipH="1">
            <a:off x="1502257" y="2299450"/>
            <a:ext cx="1239537" cy="13623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4131832" y="3396133"/>
            <a:ext cx="25519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Symbol" charset="2"/>
                <a:ea typeface="Symbol" charset="2"/>
                <a:cs typeface="Symbol" charset="2"/>
              </a:rPr>
              <a:t>g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2003983" y="4756195"/>
            <a:ext cx="25519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Symbol" charset="2"/>
                <a:ea typeface="Symbol" charset="2"/>
                <a:cs typeface="Symbol" charset="2"/>
              </a:rPr>
              <a:t>g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1845895" y="2009304"/>
            <a:ext cx="25519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Symbol" charset="2"/>
                <a:ea typeface="Symbol" charset="2"/>
                <a:cs typeface="Symbol" charset="2"/>
              </a:rPr>
              <a:t>g</a:t>
            </a:r>
          </a:p>
        </p:txBody>
      </p:sp>
      <p:sp>
        <p:nvSpPr>
          <p:cNvPr id="60" name="CuadroTexto 59"/>
          <p:cNvSpPr txBox="1"/>
          <p:nvPr/>
        </p:nvSpPr>
        <p:spPr>
          <a:xfrm>
            <a:off x="1689366" y="1712867"/>
            <a:ext cx="27122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v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1719738" y="4887083"/>
            <a:ext cx="27122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v</a:t>
            </a:r>
          </a:p>
        </p:txBody>
      </p:sp>
      <p:sp>
        <p:nvSpPr>
          <p:cNvPr id="62" name="CuadroTexto 61"/>
          <p:cNvSpPr txBox="1"/>
          <p:nvPr/>
        </p:nvSpPr>
        <p:spPr>
          <a:xfrm>
            <a:off x="4481198" y="3432888"/>
            <a:ext cx="27122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v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2156231" y="3511764"/>
            <a:ext cx="30008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2718819" y="2906641"/>
            <a:ext cx="30008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3140020" y="3511764"/>
            <a:ext cx="30008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0379620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Agrupar 54"/>
          <p:cNvGrpSpPr/>
          <p:nvPr/>
        </p:nvGrpSpPr>
        <p:grpSpPr>
          <a:xfrm>
            <a:off x="3005500" y="874551"/>
            <a:ext cx="5164075" cy="2643008"/>
            <a:chOff x="4014216" y="649224"/>
            <a:chExt cx="6885432" cy="3524011"/>
          </a:xfrm>
        </p:grpSpPr>
        <p:sp>
          <p:nvSpPr>
            <p:cNvPr id="2" name="Rectángulo 1"/>
            <p:cNvSpPr/>
            <p:nvPr/>
          </p:nvSpPr>
          <p:spPr>
            <a:xfrm>
              <a:off x="4014216" y="2359151"/>
              <a:ext cx="6885432" cy="465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3" name="Triángulo 2"/>
            <p:cNvSpPr/>
            <p:nvPr/>
          </p:nvSpPr>
          <p:spPr>
            <a:xfrm>
              <a:off x="8296077" y="2838167"/>
              <a:ext cx="827349" cy="71323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5" name="Conector recto de flecha 4"/>
            <p:cNvCxnSpPr/>
            <p:nvPr/>
          </p:nvCxnSpPr>
          <p:spPr>
            <a:xfrm>
              <a:off x="10881360" y="804672"/>
              <a:ext cx="0" cy="155448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/>
            <p:cNvCxnSpPr/>
            <p:nvPr/>
          </p:nvCxnSpPr>
          <p:spPr>
            <a:xfrm>
              <a:off x="7456932" y="2618755"/>
              <a:ext cx="0" cy="155448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/>
            <p:nvPr/>
          </p:nvCxnSpPr>
          <p:spPr>
            <a:xfrm>
              <a:off x="4946904" y="1170432"/>
              <a:ext cx="0" cy="118872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adroTexto 10"/>
            <p:cNvSpPr txBox="1"/>
            <p:nvPr/>
          </p:nvSpPr>
          <p:spPr>
            <a:xfrm>
              <a:off x="10067543" y="649224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F</a:t>
              </a:r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>
              <a:off x="8796528" y="2258568"/>
              <a:ext cx="2011680" cy="0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9638702" y="1788653"/>
              <a:ext cx="43644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/>
                <a:t>D</a:t>
              </a:r>
            </a:p>
          </p:txBody>
        </p:sp>
        <p:cxnSp>
          <p:nvCxnSpPr>
            <p:cNvPr id="15" name="Conector recto de flecha 14"/>
            <p:cNvCxnSpPr/>
            <p:nvPr/>
          </p:nvCxnSpPr>
          <p:spPr>
            <a:xfrm flipV="1">
              <a:off x="5046766" y="2249424"/>
              <a:ext cx="3667466" cy="9144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adroTexto 16"/>
            <p:cNvSpPr txBox="1"/>
            <p:nvPr/>
          </p:nvSpPr>
          <p:spPr>
            <a:xfrm>
              <a:off x="6518226" y="1825229"/>
              <a:ext cx="40865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/>
                <a:t>d</a:t>
              </a: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4745015" y="704749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R</a:t>
              </a: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6798566" y="3291842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W</a:t>
              </a:r>
            </a:p>
          </p:txBody>
        </p:sp>
        <p:cxnSp>
          <p:nvCxnSpPr>
            <p:cNvPr id="21" name="Conector recto de flecha 20"/>
            <p:cNvCxnSpPr>
              <a:endCxn id="2" idx="3"/>
            </p:cNvCxnSpPr>
            <p:nvPr/>
          </p:nvCxnSpPr>
          <p:spPr>
            <a:xfrm>
              <a:off x="7456932" y="2591992"/>
              <a:ext cx="3442716" cy="1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8919452" y="2413994"/>
              <a:ext cx="517675" cy="677451"/>
            </a:xfrm>
            <a:prstGeom prst="rect">
              <a:avLst/>
            </a:prstGeom>
            <a:solidFill>
              <a:srgbClr val="4174BE"/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351">
                  <a:solidFill>
                    <a:schemeClr val="bg1"/>
                  </a:solidFill>
                </a:rPr>
                <a:t>L/2</a:t>
              </a:r>
            </a:p>
          </p:txBody>
        </p:sp>
        <p:cxnSp>
          <p:nvCxnSpPr>
            <p:cNvPr id="57" name="Conector recto de flecha 56"/>
            <p:cNvCxnSpPr/>
            <p:nvPr/>
          </p:nvCxnSpPr>
          <p:spPr>
            <a:xfrm flipV="1">
              <a:off x="8723953" y="1289525"/>
              <a:ext cx="0" cy="15353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uadroTexto 60"/>
            <p:cNvSpPr txBox="1"/>
            <p:nvPr/>
          </p:nvSpPr>
          <p:spPr>
            <a:xfrm>
              <a:off x="8617702" y="1008748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N</a:t>
              </a:r>
            </a:p>
          </p:txBody>
        </p:sp>
      </p:grpSp>
      <p:grpSp>
        <p:nvGrpSpPr>
          <p:cNvPr id="56" name="Agrupar 55"/>
          <p:cNvGrpSpPr/>
          <p:nvPr/>
        </p:nvGrpSpPr>
        <p:grpSpPr>
          <a:xfrm>
            <a:off x="3024204" y="3316093"/>
            <a:ext cx="5715141" cy="2643008"/>
            <a:chOff x="3987734" y="3320858"/>
            <a:chExt cx="7620188" cy="3524011"/>
          </a:xfrm>
        </p:grpSpPr>
        <p:sp>
          <p:nvSpPr>
            <p:cNvPr id="44" name="Rectángulo 43"/>
            <p:cNvSpPr/>
            <p:nvPr/>
          </p:nvSpPr>
          <p:spPr>
            <a:xfrm rot="21027550">
              <a:off x="4023244" y="5229002"/>
              <a:ext cx="6885432" cy="465683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3987734" y="5030785"/>
              <a:ext cx="6885432" cy="465683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31" name="Triángulo 30"/>
            <p:cNvSpPr/>
            <p:nvPr/>
          </p:nvSpPr>
          <p:spPr>
            <a:xfrm>
              <a:off x="8269595" y="5509801"/>
              <a:ext cx="827349" cy="71323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32" name="Conector recto de flecha 31"/>
            <p:cNvCxnSpPr/>
            <p:nvPr/>
          </p:nvCxnSpPr>
          <p:spPr>
            <a:xfrm>
              <a:off x="10854878" y="3476306"/>
              <a:ext cx="0" cy="155448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>
              <a:off x="7430450" y="5290389"/>
              <a:ext cx="0" cy="155448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>
              <a:off x="4920422" y="3842066"/>
              <a:ext cx="0" cy="118872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adroTexto 34"/>
            <p:cNvSpPr txBox="1"/>
            <p:nvPr/>
          </p:nvSpPr>
          <p:spPr>
            <a:xfrm>
              <a:off x="10041062" y="3320858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F</a:t>
              </a: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4718533" y="3376383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R</a:t>
              </a: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6772082" y="5963475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W</a:t>
              </a:r>
            </a:p>
          </p:txBody>
        </p:sp>
        <p:cxnSp>
          <p:nvCxnSpPr>
            <p:cNvPr id="46" name="Conector recto de flecha 45"/>
            <p:cNvCxnSpPr/>
            <p:nvPr/>
          </p:nvCxnSpPr>
          <p:spPr>
            <a:xfrm>
              <a:off x="4920422" y="5263626"/>
              <a:ext cx="0" cy="6027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uadroTexto 46"/>
            <p:cNvSpPr txBox="1"/>
            <p:nvPr/>
          </p:nvSpPr>
          <p:spPr>
            <a:xfrm>
              <a:off x="5046767" y="5248756"/>
              <a:ext cx="663737" cy="84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2100"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s-ES_tradnl" sz="2100"/>
                <a:t>r</a:t>
              </a:r>
              <a:r>
                <a:rPr lang="es-ES_tradnl" sz="2100" baseline="-25000"/>
                <a:t>R</a:t>
              </a:r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10944185" y="5116616"/>
              <a:ext cx="663737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2100"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s-ES_tradnl" sz="2100"/>
                <a:t>r</a:t>
              </a:r>
              <a:r>
                <a:rPr lang="es-ES_tradnl" sz="2100" baseline="-25000"/>
                <a:t>F</a:t>
              </a:r>
            </a:p>
          </p:txBody>
        </p:sp>
        <p:cxnSp>
          <p:nvCxnSpPr>
            <p:cNvPr id="50" name="Conector recto de flecha 49"/>
            <p:cNvCxnSpPr/>
            <p:nvPr/>
          </p:nvCxnSpPr>
          <p:spPr>
            <a:xfrm flipV="1">
              <a:off x="10675323" y="4779454"/>
              <a:ext cx="0" cy="5109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/>
            <p:nvPr/>
          </p:nvCxnSpPr>
          <p:spPr>
            <a:xfrm>
              <a:off x="7563987" y="5290389"/>
              <a:ext cx="0" cy="3246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uadroTexto 53"/>
            <p:cNvSpPr txBox="1"/>
            <p:nvPr/>
          </p:nvSpPr>
          <p:spPr>
            <a:xfrm>
              <a:off x="7697526" y="5200232"/>
              <a:ext cx="844455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2100"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s-ES_tradnl" sz="2100"/>
                <a:t>r</a:t>
              </a:r>
              <a:r>
                <a:rPr lang="es-ES_tradnl" sz="2100" baseline="-25000"/>
                <a:t>W</a:t>
              </a:r>
            </a:p>
          </p:txBody>
        </p:sp>
      </p:grpSp>
      <p:cxnSp>
        <p:nvCxnSpPr>
          <p:cNvPr id="62" name="Conector recto de flecha 61"/>
          <p:cNvCxnSpPr/>
          <p:nvPr/>
        </p:nvCxnSpPr>
        <p:spPr>
          <a:xfrm flipV="1">
            <a:off x="6550669" y="3796317"/>
            <a:ext cx="0" cy="11514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/>
          <p:cNvSpPr txBox="1"/>
          <p:nvPr/>
        </p:nvSpPr>
        <p:spPr>
          <a:xfrm>
            <a:off x="6470981" y="3585736"/>
            <a:ext cx="45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240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52953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150919" y="1236838"/>
            <a:ext cx="3927764" cy="3789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4" name="Conector recto 3"/>
          <p:cNvCxnSpPr>
            <a:stCxn id="2" idx="2"/>
          </p:cNvCxnSpPr>
          <p:nvPr/>
        </p:nvCxnSpPr>
        <p:spPr>
          <a:xfrm>
            <a:off x="4114800" y="1615788"/>
            <a:ext cx="1558637" cy="2483427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5569528" y="4099216"/>
            <a:ext cx="405245" cy="405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7" name="Conector recto 6"/>
          <p:cNvCxnSpPr>
            <a:stCxn id="2" idx="2"/>
          </p:cNvCxnSpPr>
          <p:nvPr/>
        </p:nvCxnSpPr>
        <p:spPr>
          <a:xfrm>
            <a:off x="4114800" y="1615789"/>
            <a:ext cx="0" cy="3034145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H="1" flipV="1">
            <a:off x="5008420" y="3028951"/>
            <a:ext cx="665019" cy="107026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5052147" y="2694280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/>
              <a:t>T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381" y="477354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/>
              <a:t>W</a:t>
            </a:r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5772149" y="4301837"/>
            <a:ext cx="0" cy="11793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o 23"/>
          <p:cNvSpPr/>
          <p:nvPr/>
        </p:nvSpPr>
        <p:spPr>
          <a:xfrm rot="6704161">
            <a:off x="3833927" y="1563833"/>
            <a:ext cx="831272" cy="831272"/>
          </a:xfrm>
          <a:prstGeom prst="arc">
            <a:avLst>
              <a:gd name="adj1" fmla="val 1795793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5" name="CuadroTexto 24"/>
          <p:cNvSpPr txBox="1"/>
          <p:nvPr/>
        </p:nvSpPr>
        <p:spPr>
          <a:xfrm>
            <a:off x="4115387" y="1967076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>
                <a:latin typeface="Symbol" charset="2"/>
                <a:ea typeface="Symbol" charset="2"/>
                <a:cs typeface="Symbol" charset="2"/>
              </a:rPr>
              <a:t>q</a:t>
            </a:r>
          </a:p>
        </p:txBody>
      </p:sp>
      <p:cxnSp>
        <p:nvCxnSpPr>
          <p:cNvPr id="27" name="Conector recto de flecha 26"/>
          <p:cNvCxnSpPr/>
          <p:nvPr/>
        </p:nvCxnSpPr>
        <p:spPr>
          <a:xfrm flipV="1">
            <a:off x="5772151" y="3826793"/>
            <a:ext cx="982580" cy="4750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6387654" y="3400861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>
                <a:latin typeface="Symbol" charset="2"/>
                <a:ea typeface="Symbol" charset="2"/>
                <a:cs typeface="Symbol" charset="2"/>
              </a:rPr>
              <a:t>d</a:t>
            </a:r>
            <a:r>
              <a:rPr lang="es-ES_tradnl" sz="2400"/>
              <a:t>r</a:t>
            </a:r>
          </a:p>
        </p:txBody>
      </p:sp>
      <p:cxnSp>
        <p:nvCxnSpPr>
          <p:cNvPr id="29" name="Conector recto de flecha 28"/>
          <p:cNvCxnSpPr/>
          <p:nvPr/>
        </p:nvCxnSpPr>
        <p:spPr>
          <a:xfrm flipH="1">
            <a:off x="4789573" y="4301836"/>
            <a:ext cx="992537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4690218" y="3830134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strike="sngStrike">
                <a:solidFill>
                  <a:schemeClr val="bg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d</a:t>
            </a:r>
            <a:r>
              <a:rPr lang="es-ES_tradnl" sz="2400" strike="sngStrike">
                <a:solidFill>
                  <a:schemeClr val="bg1">
                    <a:lumMod val="50000"/>
                  </a:schemeClr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8844502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/>
          <p:cNvCxnSpPr/>
          <p:nvPr/>
        </p:nvCxnSpPr>
        <p:spPr>
          <a:xfrm flipV="1">
            <a:off x="2098964" y="1200153"/>
            <a:ext cx="0" cy="4052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1787237" y="5034395"/>
            <a:ext cx="48733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1787236" y="1200151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389775" y="5034396"/>
            <a:ext cx="2600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t</a:t>
            </a:r>
          </a:p>
        </p:txBody>
      </p:sp>
      <p:sp>
        <p:nvSpPr>
          <p:cNvPr id="10" name="Forma libre 9"/>
          <p:cNvSpPr/>
          <p:nvPr/>
        </p:nvSpPr>
        <p:spPr>
          <a:xfrm>
            <a:off x="2501393" y="2783544"/>
            <a:ext cx="3756755" cy="1631373"/>
          </a:xfrm>
          <a:custGeom>
            <a:avLst/>
            <a:gdLst>
              <a:gd name="connsiteX0" fmla="*/ 0 w 4530436"/>
              <a:gd name="connsiteY0" fmla="*/ 1967345 h 1967345"/>
              <a:gd name="connsiteX1" fmla="*/ 803564 w 4530436"/>
              <a:gd name="connsiteY1" fmla="*/ 789709 h 1967345"/>
              <a:gd name="connsiteX2" fmla="*/ 2355273 w 4530436"/>
              <a:gd name="connsiteY2" fmla="*/ 1025236 h 1967345"/>
              <a:gd name="connsiteX3" fmla="*/ 3823855 w 4530436"/>
              <a:gd name="connsiteY3" fmla="*/ 623454 h 1967345"/>
              <a:gd name="connsiteX4" fmla="*/ 4530436 w 4530436"/>
              <a:gd name="connsiteY4" fmla="*/ 0 h 196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0436" h="1967345">
                <a:moveTo>
                  <a:pt x="0" y="1967345"/>
                </a:moveTo>
                <a:cubicBezTo>
                  <a:pt x="205509" y="1457036"/>
                  <a:pt x="411019" y="946727"/>
                  <a:pt x="803564" y="789709"/>
                </a:cubicBezTo>
                <a:cubicBezTo>
                  <a:pt x="1196109" y="632691"/>
                  <a:pt x="1851891" y="1052945"/>
                  <a:pt x="2355273" y="1025236"/>
                </a:cubicBezTo>
                <a:cubicBezTo>
                  <a:pt x="2858655" y="997527"/>
                  <a:pt x="3461328" y="794327"/>
                  <a:pt x="3823855" y="623454"/>
                </a:cubicBezTo>
                <a:cubicBezTo>
                  <a:pt x="4186382" y="452581"/>
                  <a:pt x="4530436" y="0"/>
                  <a:pt x="453043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1" name="Forma libre 10"/>
          <p:cNvSpPr/>
          <p:nvPr/>
        </p:nvSpPr>
        <p:spPr>
          <a:xfrm>
            <a:off x="2535384" y="2800353"/>
            <a:ext cx="3709555" cy="1589809"/>
          </a:xfrm>
          <a:custGeom>
            <a:avLst/>
            <a:gdLst>
              <a:gd name="connsiteX0" fmla="*/ 0 w 4946073"/>
              <a:gd name="connsiteY0" fmla="*/ 2119745 h 2119745"/>
              <a:gd name="connsiteX1" fmla="*/ 817418 w 4946073"/>
              <a:gd name="connsiteY1" fmla="*/ 1330036 h 2119745"/>
              <a:gd name="connsiteX2" fmla="*/ 2632364 w 4946073"/>
              <a:gd name="connsiteY2" fmla="*/ 498764 h 2119745"/>
              <a:gd name="connsiteX3" fmla="*/ 4946073 w 4946073"/>
              <a:gd name="connsiteY3" fmla="*/ 0 h 211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6073" h="2119745">
                <a:moveTo>
                  <a:pt x="0" y="2119745"/>
                </a:moveTo>
                <a:cubicBezTo>
                  <a:pt x="189345" y="1859972"/>
                  <a:pt x="378691" y="1600199"/>
                  <a:pt x="817418" y="1330036"/>
                </a:cubicBezTo>
                <a:cubicBezTo>
                  <a:pt x="1256145" y="1059873"/>
                  <a:pt x="1944255" y="720437"/>
                  <a:pt x="2632364" y="498764"/>
                </a:cubicBezTo>
                <a:cubicBezTo>
                  <a:pt x="3320473" y="277091"/>
                  <a:pt x="4946073" y="0"/>
                  <a:pt x="494607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2" name="CuadroTexto 11"/>
          <p:cNvSpPr txBox="1"/>
          <p:nvPr/>
        </p:nvSpPr>
        <p:spPr>
          <a:xfrm>
            <a:off x="5777347" y="3122470"/>
            <a:ext cx="5741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q(t)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2758406" y="2527115"/>
            <a:ext cx="20024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q’(t)=q(t)+</a:t>
            </a:r>
            <a:r>
              <a:rPr lang="es-ES_tradnl" sz="2100" i="1" u="sng">
                <a:latin typeface="Symbol" charset="2"/>
                <a:ea typeface="Symbol" charset="2"/>
                <a:cs typeface="Symbol" charset="2"/>
              </a:rPr>
              <a:t>ah</a:t>
            </a:r>
            <a:r>
              <a:rPr lang="es-ES_tradnl" sz="2100" i="1" u="sng">
                <a:latin typeface="Times New Roman" charset="0"/>
                <a:ea typeface="Times New Roman" charset="0"/>
                <a:cs typeface="Times New Roman" charset="0"/>
              </a:rPr>
              <a:t>(t)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2394872" y="4445774"/>
            <a:ext cx="2600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i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389777" y="2330908"/>
            <a:ext cx="2707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184001" y="2723323"/>
            <a:ext cx="135083" cy="1350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7" name="Rectángulo 16"/>
          <p:cNvSpPr/>
          <p:nvPr/>
        </p:nvSpPr>
        <p:spPr>
          <a:xfrm>
            <a:off x="2458868" y="4347377"/>
            <a:ext cx="135083" cy="1350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9" name="Conector recto de flecha 18"/>
          <p:cNvCxnSpPr/>
          <p:nvPr/>
        </p:nvCxnSpPr>
        <p:spPr>
          <a:xfrm flipV="1">
            <a:off x="4783239" y="3122469"/>
            <a:ext cx="0" cy="472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4208967" y="2902803"/>
            <a:ext cx="527043" cy="456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44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Agrupar 40"/>
          <p:cNvGrpSpPr/>
          <p:nvPr/>
        </p:nvGrpSpPr>
        <p:grpSpPr>
          <a:xfrm>
            <a:off x="1784195" y="2137315"/>
            <a:ext cx="4858215" cy="1932879"/>
            <a:chOff x="1784195" y="2137315"/>
            <a:chExt cx="4858215" cy="1932879"/>
          </a:xfrm>
        </p:grpSpPr>
        <p:grpSp>
          <p:nvGrpSpPr>
            <p:cNvPr id="21" name="Agrupar 20"/>
            <p:cNvGrpSpPr/>
            <p:nvPr/>
          </p:nvGrpSpPr>
          <p:grpSpPr>
            <a:xfrm>
              <a:off x="1784195" y="2137315"/>
              <a:ext cx="2271132" cy="1932879"/>
              <a:chOff x="1784195" y="2193071"/>
              <a:chExt cx="2271132" cy="1932879"/>
            </a:xfrm>
          </p:grpSpPr>
          <p:sp>
            <p:nvSpPr>
              <p:cNvPr id="2" name="Elipse 1"/>
              <p:cNvSpPr/>
              <p:nvPr/>
            </p:nvSpPr>
            <p:spPr>
              <a:xfrm>
                <a:off x="1784195" y="3936379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Elipse 2"/>
              <p:cNvSpPr/>
              <p:nvPr/>
            </p:nvSpPr>
            <p:spPr>
              <a:xfrm>
                <a:off x="3865756" y="2193071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5" name="Conector recto 4"/>
              <p:cNvCxnSpPr/>
              <p:nvPr/>
            </p:nvCxnSpPr>
            <p:spPr>
              <a:xfrm flipV="1">
                <a:off x="1867712" y="2287739"/>
                <a:ext cx="2081561" cy="174330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 flipH="1">
                <a:off x="2843561" y="2276706"/>
                <a:ext cx="1122556" cy="4776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de flecha 8"/>
              <p:cNvCxnSpPr/>
              <p:nvPr/>
            </p:nvCxnSpPr>
            <p:spPr>
              <a:xfrm flipV="1">
                <a:off x="1880839" y="3555379"/>
                <a:ext cx="1122556" cy="4776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3060608" y="3350117"/>
                    <a:ext cx="201772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b="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b="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7" name="CuadroTexto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0608" y="3350117"/>
                    <a:ext cx="201772" cy="24160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0303" t="-32500" r="-63636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CuadroTexto 17"/>
                  <p:cNvSpPr txBox="1"/>
                  <p:nvPr/>
                </p:nvSpPr>
                <p:spPr>
                  <a:xfrm>
                    <a:off x="2286002" y="2357658"/>
                    <a:ext cx="903248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</m:oMath>
                    </a14:m>
                    <a:r>
                      <a:rPr lang="en-US" sz="140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− </m:t>
                            </m:r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8" name="CuadroTexto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2" y="2357658"/>
                    <a:ext cx="903248" cy="24160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6757" t="-117949" r="-14189" b="-16153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Agrupar 21"/>
            <p:cNvGrpSpPr/>
            <p:nvPr/>
          </p:nvGrpSpPr>
          <p:grpSpPr>
            <a:xfrm>
              <a:off x="4371278" y="2137315"/>
              <a:ext cx="2271132" cy="1932879"/>
              <a:chOff x="4371278" y="2137315"/>
              <a:chExt cx="2271132" cy="1932879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4371278" y="3880623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6452839" y="2137315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12" name="Conector recto 11"/>
              <p:cNvCxnSpPr/>
              <p:nvPr/>
            </p:nvCxnSpPr>
            <p:spPr>
              <a:xfrm flipV="1">
                <a:off x="4454795" y="2231983"/>
                <a:ext cx="2081561" cy="174330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de flecha 13"/>
              <p:cNvCxnSpPr/>
              <p:nvPr/>
            </p:nvCxnSpPr>
            <p:spPr>
              <a:xfrm flipV="1">
                <a:off x="4463858" y="3310128"/>
                <a:ext cx="793942" cy="66307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 flipH="1">
                <a:off x="5767010" y="2209062"/>
                <a:ext cx="797342" cy="66960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5302003" y="3372419"/>
                    <a:ext cx="201772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b="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b="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9" name="Cuadro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2003" y="3372419"/>
                    <a:ext cx="201772" cy="24160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0303" t="-32500" r="-60606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4884236" y="2502624"/>
                    <a:ext cx="903248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</m:oMath>
                    </a14:m>
                    <a:r>
                      <a:rPr lang="en-US" sz="140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− </m:t>
                            </m:r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20" name="CuadroTexto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4236" y="2502624"/>
                    <a:ext cx="903248" cy="24160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6757" t="-117949" r="-14865" b="-16153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/>
        </p:nvGrpSpPr>
        <p:grpSpPr>
          <a:xfrm>
            <a:off x="2439367" y="3114313"/>
            <a:ext cx="2100805" cy="1328195"/>
            <a:chOff x="3252486" y="1898247"/>
            <a:chExt cx="4849792" cy="2882097"/>
          </a:xfrm>
        </p:grpSpPr>
        <p:cxnSp>
          <p:nvCxnSpPr>
            <p:cNvPr id="3" name="Conector recto de flecha 2"/>
            <p:cNvCxnSpPr/>
            <p:nvPr/>
          </p:nvCxnSpPr>
          <p:spPr>
            <a:xfrm flipV="1">
              <a:off x="3252486" y="2037144"/>
              <a:ext cx="4849792" cy="2743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V="1">
              <a:off x="3252486" y="1898247"/>
              <a:ext cx="3541853" cy="28820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/>
            <p:cNvCxnSpPr/>
            <p:nvPr/>
          </p:nvCxnSpPr>
          <p:spPr>
            <a:xfrm flipH="1" flipV="1">
              <a:off x="6794339" y="1898247"/>
              <a:ext cx="1307939" cy="138897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Conector recto de flecha 8"/>
          <p:cNvCxnSpPr/>
          <p:nvPr/>
        </p:nvCxnSpPr>
        <p:spPr>
          <a:xfrm flipV="1">
            <a:off x="2439365" y="2098637"/>
            <a:ext cx="0" cy="2343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39364" y="4442508"/>
            <a:ext cx="1817523" cy="408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>
            <a:off x="1241387" y="4442510"/>
            <a:ext cx="1197980" cy="6684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 flipV="1">
            <a:off x="1953229" y="3383427"/>
            <a:ext cx="486137" cy="1059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o 16"/>
          <p:cNvSpPr/>
          <p:nvPr/>
        </p:nvSpPr>
        <p:spPr>
          <a:xfrm rot="20008740">
            <a:off x="1812125" y="3610377"/>
            <a:ext cx="484267" cy="154407"/>
          </a:xfrm>
          <a:prstGeom prst="arc">
            <a:avLst>
              <a:gd name="adj1" fmla="val 19063246"/>
              <a:gd name="adj2" fmla="val 13779107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2" name="CuadroTexto 21"/>
          <p:cNvSpPr txBox="1"/>
          <p:nvPr/>
        </p:nvSpPr>
        <p:spPr>
          <a:xfrm>
            <a:off x="4341558" y="3244925"/>
            <a:ext cx="25199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3489767" y="3039824"/>
            <a:ext cx="31611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latin typeface="Times New Roman" charset="0"/>
                <a:ea typeface="Times New Roman" charset="0"/>
                <a:cs typeface="Times New Roman" charset="0"/>
              </a:rPr>
              <a:t>r’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1811251" y="3117160"/>
            <a:ext cx="28084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latin typeface="Times New Roman" charset="0"/>
                <a:ea typeface="Times New Roman" charset="0"/>
                <a:cs typeface="Times New Roman" charset="0"/>
              </a:rPr>
              <a:t>n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3337097" y="3519171"/>
            <a:ext cx="34977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i="1">
                <a:latin typeface="Symbol" charset="2"/>
                <a:ea typeface="Symbol" charset="2"/>
                <a:cs typeface="Symbol" charset="2"/>
              </a:rPr>
              <a:t>d</a:t>
            </a:r>
            <a:r>
              <a:rPr lang="es-ES_tradnl" sz="1351" i="1">
                <a:latin typeface="Symbol" charset="2"/>
                <a:ea typeface="Symbol" charset="2"/>
                <a:cs typeface="Symbol" charset="2"/>
              </a:rPr>
              <a:t>q</a:t>
            </a:r>
          </a:p>
        </p:txBody>
      </p:sp>
      <p:cxnSp>
        <p:nvCxnSpPr>
          <p:cNvPr id="26" name="Conector recto de flecha 25"/>
          <p:cNvCxnSpPr/>
          <p:nvPr/>
        </p:nvCxnSpPr>
        <p:spPr>
          <a:xfrm flipH="1" flipV="1">
            <a:off x="4358712" y="2790165"/>
            <a:ext cx="178613" cy="3891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4422627" y="2651664"/>
            <a:ext cx="28084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latin typeface="Times New Roman" charset="0"/>
                <a:ea typeface="Times New Roman" charset="0"/>
                <a:cs typeface="Times New Roman" charset="0"/>
              </a:rPr>
              <a:t>n</a:t>
            </a:r>
          </a:p>
        </p:txBody>
      </p:sp>
      <p:sp>
        <p:nvSpPr>
          <p:cNvPr id="29" name="Arco 28"/>
          <p:cNvSpPr/>
          <p:nvPr/>
        </p:nvSpPr>
        <p:spPr>
          <a:xfrm rot="20008740">
            <a:off x="2881646" y="3776567"/>
            <a:ext cx="588151" cy="357399"/>
          </a:xfrm>
          <a:prstGeom prst="arc">
            <a:avLst>
              <a:gd name="adj1" fmla="val 19063246"/>
              <a:gd name="adj2" fmla="val 21505473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</p:spTree>
    <p:extLst>
      <p:ext uri="{BB962C8B-B14F-4D97-AF65-F5344CB8AC3E}">
        <p14:creationId xmlns:p14="http://schemas.microsoft.com/office/powerpoint/2010/main" val="13115189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/>
          <p:cNvGrpSpPr/>
          <p:nvPr/>
        </p:nvGrpSpPr>
        <p:grpSpPr>
          <a:xfrm>
            <a:off x="1103392" y="2501355"/>
            <a:ext cx="2413881" cy="2086328"/>
            <a:chOff x="1471187" y="2192140"/>
            <a:chExt cx="3218508" cy="2781770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2"/>
            <a:srcRect b="14971"/>
            <a:stretch/>
          </p:blipFill>
          <p:spPr>
            <a:xfrm>
              <a:off x="1471187" y="2192140"/>
              <a:ext cx="3218508" cy="2289325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1910282" y="4481467"/>
              <a:ext cx="57109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2960486" y="4481463"/>
              <a:ext cx="57109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3911098" y="4481463"/>
              <a:ext cx="57109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3773738" y="2444507"/>
            <a:ext cx="1495378" cy="2372644"/>
            <a:chOff x="5031651" y="2116342"/>
            <a:chExt cx="1993837" cy="3163524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1651" y="2116342"/>
              <a:ext cx="1993837" cy="3143722"/>
            </a:xfrm>
            <a:prstGeom prst="rect">
              <a:avLst/>
            </a:prstGeom>
          </p:spPr>
        </p:pic>
        <p:sp>
          <p:nvSpPr>
            <p:cNvPr id="7" name="CuadroTexto 6"/>
            <p:cNvSpPr txBox="1"/>
            <p:nvPr/>
          </p:nvSpPr>
          <p:spPr>
            <a:xfrm>
              <a:off x="5413973" y="3847723"/>
              <a:ext cx="571096" cy="49244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5768104" y="4787424"/>
              <a:ext cx="571096" cy="49244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6324221" y="4787424"/>
              <a:ext cx="571096" cy="49244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2894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/>
          <p:cNvCxnSpPr/>
          <p:nvPr/>
        </p:nvCxnSpPr>
        <p:spPr>
          <a:xfrm flipV="1">
            <a:off x="-210741" y="1956162"/>
            <a:ext cx="0" cy="26311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654179" y="4361522"/>
            <a:ext cx="2892131" cy="149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3330865" y="4435032"/>
            <a:ext cx="3048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-542934" y="1759952"/>
            <a:ext cx="3048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y</a:t>
            </a:r>
          </a:p>
        </p:txBody>
      </p:sp>
      <p:sp>
        <p:nvSpPr>
          <p:cNvPr id="13" name="Forma libre 12"/>
          <p:cNvSpPr/>
          <p:nvPr/>
        </p:nvSpPr>
        <p:spPr>
          <a:xfrm>
            <a:off x="1187607" y="2497925"/>
            <a:ext cx="2224669" cy="1403609"/>
          </a:xfrm>
          <a:custGeom>
            <a:avLst/>
            <a:gdLst>
              <a:gd name="connsiteX0" fmla="*/ 0 w 2966225"/>
              <a:gd name="connsiteY0" fmla="*/ 1871478 h 1871478"/>
              <a:gd name="connsiteX1" fmla="*/ 524107 w 2966225"/>
              <a:gd name="connsiteY1" fmla="*/ 890171 h 1871478"/>
              <a:gd name="connsiteX2" fmla="*/ 1494264 w 2966225"/>
              <a:gd name="connsiteY2" fmla="*/ 64980 h 1871478"/>
              <a:gd name="connsiteX3" fmla="*/ 2966225 w 2966225"/>
              <a:gd name="connsiteY3" fmla="*/ 53829 h 187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6225" h="1871478">
                <a:moveTo>
                  <a:pt x="0" y="1871478"/>
                </a:moveTo>
                <a:cubicBezTo>
                  <a:pt x="137531" y="1531366"/>
                  <a:pt x="275063" y="1191254"/>
                  <a:pt x="524107" y="890171"/>
                </a:cubicBezTo>
                <a:cubicBezTo>
                  <a:pt x="773151" y="589088"/>
                  <a:pt x="1087244" y="204370"/>
                  <a:pt x="1494264" y="64980"/>
                </a:cubicBezTo>
                <a:cubicBezTo>
                  <a:pt x="1901284" y="-74410"/>
                  <a:pt x="2966225" y="53829"/>
                  <a:pt x="2966225" y="53829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4" name="Forma libre 13"/>
          <p:cNvSpPr/>
          <p:nvPr/>
        </p:nvSpPr>
        <p:spPr>
          <a:xfrm>
            <a:off x="1438509" y="2354303"/>
            <a:ext cx="1998856" cy="1279603"/>
          </a:xfrm>
          <a:custGeom>
            <a:avLst/>
            <a:gdLst>
              <a:gd name="connsiteX0" fmla="*/ 0 w 2665141"/>
              <a:gd name="connsiteY0" fmla="*/ 0 h 1706137"/>
              <a:gd name="connsiteX1" fmla="*/ 267629 w 2665141"/>
              <a:gd name="connsiteY1" fmla="*/ 724830 h 1706137"/>
              <a:gd name="connsiteX2" fmla="*/ 1059366 w 2665141"/>
              <a:gd name="connsiteY2" fmla="*/ 1315844 h 1706137"/>
              <a:gd name="connsiteX3" fmla="*/ 2665141 w 2665141"/>
              <a:gd name="connsiteY3" fmla="*/ 1706137 h 170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5141" h="1706137">
                <a:moveTo>
                  <a:pt x="0" y="0"/>
                </a:moveTo>
                <a:cubicBezTo>
                  <a:pt x="45534" y="252761"/>
                  <a:pt x="91068" y="505523"/>
                  <a:pt x="267629" y="724830"/>
                </a:cubicBezTo>
                <a:cubicBezTo>
                  <a:pt x="444190" y="944137"/>
                  <a:pt x="659781" y="1152293"/>
                  <a:pt x="1059366" y="1315844"/>
                </a:cubicBezTo>
                <a:cubicBezTo>
                  <a:pt x="1458951" y="1479395"/>
                  <a:pt x="2665141" y="1706137"/>
                  <a:pt x="2665141" y="1706137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5" name="Elipse 14"/>
          <p:cNvSpPr/>
          <p:nvPr/>
        </p:nvSpPr>
        <p:spPr>
          <a:xfrm>
            <a:off x="1664320" y="2934993"/>
            <a:ext cx="142179" cy="1421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4284443" y="1966560"/>
            <a:ext cx="0" cy="26311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4006363" y="4371921"/>
            <a:ext cx="2892131" cy="149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6683048" y="4445430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</a:t>
            </a:r>
            <a:r>
              <a:rPr lang="es-ES_tradnl" sz="2100" i="1" baseline="-2500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3867133" y="1770351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</a:t>
            </a:r>
            <a:r>
              <a:rPr lang="es-ES_tradnl" sz="2100" i="1" baseline="-25000">
                <a:latin typeface="Times New Roman" charset="0"/>
                <a:ea typeface="Times New Roman" charset="0"/>
                <a:cs typeface="Times New Roman" charset="0"/>
              </a:rPr>
              <a:t>2</a:t>
            </a:r>
          </a:p>
        </p:txBody>
      </p:sp>
      <p:grpSp>
        <p:nvGrpSpPr>
          <p:cNvPr id="23" name="Agrupar 22"/>
          <p:cNvGrpSpPr/>
          <p:nvPr/>
        </p:nvGrpSpPr>
        <p:grpSpPr>
          <a:xfrm rot="14353900">
            <a:off x="4552402" y="2172156"/>
            <a:ext cx="2224669" cy="1547232"/>
            <a:chOff x="6053051" y="2009932"/>
            <a:chExt cx="2966225" cy="2062976"/>
          </a:xfrm>
        </p:grpSpPr>
        <p:sp>
          <p:nvSpPr>
            <p:cNvPr id="20" name="Forma libre 19"/>
            <p:cNvSpPr/>
            <p:nvPr/>
          </p:nvSpPr>
          <p:spPr>
            <a:xfrm>
              <a:off x="6053051" y="2201430"/>
              <a:ext cx="2966225" cy="1871478"/>
            </a:xfrm>
            <a:custGeom>
              <a:avLst/>
              <a:gdLst>
                <a:gd name="connsiteX0" fmla="*/ 0 w 2966225"/>
                <a:gd name="connsiteY0" fmla="*/ 1871478 h 1871478"/>
                <a:gd name="connsiteX1" fmla="*/ 524107 w 2966225"/>
                <a:gd name="connsiteY1" fmla="*/ 890171 h 1871478"/>
                <a:gd name="connsiteX2" fmla="*/ 1494264 w 2966225"/>
                <a:gd name="connsiteY2" fmla="*/ 64980 h 1871478"/>
                <a:gd name="connsiteX3" fmla="*/ 2966225 w 2966225"/>
                <a:gd name="connsiteY3" fmla="*/ 53829 h 1871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6225" h="1871478">
                  <a:moveTo>
                    <a:pt x="0" y="1871478"/>
                  </a:moveTo>
                  <a:cubicBezTo>
                    <a:pt x="137531" y="1531366"/>
                    <a:pt x="275063" y="1191254"/>
                    <a:pt x="524107" y="890171"/>
                  </a:cubicBezTo>
                  <a:cubicBezTo>
                    <a:pt x="773151" y="589088"/>
                    <a:pt x="1087244" y="204370"/>
                    <a:pt x="1494264" y="64980"/>
                  </a:cubicBezTo>
                  <a:cubicBezTo>
                    <a:pt x="1901284" y="-74410"/>
                    <a:pt x="2966225" y="53829"/>
                    <a:pt x="2966225" y="5382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1" name="Forma libre 20"/>
            <p:cNvSpPr/>
            <p:nvPr/>
          </p:nvSpPr>
          <p:spPr>
            <a:xfrm>
              <a:off x="6387588" y="2009932"/>
              <a:ext cx="2321795" cy="1640210"/>
            </a:xfrm>
            <a:custGeom>
              <a:avLst/>
              <a:gdLst>
                <a:gd name="connsiteX0" fmla="*/ 0 w 2665141"/>
                <a:gd name="connsiteY0" fmla="*/ 0 h 1706137"/>
                <a:gd name="connsiteX1" fmla="*/ 267629 w 2665141"/>
                <a:gd name="connsiteY1" fmla="*/ 724830 h 1706137"/>
                <a:gd name="connsiteX2" fmla="*/ 1059366 w 2665141"/>
                <a:gd name="connsiteY2" fmla="*/ 1315844 h 1706137"/>
                <a:gd name="connsiteX3" fmla="*/ 2665141 w 2665141"/>
                <a:gd name="connsiteY3" fmla="*/ 1706137 h 170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5141" h="1706137">
                  <a:moveTo>
                    <a:pt x="0" y="0"/>
                  </a:moveTo>
                  <a:cubicBezTo>
                    <a:pt x="45534" y="252761"/>
                    <a:pt x="91068" y="505523"/>
                    <a:pt x="267629" y="724830"/>
                  </a:cubicBezTo>
                  <a:cubicBezTo>
                    <a:pt x="444190" y="944137"/>
                    <a:pt x="659781" y="1152293"/>
                    <a:pt x="1059366" y="1315844"/>
                  </a:cubicBezTo>
                  <a:cubicBezTo>
                    <a:pt x="1458951" y="1479395"/>
                    <a:pt x="2665141" y="1706137"/>
                    <a:pt x="2665141" y="170613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2" name="Elipse 21"/>
            <p:cNvSpPr/>
            <p:nvPr/>
          </p:nvSpPr>
          <p:spPr>
            <a:xfrm>
              <a:off x="6688671" y="2784189"/>
              <a:ext cx="189570" cy="1895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</p:grpSp>
    </p:spTree>
    <p:extLst>
      <p:ext uri="{BB962C8B-B14F-4D97-AF65-F5344CB8AC3E}">
        <p14:creationId xmlns:p14="http://schemas.microsoft.com/office/powerpoint/2010/main" val="5759574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/>
          <p:cNvCxnSpPr/>
          <p:nvPr/>
        </p:nvCxnSpPr>
        <p:spPr>
          <a:xfrm>
            <a:off x="683712" y="3778284"/>
            <a:ext cx="2872947" cy="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2944325" y="3565131"/>
            <a:ext cx="410825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H="1" flipV="1">
            <a:off x="2335293" y="3565133"/>
            <a:ext cx="466855" cy="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26064" y="3044841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700"/>
              <a:t>¿?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355148" y="3849374"/>
            <a:ext cx="3048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26" name="Elipse 25"/>
          <p:cNvSpPr/>
          <p:nvPr/>
        </p:nvSpPr>
        <p:spPr>
          <a:xfrm>
            <a:off x="2799931" y="3707195"/>
            <a:ext cx="142179" cy="1421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20" name="Conector recto 19"/>
          <p:cNvCxnSpPr/>
          <p:nvPr/>
        </p:nvCxnSpPr>
        <p:spPr>
          <a:xfrm>
            <a:off x="6258327" y="2996314"/>
            <a:ext cx="455904" cy="0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6714231" y="2996314"/>
            <a:ext cx="0" cy="355083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V="1">
            <a:off x="4844819" y="1958647"/>
            <a:ext cx="0" cy="20108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4444977" y="3770547"/>
            <a:ext cx="3466991" cy="7739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7710006" y="3773322"/>
            <a:ext cx="3048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4398303" y="1762439"/>
            <a:ext cx="3850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v</a:t>
            </a:r>
            <a:r>
              <a:rPr lang="es-ES_tradnl" sz="2100" i="1" baseline="-25000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18" name="Arco 17"/>
          <p:cNvSpPr/>
          <p:nvPr/>
        </p:nvSpPr>
        <p:spPr>
          <a:xfrm>
            <a:off x="3150779" y="2701693"/>
            <a:ext cx="3847881" cy="2785165"/>
          </a:xfrm>
          <a:prstGeom prst="arc">
            <a:avLst>
              <a:gd name="adj1" fmla="val 17287105"/>
              <a:gd name="adj2" fmla="val 20744383"/>
            </a:avLst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6" name="Elipse 5"/>
          <p:cNvSpPr/>
          <p:nvPr/>
        </p:nvSpPr>
        <p:spPr>
          <a:xfrm>
            <a:off x="6187238" y="2939389"/>
            <a:ext cx="142178" cy="142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7" name="CuadroTexto 26"/>
          <p:cNvSpPr txBox="1"/>
          <p:nvPr/>
        </p:nvSpPr>
        <p:spPr>
          <a:xfrm>
            <a:off x="6732001" y="2996315"/>
            <a:ext cx="1135247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dv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 = -</a:t>
            </a:r>
            <a:r>
              <a:rPr lang="es-ES_tradnl" sz="1351" i="1">
                <a:latin typeface="Symbol" charset="2"/>
                <a:ea typeface="Symbol" charset="2"/>
                <a:cs typeface="Symbol" charset="2"/>
              </a:rPr>
              <a:t>w</a:t>
            </a:r>
            <a:r>
              <a:rPr lang="es-ES_tradnl" sz="1351" i="1" baseline="3000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 x dt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6132979" y="2641098"/>
            <a:ext cx="857927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dx = v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 dt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951879" y="4306097"/>
            <a:ext cx="21403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500"/>
              <a:t>Espacio de Configuración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4890801" y="4306097"/>
            <a:ext cx="292259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500"/>
              <a:t>Espacio de configuración-velocidad</a:t>
            </a:r>
          </a:p>
        </p:txBody>
      </p:sp>
    </p:spTree>
    <p:extLst>
      <p:ext uri="{BB962C8B-B14F-4D97-AF65-F5344CB8AC3E}">
        <p14:creationId xmlns:p14="http://schemas.microsoft.com/office/powerpoint/2010/main" val="695849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de flecha 3"/>
          <p:cNvCxnSpPr/>
          <p:nvPr/>
        </p:nvCxnSpPr>
        <p:spPr>
          <a:xfrm flipV="1">
            <a:off x="2098964" y="1200153"/>
            <a:ext cx="0" cy="4052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1787237" y="5034395"/>
            <a:ext cx="48733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787236" y="1200151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p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389775" y="5034396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</a:t>
            </a:r>
          </a:p>
        </p:txBody>
      </p:sp>
      <p:sp>
        <p:nvSpPr>
          <p:cNvPr id="18" name="Forma libre 17"/>
          <p:cNvSpPr/>
          <p:nvPr/>
        </p:nvSpPr>
        <p:spPr>
          <a:xfrm>
            <a:off x="1888861" y="2446021"/>
            <a:ext cx="3140340" cy="2806584"/>
          </a:xfrm>
          <a:custGeom>
            <a:avLst/>
            <a:gdLst>
              <a:gd name="connsiteX0" fmla="*/ 0 w 4337499"/>
              <a:gd name="connsiteY0" fmla="*/ 0 h 4023360"/>
              <a:gd name="connsiteX1" fmla="*/ 1021080 w 4337499"/>
              <a:gd name="connsiteY1" fmla="*/ 243840 h 4023360"/>
              <a:gd name="connsiteX2" fmla="*/ 2819400 w 4337499"/>
              <a:gd name="connsiteY2" fmla="*/ 1021080 h 4023360"/>
              <a:gd name="connsiteX3" fmla="*/ 4297680 w 4337499"/>
              <a:gd name="connsiteY3" fmla="*/ 2499360 h 4023360"/>
              <a:gd name="connsiteX4" fmla="*/ 3947160 w 4337499"/>
              <a:gd name="connsiteY4" fmla="*/ 4023360 h 402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7499" h="4023360">
                <a:moveTo>
                  <a:pt x="0" y="0"/>
                </a:moveTo>
                <a:cubicBezTo>
                  <a:pt x="275590" y="36830"/>
                  <a:pt x="551180" y="73660"/>
                  <a:pt x="1021080" y="243840"/>
                </a:cubicBezTo>
                <a:cubicBezTo>
                  <a:pt x="1490980" y="414020"/>
                  <a:pt x="2273300" y="645160"/>
                  <a:pt x="2819400" y="1021080"/>
                </a:cubicBezTo>
                <a:cubicBezTo>
                  <a:pt x="3365500" y="1397000"/>
                  <a:pt x="4109720" y="1998980"/>
                  <a:pt x="4297680" y="2499360"/>
                </a:cubicBezTo>
                <a:cubicBezTo>
                  <a:pt x="4485640" y="2999740"/>
                  <a:pt x="3947160" y="4023360"/>
                  <a:pt x="3947160" y="402336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9" name="Forma libre 18"/>
          <p:cNvSpPr/>
          <p:nvPr/>
        </p:nvSpPr>
        <p:spPr>
          <a:xfrm>
            <a:off x="1891214" y="1797108"/>
            <a:ext cx="3866391" cy="3455499"/>
          </a:xfrm>
          <a:custGeom>
            <a:avLst/>
            <a:gdLst>
              <a:gd name="connsiteX0" fmla="*/ 0 w 4337499"/>
              <a:gd name="connsiteY0" fmla="*/ 0 h 4023360"/>
              <a:gd name="connsiteX1" fmla="*/ 1021080 w 4337499"/>
              <a:gd name="connsiteY1" fmla="*/ 243840 h 4023360"/>
              <a:gd name="connsiteX2" fmla="*/ 2819400 w 4337499"/>
              <a:gd name="connsiteY2" fmla="*/ 1021080 h 4023360"/>
              <a:gd name="connsiteX3" fmla="*/ 4297680 w 4337499"/>
              <a:gd name="connsiteY3" fmla="*/ 2499360 h 4023360"/>
              <a:gd name="connsiteX4" fmla="*/ 3947160 w 4337499"/>
              <a:gd name="connsiteY4" fmla="*/ 4023360 h 402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7499" h="4023360">
                <a:moveTo>
                  <a:pt x="0" y="0"/>
                </a:moveTo>
                <a:cubicBezTo>
                  <a:pt x="275590" y="36830"/>
                  <a:pt x="551180" y="73660"/>
                  <a:pt x="1021080" y="243840"/>
                </a:cubicBezTo>
                <a:cubicBezTo>
                  <a:pt x="1490980" y="414020"/>
                  <a:pt x="2273300" y="645160"/>
                  <a:pt x="2819400" y="1021080"/>
                </a:cubicBezTo>
                <a:cubicBezTo>
                  <a:pt x="3365500" y="1397000"/>
                  <a:pt x="4109720" y="1998980"/>
                  <a:pt x="4297680" y="2499360"/>
                </a:cubicBezTo>
                <a:cubicBezTo>
                  <a:pt x="4485640" y="2999740"/>
                  <a:pt x="3947160" y="4023360"/>
                  <a:pt x="3947160" y="402336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0" name="Forma libre 19"/>
          <p:cNvSpPr/>
          <p:nvPr/>
        </p:nvSpPr>
        <p:spPr>
          <a:xfrm>
            <a:off x="1888861" y="1243794"/>
            <a:ext cx="4500915" cy="4008813"/>
          </a:xfrm>
          <a:custGeom>
            <a:avLst/>
            <a:gdLst>
              <a:gd name="connsiteX0" fmla="*/ 0 w 4337499"/>
              <a:gd name="connsiteY0" fmla="*/ 0 h 4023360"/>
              <a:gd name="connsiteX1" fmla="*/ 1021080 w 4337499"/>
              <a:gd name="connsiteY1" fmla="*/ 243840 h 4023360"/>
              <a:gd name="connsiteX2" fmla="*/ 2819400 w 4337499"/>
              <a:gd name="connsiteY2" fmla="*/ 1021080 h 4023360"/>
              <a:gd name="connsiteX3" fmla="*/ 4297680 w 4337499"/>
              <a:gd name="connsiteY3" fmla="*/ 2499360 h 4023360"/>
              <a:gd name="connsiteX4" fmla="*/ 3947160 w 4337499"/>
              <a:gd name="connsiteY4" fmla="*/ 4023360 h 402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7499" h="4023360">
                <a:moveTo>
                  <a:pt x="0" y="0"/>
                </a:moveTo>
                <a:cubicBezTo>
                  <a:pt x="275590" y="36830"/>
                  <a:pt x="551180" y="73660"/>
                  <a:pt x="1021080" y="243840"/>
                </a:cubicBezTo>
                <a:cubicBezTo>
                  <a:pt x="1490980" y="414020"/>
                  <a:pt x="2273300" y="645160"/>
                  <a:pt x="2819400" y="1021080"/>
                </a:cubicBezTo>
                <a:cubicBezTo>
                  <a:pt x="3365500" y="1397000"/>
                  <a:pt x="4109720" y="1998980"/>
                  <a:pt x="4297680" y="2499360"/>
                </a:cubicBezTo>
                <a:cubicBezTo>
                  <a:pt x="4485640" y="2999740"/>
                  <a:pt x="3947160" y="4023360"/>
                  <a:pt x="3947160" y="402336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1" name="Forma libre 20"/>
          <p:cNvSpPr/>
          <p:nvPr/>
        </p:nvSpPr>
        <p:spPr>
          <a:xfrm>
            <a:off x="1885583" y="2944515"/>
            <a:ext cx="2186012" cy="2308091"/>
          </a:xfrm>
          <a:custGeom>
            <a:avLst/>
            <a:gdLst>
              <a:gd name="connsiteX0" fmla="*/ 0 w 4337499"/>
              <a:gd name="connsiteY0" fmla="*/ 0 h 4023360"/>
              <a:gd name="connsiteX1" fmla="*/ 1021080 w 4337499"/>
              <a:gd name="connsiteY1" fmla="*/ 243840 h 4023360"/>
              <a:gd name="connsiteX2" fmla="*/ 2819400 w 4337499"/>
              <a:gd name="connsiteY2" fmla="*/ 1021080 h 4023360"/>
              <a:gd name="connsiteX3" fmla="*/ 4297680 w 4337499"/>
              <a:gd name="connsiteY3" fmla="*/ 2499360 h 4023360"/>
              <a:gd name="connsiteX4" fmla="*/ 3947160 w 4337499"/>
              <a:gd name="connsiteY4" fmla="*/ 4023360 h 402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7499" h="4023360">
                <a:moveTo>
                  <a:pt x="0" y="0"/>
                </a:moveTo>
                <a:cubicBezTo>
                  <a:pt x="275590" y="36830"/>
                  <a:pt x="551180" y="73660"/>
                  <a:pt x="1021080" y="243840"/>
                </a:cubicBezTo>
                <a:cubicBezTo>
                  <a:pt x="1490980" y="414020"/>
                  <a:pt x="2273300" y="645160"/>
                  <a:pt x="2819400" y="1021080"/>
                </a:cubicBezTo>
                <a:cubicBezTo>
                  <a:pt x="3365500" y="1397000"/>
                  <a:pt x="4109720" y="1998980"/>
                  <a:pt x="4297680" y="2499360"/>
                </a:cubicBezTo>
                <a:cubicBezTo>
                  <a:pt x="4485640" y="2999740"/>
                  <a:pt x="3947160" y="4023360"/>
                  <a:pt x="3947160" y="402336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3" name="CuadroTexto 22"/>
          <p:cNvSpPr txBox="1"/>
          <p:nvPr/>
        </p:nvSpPr>
        <p:spPr>
          <a:xfrm>
            <a:off x="3899384" y="4591932"/>
            <a:ext cx="344387" cy="438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760333" y="4609444"/>
            <a:ext cx="344387" cy="438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2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461018" y="4619239"/>
            <a:ext cx="360017" cy="438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3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5997001" y="4619239"/>
            <a:ext cx="400107" cy="3002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4</a:t>
            </a:r>
          </a:p>
        </p:txBody>
      </p:sp>
      <p:cxnSp>
        <p:nvCxnSpPr>
          <p:cNvPr id="31" name="Conector recto de flecha 30"/>
          <p:cNvCxnSpPr/>
          <p:nvPr/>
        </p:nvCxnSpPr>
        <p:spPr>
          <a:xfrm flipV="1">
            <a:off x="4556646" y="2080493"/>
            <a:ext cx="824231" cy="93730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4593577" y="1981800"/>
            <a:ext cx="468939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i="1">
                <a:latin typeface="Times New Roman" charset="0"/>
                <a:ea typeface="Times New Roman" charset="0"/>
                <a:cs typeface="Times New Roman" charset="0"/>
              </a:rPr>
              <a:t>∇</a:t>
            </a:r>
            <a:r>
              <a:rPr lang="es-ES_tradnl" sz="1500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endParaRPr lang="es-ES_tradnl" sz="1500" i="1" baseline="-2500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4" name="Conector recto de flecha 33"/>
          <p:cNvCxnSpPr/>
          <p:nvPr/>
        </p:nvCxnSpPr>
        <p:spPr>
          <a:xfrm>
            <a:off x="4593579" y="3017799"/>
            <a:ext cx="7872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 flipV="1">
            <a:off x="5384214" y="2138989"/>
            <a:ext cx="23297" cy="8788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5395865" y="1907383"/>
            <a:ext cx="633463" cy="508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1" i="1"/>
              <a:t>∂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/>
              <a:t>/∂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q</a:t>
            </a:r>
            <a:endParaRPr lang="es-ES_tradnl" sz="1351" i="1"/>
          </a:p>
        </p:txBody>
      </p:sp>
      <p:sp>
        <p:nvSpPr>
          <p:cNvPr id="43" name="CuadroTexto 42"/>
          <p:cNvSpPr txBox="1"/>
          <p:nvPr/>
        </p:nvSpPr>
        <p:spPr>
          <a:xfrm>
            <a:off x="5331503" y="2894785"/>
            <a:ext cx="633851" cy="508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1" i="1"/>
              <a:t>∂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/>
              <a:t>/∂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p</a:t>
            </a:r>
            <a:endParaRPr lang="es-ES_tradnl" sz="1351" i="1"/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4572382" y="3035401"/>
            <a:ext cx="21199" cy="52383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>
            <a:off x="4575110" y="3066475"/>
            <a:ext cx="48740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4568671" y="3035401"/>
            <a:ext cx="522389" cy="480195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4290050" y="3388511"/>
            <a:ext cx="633463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dp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5014706" y="2996839"/>
            <a:ext cx="633463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dq</a:t>
            </a:r>
          </a:p>
        </p:txBody>
      </p:sp>
      <p:sp>
        <p:nvSpPr>
          <p:cNvPr id="22" name="Elipse 21"/>
          <p:cNvSpPr/>
          <p:nvPr/>
        </p:nvSpPr>
        <p:spPr>
          <a:xfrm>
            <a:off x="4431763" y="2915219"/>
            <a:ext cx="249764" cy="2307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62" name="CuadroTexto 61"/>
          <p:cNvSpPr txBox="1"/>
          <p:nvPr/>
        </p:nvSpPr>
        <p:spPr>
          <a:xfrm>
            <a:off x="5091060" y="3490383"/>
            <a:ext cx="1025795" cy="7159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Dirección de movimiento</a:t>
            </a:r>
          </a:p>
        </p:txBody>
      </p:sp>
    </p:spTree>
    <p:extLst>
      <p:ext uri="{BB962C8B-B14F-4D97-AF65-F5344CB8AC3E}">
        <p14:creationId xmlns:p14="http://schemas.microsoft.com/office/powerpoint/2010/main" val="785207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96191" y="1543051"/>
            <a:ext cx="75022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68" indent="-257168">
              <a:buAutoNum type="arabicPeriod"/>
            </a:pPr>
            <a:r>
              <a:rPr lang="es-ES_tradnl"/>
              <a:t>Condiciones iniciales: masa, posición y velocidad de los cuerpos 1 y 2</a:t>
            </a:r>
          </a:p>
          <a:p>
            <a:pPr marL="257168" indent="-257168">
              <a:buAutoNum type="arabicPeriod"/>
            </a:pPr>
            <a:r>
              <a:rPr lang="es-ES_tradnl"/>
              <a:t>Calcule la constante gravitacional del sistema: </a:t>
            </a:r>
            <a:r>
              <a:rPr lang="es-ES_tradnl">
                <a:latin typeface="Symbol" charset="2"/>
                <a:ea typeface="Symbol" charset="2"/>
                <a:cs typeface="Symbol" charset="2"/>
              </a:rPr>
              <a:t>m</a:t>
            </a:r>
          </a:p>
          <a:p>
            <a:pPr marL="257168" indent="-257168">
              <a:buAutoNum type="arabicPeriod"/>
            </a:pPr>
            <a:r>
              <a:rPr lang="es-ES_tradnl"/>
              <a:t>...</a:t>
            </a:r>
          </a:p>
          <a:p>
            <a:pPr marL="257168" indent="-257168">
              <a:buAutoNum type="arabicPeriod"/>
            </a:pPr>
            <a:r>
              <a:rPr lang="es-ES_tradnl"/>
              <a:t>Calcule las cantidades derivadas: p, n </a:t>
            </a:r>
          </a:p>
          <a:p>
            <a:pPr marL="257168" indent="-257168">
              <a:buAutoNum type="arabicPeriod"/>
            </a:pPr>
            <a:r>
              <a:rPr lang="es-ES_tradnl" b="1"/>
              <a:t>Dado un tiempo t</a:t>
            </a:r>
            <a:r>
              <a:rPr lang="es-ES_tradnl"/>
              <a:t>, resuelva la ecuación de Kepler para obtener: E </a:t>
            </a:r>
            <a:br>
              <a:rPr lang="es-ES_tradnl"/>
            </a:br>
            <a:r>
              <a:rPr lang="es-ES_tradnl"/>
              <a:t>(asuma t</a:t>
            </a:r>
            <a:r>
              <a:rPr lang="es-ES_tradnl" baseline="-25000"/>
              <a:t>p</a:t>
            </a:r>
            <a:r>
              <a:rPr lang="es-ES_tradnl"/>
              <a:t> = 0 por ahora)</a:t>
            </a:r>
          </a:p>
          <a:p>
            <a:pPr marL="257168" indent="-257168">
              <a:buAutoNum type="arabicPeriod"/>
            </a:pPr>
            <a:r>
              <a:rPr lang="es-ES_tradnl"/>
              <a:t>...</a:t>
            </a:r>
          </a:p>
          <a:p>
            <a:pPr marL="257168" indent="-257168">
              <a:buAutoNum type="arabicPeriod"/>
            </a:pPr>
            <a:r>
              <a:rPr lang="es-ES_tradnl"/>
              <a:t>Calcule la magnitud del vector posición: r = p / (1+e cos f)</a:t>
            </a:r>
          </a:p>
          <a:p>
            <a:pPr marL="257168" indent="-257168">
              <a:buAutoNum type="arabicPeriod"/>
            </a:pPr>
            <a:r>
              <a:rPr lang="es-ES_tradnl"/>
              <a:t>Calcule la posición: x = r cos f, y = r sin f</a:t>
            </a:r>
          </a:p>
          <a:p>
            <a:pPr marL="257168" indent="-257168">
              <a:buAutoNum type="arabicPeriod"/>
            </a:pPr>
            <a:r>
              <a:rPr lang="es-ES_tradnl"/>
              <a:t>...</a:t>
            </a:r>
          </a:p>
          <a:p>
            <a:pPr marL="257168" indent="-257168">
              <a:buAutoNum type="arabicPeriod"/>
            </a:pPr>
            <a:r>
              <a:rPr lang="es-ES_tradnl"/>
              <a:t>Calcule el argumento de la velocidad: sin </a:t>
            </a:r>
            <a:r>
              <a:rPr lang="es-ES_tradnl">
                <a:latin typeface="Symbol" charset="2"/>
                <a:ea typeface="Symbol" charset="2"/>
                <a:cs typeface="Symbol" charset="2"/>
              </a:rPr>
              <a:t>f</a:t>
            </a:r>
            <a:r>
              <a:rPr lang="es-ES_tradnl"/>
              <a:t> = h/(rv)</a:t>
            </a:r>
          </a:p>
          <a:p>
            <a:pPr marL="257168" indent="-257168">
              <a:buAutoNum type="arabicPeriod"/>
            </a:pPr>
            <a:r>
              <a:rPr lang="es-ES_tradnl"/>
              <a:t> ...</a:t>
            </a:r>
          </a:p>
          <a:p>
            <a:pPr marL="257168" indent="-257168">
              <a:buAutoNum type="arabicPeriod"/>
            </a:pPr>
            <a:r>
              <a:rPr lang="es-ES_tradnl"/>
              <a:t>Calcule las componentes de la velocidad: v</a:t>
            </a:r>
            <a:r>
              <a:rPr lang="es-ES_tradnl" baseline="-25000"/>
              <a:t>x</a:t>
            </a:r>
            <a:r>
              <a:rPr lang="es-ES_tradnl"/>
              <a:t> = v cos </a:t>
            </a:r>
            <a:r>
              <a:rPr lang="es-ES_tradnl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s-ES_tradnl" baseline="-25000"/>
              <a:t>v </a:t>
            </a:r>
            <a:r>
              <a:rPr lang="es-ES_tradnl"/>
              <a:t>, v</a:t>
            </a:r>
            <a:r>
              <a:rPr lang="es-ES_tradnl" baseline="-25000"/>
              <a:t>y</a:t>
            </a:r>
            <a:r>
              <a:rPr lang="es-ES_tradnl"/>
              <a:t> = v sin </a:t>
            </a:r>
            <a:r>
              <a:rPr lang="es-ES_tradnl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s-ES_tradnl" baseline="-25000"/>
              <a:t>v</a:t>
            </a:r>
            <a:r>
              <a:rPr lang="es-ES_trad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193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Agrupar 32"/>
          <p:cNvGrpSpPr/>
          <p:nvPr/>
        </p:nvGrpSpPr>
        <p:grpSpPr>
          <a:xfrm>
            <a:off x="2322161" y="1050543"/>
            <a:ext cx="4547115" cy="2726038"/>
            <a:chOff x="1146504" y="2450135"/>
            <a:chExt cx="4547115" cy="2726038"/>
          </a:xfrm>
        </p:grpSpPr>
        <p:cxnSp>
          <p:nvCxnSpPr>
            <p:cNvPr id="31" name="Conector recto de flecha 30"/>
            <p:cNvCxnSpPr/>
            <p:nvPr/>
          </p:nvCxnSpPr>
          <p:spPr>
            <a:xfrm flipV="1">
              <a:off x="2890899" y="2802975"/>
              <a:ext cx="2665971" cy="50825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2961631" y="3032449"/>
              <a:ext cx="994550" cy="1943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3687808" y="2733869"/>
                  <a:ext cx="137743" cy="241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7808" y="2733869"/>
                  <a:ext cx="137743" cy="24160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5455" t="-35000" r="-104545" b="-1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Conector recto de flecha 5"/>
            <p:cNvCxnSpPr/>
            <p:nvPr/>
          </p:nvCxnSpPr>
          <p:spPr>
            <a:xfrm flipV="1">
              <a:off x="2118049" y="3295983"/>
              <a:ext cx="797424" cy="1406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V="1">
              <a:off x="2118049" y="2793730"/>
              <a:ext cx="3461263" cy="18995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2400184" y="365233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0184" y="3652337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564887" y="337241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887" y="3372419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 rot="20978094">
                  <a:off x="3641156" y="3120492"/>
                  <a:ext cx="105214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12</m:t>
                          </m:r>
                        </m:sub>
                      </m:sSub>
                    </m:oMath>
                  </a14:m>
                  <a:r>
                    <a:rPr lang="es-ES_tradnl" sz="1400"/>
                    <a:t>=</a:t>
                  </a:r>
                  <a:r>
                    <a:rPr lang="en-US" sz="14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s-ES_tradnl" sz="1400"/>
                    <a:t>-</a:t>
                  </a:r>
                  <a:r>
                    <a:rPr lang="en-US" sz="14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3641156" y="3120492"/>
                  <a:ext cx="105214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345" t="-15152" b="-2121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Elipse 36"/>
            <p:cNvSpPr/>
            <p:nvPr/>
          </p:nvSpPr>
          <p:spPr>
            <a:xfrm>
              <a:off x="5442128" y="2719249"/>
              <a:ext cx="189571" cy="18957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Elipse 37"/>
            <p:cNvSpPr/>
            <p:nvPr/>
          </p:nvSpPr>
          <p:spPr>
            <a:xfrm>
              <a:off x="2820119" y="3216553"/>
              <a:ext cx="189571" cy="18957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 </a:t>
              </a:r>
              <a:endParaRPr lang="es-ES_tradnl"/>
            </a:p>
          </p:txBody>
        </p:sp>
        <p:cxnSp>
          <p:nvCxnSpPr>
            <p:cNvPr id="39" name="Conector recto de flecha 38"/>
            <p:cNvCxnSpPr/>
            <p:nvPr/>
          </p:nvCxnSpPr>
          <p:spPr>
            <a:xfrm>
              <a:off x="2104756" y="4697946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 flipH="1">
              <a:off x="1273156" y="4697946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/>
            <p:nvPr/>
          </p:nvCxnSpPr>
          <p:spPr>
            <a:xfrm flipV="1">
              <a:off x="2104755" y="3051538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1146504" y="493367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504" y="4933676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759463" y="442200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9463" y="4422004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2120493" y="305153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493" y="3051538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2745536" y="293221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5536" y="2932217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061" r="-6061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5491847" y="245013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1847" y="2450135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CuadroTexto 20"/>
          <p:cNvSpPr txBox="1"/>
          <p:nvPr/>
        </p:nvSpPr>
        <p:spPr>
          <a:xfrm>
            <a:off x="2893262" y="3018200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01216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Agrupar 52"/>
          <p:cNvGrpSpPr/>
          <p:nvPr/>
        </p:nvGrpSpPr>
        <p:grpSpPr>
          <a:xfrm>
            <a:off x="2322161" y="1050543"/>
            <a:ext cx="4547115" cy="2726038"/>
            <a:chOff x="2322161" y="1050543"/>
            <a:chExt cx="4547115" cy="2726038"/>
          </a:xfrm>
        </p:grpSpPr>
        <p:sp>
          <p:nvSpPr>
            <p:cNvPr id="4" name="Cruz 3"/>
            <p:cNvSpPr/>
            <p:nvPr/>
          </p:nvSpPr>
          <p:spPr>
            <a:xfrm>
              <a:off x="5033049" y="1574165"/>
              <a:ext cx="227390" cy="227391"/>
            </a:xfrm>
            <a:prstGeom prst="plus">
              <a:avLst>
                <a:gd name="adj" fmla="val 4441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Elipse 36"/>
            <p:cNvSpPr/>
            <p:nvPr/>
          </p:nvSpPr>
          <p:spPr>
            <a:xfrm>
              <a:off x="6635891" y="1309207"/>
              <a:ext cx="189571" cy="189571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Elipse 37"/>
            <p:cNvSpPr/>
            <p:nvPr/>
          </p:nvSpPr>
          <p:spPr>
            <a:xfrm>
              <a:off x="3947395" y="1763742"/>
              <a:ext cx="287610" cy="28761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 </a:t>
              </a:r>
              <a:endParaRPr lang="es-ES_tradnl"/>
            </a:p>
          </p:txBody>
        </p:sp>
        <p:cxnSp>
          <p:nvCxnSpPr>
            <p:cNvPr id="31" name="Conector recto de flecha 30"/>
            <p:cNvCxnSpPr/>
            <p:nvPr/>
          </p:nvCxnSpPr>
          <p:spPr>
            <a:xfrm flipV="1">
              <a:off x="5185186" y="1406559"/>
              <a:ext cx="1550516" cy="28777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/>
            <p:cNvCxnSpPr/>
            <p:nvPr/>
          </p:nvCxnSpPr>
          <p:spPr>
            <a:xfrm flipV="1">
              <a:off x="3293706" y="1896391"/>
              <a:ext cx="797424" cy="1406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V="1">
              <a:off x="3293706" y="1447800"/>
              <a:ext cx="3454227" cy="18459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3575841" y="225274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5841" y="225274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5740544" y="197282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544" y="1972827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 rot="20978094">
                  <a:off x="5450339" y="1608776"/>
                  <a:ext cx="605788" cy="3150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mr-IN" sz="12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s-ES" sz="12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ES" sz="1200" i="1">
                                    <a:latin typeface="Cambria Math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5450339" y="1608776"/>
                  <a:ext cx="605788" cy="31502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000" r="-28704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cto de flecha 38"/>
            <p:cNvCxnSpPr/>
            <p:nvPr/>
          </p:nvCxnSpPr>
          <p:spPr>
            <a:xfrm>
              <a:off x="3280413" y="3298354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 flipH="1">
              <a:off x="2448813" y="3298354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/>
            <p:nvPr/>
          </p:nvCxnSpPr>
          <p:spPr>
            <a:xfrm flipV="1">
              <a:off x="3280412" y="1651946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2322161" y="353408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161" y="3534084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4935120" y="302241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120" y="3022412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3296150" y="16519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150" y="1651946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3921193" y="15326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1193" y="1532625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061" r="-6061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6667504" y="105054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7504" y="1050543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de flecha 20"/>
            <p:cNvCxnSpPr/>
            <p:nvPr/>
          </p:nvCxnSpPr>
          <p:spPr>
            <a:xfrm flipV="1">
              <a:off x="3298825" y="1683572"/>
              <a:ext cx="1870224" cy="16089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V="1">
              <a:off x="4066556" y="1715845"/>
              <a:ext cx="1000296" cy="19579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 rot="20978094">
                  <a:off x="4253974" y="1831054"/>
                  <a:ext cx="605788" cy="3150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mr-IN" sz="1200" b="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sz="12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ES" sz="1200" b="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ES" sz="1200" i="1">
                                    <a:latin typeface="Cambria Math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4253974" y="1831054"/>
                  <a:ext cx="605788" cy="31502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7143" r="-18349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4534857" y="2219369"/>
                  <a:ext cx="201772" cy="241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𝐶𝑀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4857" y="2219369"/>
                  <a:ext cx="201772" cy="24160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0303" r="-69697" b="-1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CuadroTexto 31"/>
            <p:cNvSpPr txBox="1"/>
            <p:nvPr/>
          </p:nvSpPr>
          <p:spPr>
            <a:xfrm>
              <a:off x="4855478" y="1776400"/>
              <a:ext cx="563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00B0F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CM</a:t>
              </a:r>
            </a:p>
          </p:txBody>
        </p:sp>
        <p:cxnSp>
          <p:nvCxnSpPr>
            <p:cNvPr id="50" name="Conector recto de flecha 49"/>
            <p:cNvCxnSpPr/>
            <p:nvPr/>
          </p:nvCxnSpPr>
          <p:spPr>
            <a:xfrm flipV="1">
              <a:off x="4052328" y="1330088"/>
              <a:ext cx="2638245" cy="5058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4682930" y="1363420"/>
                  <a:ext cx="86547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200" i="1">
                              <a:latin typeface="Cambria Math" charset="0"/>
                            </a:rPr>
                            <m:t>𝑟</m:t>
                          </m:r>
                        </m:e>
                      </m:acc>
                      <m:r>
                        <a:rPr lang="es-ES" sz="1200" b="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2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200" b="0" i="1">
                          <a:latin typeface="Cambria Math" charset="0"/>
                        </a:rPr>
                        <m:t>−</m:t>
                      </m:r>
                    </m:oMath>
                  </a14:m>
                  <a:r>
                    <a:rPr lang="en-US" sz="12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2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930" y="1363420"/>
                  <a:ext cx="865476" cy="18466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3333" r="-12676" b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CuadroTexto 27"/>
          <p:cNvSpPr txBox="1"/>
          <p:nvPr/>
        </p:nvSpPr>
        <p:spPr>
          <a:xfrm>
            <a:off x="2938604" y="2987972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948328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83245</TotalTime>
  <Words>2326</Words>
  <Application>Microsoft Macintosh PowerPoint</Application>
  <PresentationFormat>Presentación en pantalla (4:3)</PresentationFormat>
  <Paragraphs>782</Paragraphs>
  <Slides>75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75</vt:i4>
      </vt:variant>
    </vt:vector>
  </HeadingPairs>
  <TitlesOfParts>
    <vt:vector size="85" baseType="lpstr">
      <vt:lpstr>Arial</vt:lpstr>
      <vt:lpstr>Arial Rounded MT Bold</vt:lpstr>
      <vt:lpstr>Calibri</vt:lpstr>
      <vt:lpstr>Calibri Light</vt:lpstr>
      <vt:lpstr>Cambria Math</vt:lpstr>
      <vt:lpstr>Mangal</vt:lpstr>
      <vt:lpstr>Snell Roundhand</vt:lpstr>
      <vt:lpstr>Symbol</vt:lpstr>
      <vt:lpstr>Times New Roman</vt:lpstr>
      <vt:lpstr>Tema de Office</vt:lpstr>
      <vt:lpstr>Presentación de PowerPoint</vt:lpstr>
      <vt:lpstr>square_teorema_danelin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square_transformaciones_galileo</vt:lpstr>
      <vt:lpstr>square_rotacion_ejes</vt:lpstr>
      <vt:lpstr>vertical_rotaciones_no_conmutativas</vt:lpstr>
      <vt:lpstr>vertical_iss_microgravedad</vt:lpstr>
      <vt:lpstr>square_aceleraciones_ficticias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square_area_elipse</vt:lpstr>
      <vt:lpstr>Presentación de PowerPoint</vt:lpstr>
      <vt:lpstr>horizontal_anomalia_media</vt:lpstr>
      <vt:lpstr>horizontal_halley</vt:lpstr>
      <vt:lpstr>square_osculatriz</vt:lpstr>
      <vt:lpstr>square_fuerza_perturbadora</vt:lpstr>
      <vt:lpstr>horizontal_crtbp_configuracion</vt:lpstr>
      <vt:lpstr>square_regiones_exclusion_crtbp</vt:lpstr>
      <vt:lpstr>square_definicion_colineales_crtbp</vt:lpstr>
      <vt:lpstr>horizontal_reposo_crtbp</vt:lpstr>
      <vt:lpstr>horizontal_puntos_equilibrio_crtbp</vt:lpstr>
      <vt:lpstr>square_trabajos_virtuales</vt:lpstr>
      <vt:lpstr>vertical_pendulo_dAlambert</vt:lpstr>
      <vt:lpstr>horizontal_restriccion_noholonomica</vt:lpstr>
      <vt:lpstr>square_pendulo_conico</vt:lpstr>
      <vt:lpstr>vertical_pendulo_elastico</vt:lpstr>
      <vt:lpstr>horizontal_regiones_exclusion_potencial_efectivo</vt:lpstr>
      <vt:lpstr>square_hamiltoniano_sistema_simple</vt:lpstr>
      <vt:lpstr>horizontal_espacio_configuracion_fase</vt:lpstr>
      <vt:lpstr>square_espacio_fase_interpretacion</vt:lpstr>
      <vt:lpstr>horizontal_transformacion_canonica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Zuluaga</dc:creator>
  <cp:lastModifiedBy>Jorge Zuluaga</cp:lastModifiedBy>
  <cp:revision>239</cp:revision>
  <dcterms:created xsi:type="dcterms:W3CDTF">2018-02-08T16:24:59Z</dcterms:created>
  <dcterms:modified xsi:type="dcterms:W3CDTF">2020-04-02T20:44:12Z</dcterms:modified>
</cp:coreProperties>
</file>