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4"/>
  </p:notesMasterIdLst>
  <p:sldIdLst>
    <p:sldId id="287" r:id="rId2"/>
    <p:sldId id="291" r:id="rId3"/>
    <p:sldId id="292" r:id="rId4"/>
    <p:sldId id="285" r:id="rId5"/>
    <p:sldId id="286" r:id="rId6"/>
    <p:sldId id="288" r:id="rId7"/>
    <p:sldId id="290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2" r:id="rId16"/>
    <p:sldId id="304" r:id="rId17"/>
    <p:sldId id="303" r:id="rId18"/>
    <p:sldId id="305" r:id="rId19"/>
    <p:sldId id="306" r:id="rId20"/>
    <p:sldId id="284" r:id="rId21"/>
    <p:sldId id="283" r:id="rId22"/>
    <p:sldId id="258" r:id="rId23"/>
    <p:sldId id="257" r:id="rId24"/>
    <p:sldId id="259" r:id="rId25"/>
    <p:sldId id="260" r:id="rId26"/>
    <p:sldId id="278" r:id="rId27"/>
    <p:sldId id="265" r:id="rId28"/>
    <p:sldId id="277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9" r:id="rId41"/>
    <p:sldId id="280" r:id="rId42"/>
    <p:sldId id="281" r:id="rId4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A00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/>
    <p:restoredTop sz="94674"/>
  </p:normalViewPr>
  <p:slideViewPr>
    <p:cSldViewPr snapToGrid="0" snapToObjects="1">
      <p:cViewPr>
        <p:scale>
          <a:sx n="345" d="100"/>
          <a:sy n="345" d="100"/>
        </p:scale>
        <p:origin x="-6656" y="-4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29/10/19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29/10/19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67.png"/><Relationship Id="rId7" Type="http://schemas.openxmlformats.org/officeDocument/2006/relationships/image" Target="../media/image6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86418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4635"/>
                  <a:chOff x="2754814" y="4466233"/>
                  <a:chExt cx="2772035" cy="1694635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4635"/>
                    <a:chOff x="2968361" y="4466233"/>
                    <a:chExt cx="2558488" cy="1694635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433742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9" y="1387188"/>
            <a:ext cx="5165328" cy="416588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451374" y="4176815"/>
            <a:ext cx="11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429485" y="3403465"/>
            <a:ext cx="453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517032" y="4767769"/>
            <a:ext cx="9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385155" y="2979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&gt; 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11878" y="3827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&lt;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11877" y="462926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=V</a:t>
            </a:r>
            <a:r>
              <a:rPr lang="es-ES_tradnl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eff,0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566180" y="4767770"/>
            <a:ext cx="0" cy="4479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18794" y="5206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=r</a:t>
            </a:r>
            <a:endParaRPr lang="es-ES_tradnl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5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grpSp>
        <p:nvGrpSpPr>
          <p:cNvPr id="32" name="Agrupar 31"/>
          <p:cNvGrpSpPr/>
          <p:nvPr/>
        </p:nvGrpSpPr>
        <p:grpSpPr>
          <a:xfrm>
            <a:off x="3150779" y="1762439"/>
            <a:ext cx="4864119" cy="3724419"/>
            <a:chOff x="3835277" y="566837"/>
            <a:chExt cx="6485492" cy="4965891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7978674" y="2212004"/>
              <a:ext cx="607872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8586546" y="2212004"/>
              <a:ext cx="0" cy="47344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6093997" y="828448"/>
              <a:ext cx="0" cy="26811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60874" y="3244314"/>
              <a:ext cx="4622654" cy="103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9914246" y="3248014"/>
              <a:ext cx="4065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498642" y="566837"/>
              <a:ext cx="51338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s-ES_tradnl" sz="2100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8" name="Arco 17"/>
            <p:cNvSpPr/>
            <p:nvPr/>
          </p:nvSpPr>
          <p:spPr>
            <a:xfrm>
              <a:off x="3835277" y="1819175"/>
              <a:ext cx="5130508" cy="3713553"/>
            </a:xfrm>
            <a:prstGeom prst="arc">
              <a:avLst>
                <a:gd name="adj1" fmla="val 17287105"/>
                <a:gd name="adj2" fmla="val 20744383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6" name="Elipse 5"/>
            <p:cNvSpPr/>
            <p:nvPr/>
          </p:nvSpPr>
          <p:spPr>
            <a:xfrm>
              <a:off x="7883889" y="2136104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8610240" y="2212005"/>
              <a:ext cx="15136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= -</a:t>
              </a:r>
              <a:r>
                <a:rPr lang="es-ES_tradnl" sz="1351" i="1">
                  <a:latin typeface="Symbol" charset="2"/>
                  <a:ea typeface="Symbol" charset="2"/>
                  <a:cs typeface="Symbol" charset="2"/>
                </a:rPr>
                <a:t>w</a:t>
              </a:r>
              <a:r>
                <a:rPr lang="es-ES_tradnl" sz="1351" i="1" baseline="30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x dt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7811544" y="1738382"/>
              <a:ext cx="114390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dx = 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dt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24"/>
          <p:cNvSpPr/>
          <p:nvPr/>
        </p:nvSpPr>
        <p:spPr>
          <a:xfrm>
            <a:off x="2496162" y="2302682"/>
            <a:ext cx="3721473" cy="3698069"/>
          </a:xfrm>
          <a:prstGeom prst="pie">
            <a:avLst>
              <a:gd name="adj1" fmla="val 17253806"/>
              <a:gd name="adj2" fmla="val 337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162" y="230268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4900962" y="3316094"/>
            <a:ext cx="472847" cy="84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356899" y="2147735"/>
            <a:ext cx="0" cy="235346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56899" y="2390544"/>
            <a:ext cx="544064" cy="177287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4900961" y="3321671"/>
            <a:ext cx="1321419" cy="847493"/>
          </a:xfrm>
          <a:custGeom>
            <a:avLst/>
            <a:gdLst>
              <a:gd name="connsiteX0" fmla="*/ 631902 w 1761892"/>
              <a:gd name="connsiteY0" fmla="*/ 1122556 h 1129990"/>
              <a:gd name="connsiteX1" fmla="*/ 1761892 w 1761892"/>
              <a:gd name="connsiteY1" fmla="*/ 1129990 h 1129990"/>
              <a:gd name="connsiteX2" fmla="*/ 1687551 w 1761892"/>
              <a:gd name="connsiteY2" fmla="*/ 810322 h 1129990"/>
              <a:gd name="connsiteX3" fmla="*/ 1338146 w 1761892"/>
              <a:gd name="connsiteY3" fmla="*/ 475785 h 1129990"/>
              <a:gd name="connsiteX4" fmla="*/ 988741 w 1761892"/>
              <a:gd name="connsiteY4" fmla="*/ 267629 h 1129990"/>
              <a:gd name="connsiteX5" fmla="*/ 564995 w 1761892"/>
              <a:gd name="connsiteY5" fmla="*/ 118946 h 1129990"/>
              <a:gd name="connsiteX6" fmla="*/ 141248 w 1761892"/>
              <a:gd name="connsiteY6" fmla="*/ 22302 h 1129990"/>
              <a:gd name="connsiteX7" fmla="*/ 0 w 1761892"/>
              <a:gd name="connsiteY7" fmla="*/ 0 h 1129990"/>
              <a:gd name="connsiteX8" fmla="*/ 631902 w 1761892"/>
              <a:gd name="connsiteY8" fmla="*/ 1122556 h 11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892" h="1129990">
                <a:moveTo>
                  <a:pt x="631902" y="1122556"/>
                </a:moveTo>
                <a:lnTo>
                  <a:pt x="1761892" y="1129990"/>
                </a:lnTo>
                <a:lnTo>
                  <a:pt x="1687551" y="810322"/>
                </a:lnTo>
                <a:lnTo>
                  <a:pt x="1338146" y="475785"/>
                </a:lnTo>
                <a:lnTo>
                  <a:pt x="988741" y="267629"/>
                </a:lnTo>
                <a:lnTo>
                  <a:pt x="564995" y="118946"/>
                </a:lnTo>
                <a:lnTo>
                  <a:pt x="141248" y="22302"/>
                </a:lnTo>
                <a:lnTo>
                  <a:pt x="0" y="0"/>
                </a:lnTo>
                <a:lnTo>
                  <a:pt x="631902" y="11225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Triángulo rectángulo 22"/>
          <p:cNvSpPr/>
          <p:nvPr/>
        </p:nvSpPr>
        <p:spPr>
          <a:xfrm>
            <a:off x="4900963" y="3321671"/>
            <a:ext cx="472844" cy="8417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4" name="Triángulo rectángulo 23"/>
          <p:cNvSpPr/>
          <p:nvPr/>
        </p:nvSpPr>
        <p:spPr>
          <a:xfrm flipH="1">
            <a:off x="4354802" y="2390545"/>
            <a:ext cx="541415" cy="17786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2496162" y="3280958"/>
            <a:ext cx="3721473" cy="17649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5373807" y="2302686"/>
            <a:ext cx="0" cy="21985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091219" y="4163420"/>
            <a:ext cx="384866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699971" y="3874717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94786" y="2252044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900961" y="2390544"/>
            <a:ext cx="0" cy="177287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869675" y="3296716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Elipse 29"/>
          <p:cNvSpPr/>
          <p:nvPr/>
        </p:nvSpPr>
        <p:spPr>
          <a:xfrm>
            <a:off x="4326385" y="4131583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1" name="Elipse 30"/>
          <p:cNvSpPr/>
          <p:nvPr/>
        </p:nvSpPr>
        <p:spPr>
          <a:xfrm>
            <a:off x="4869675" y="4132908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2" name="Elipse 31"/>
          <p:cNvSpPr/>
          <p:nvPr/>
        </p:nvSpPr>
        <p:spPr>
          <a:xfrm>
            <a:off x="5342935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875197" y="2349189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4" name="Arco 33"/>
          <p:cNvSpPr/>
          <p:nvPr/>
        </p:nvSpPr>
        <p:spPr>
          <a:xfrm>
            <a:off x="5091999" y="3923806"/>
            <a:ext cx="501868" cy="501868"/>
          </a:xfrm>
          <a:prstGeom prst="arc">
            <a:avLst>
              <a:gd name="adj1" fmla="val 1504305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5" name="CuadroTexto 34"/>
          <p:cNvSpPr txBox="1"/>
          <p:nvPr/>
        </p:nvSpPr>
        <p:spPr>
          <a:xfrm>
            <a:off x="5460505" y="3774323"/>
            <a:ext cx="216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cxnSp>
        <p:nvCxnSpPr>
          <p:cNvPr id="37" name="Conector recto 36"/>
          <p:cNvCxnSpPr>
            <a:stCxn id="22" idx="0"/>
            <a:endCxn id="29" idx="5"/>
          </p:cNvCxnSpPr>
          <p:nvPr/>
        </p:nvCxnSpPr>
        <p:spPr>
          <a:xfrm flipH="1" flipV="1">
            <a:off x="4921760" y="3348804"/>
            <a:ext cx="453128" cy="8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100167" y="3555851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Arco 42"/>
          <p:cNvSpPr/>
          <p:nvPr/>
        </p:nvSpPr>
        <p:spPr>
          <a:xfrm>
            <a:off x="4055981" y="3911161"/>
            <a:ext cx="501868" cy="501868"/>
          </a:xfrm>
          <a:prstGeom prst="arc">
            <a:avLst>
              <a:gd name="adj1" fmla="val 1795381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4" name="CuadroTexto 43"/>
          <p:cNvSpPr txBox="1"/>
          <p:nvPr/>
        </p:nvSpPr>
        <p:spPr>
          <a:xfrm>
            <a:off x="4481545" y="3851797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135164" y="415171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378719" y="4161869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896214" y="305823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217635" y="4136028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49" name="Elipse 48"/>
          <p:cNvSpPr/>
          <p:nvPr/>
        </p:nvSpPr>
        <p:spPr>
          <a:xfrm>
            <a:off x="6187123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4844231" y="211075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900456" y="41284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 f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4748783" y="370023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4538611" y="370054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4354801" y="4333489"/>
            <a:ext cx="1018644" cy="230832"/>
            <a:chOff x="5806400" y="4706672"/>
            <a:chExt cx="1358192" cy="307777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5806400" y="4858603"/>
              <a:ext cx="135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6279855" y="4706672"/>
              <a:ext cx="4300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i="1">
                  <a:latin typeface="Times New Roman" charset="0"/>
                  <a:ea typeface="Times New Roman" charset="0"/>
                  <a:cs typeface="Times New Roman" charset="0"/>
                </a:rPr>
                <a:t>a e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389194" y="4143219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733282" y="4158760"/>
            <a:ext cx="33855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1716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orde 5"/>
          <p:cNvSpPr/>
          <p:nvPr/>
        </p:nvSpPr>
        <p:spPr>
          <a:xfrm rot="9096027">
            <a:off x="2955205" y="2798243"/>
            <a:ext cx="3556699" cy="2327199"/>
          </a:xfrm>
          <a:prstGeom prst="chord">
            <a:avLst>
              <a:gd name="adj1" fmla="val 14009193"/>
              <a:gd name="adj2" fmla="val 429701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130879" y="3094266"/>
            <a:ext cx="5029200" cy="1526721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>
            <a:stCxn id="3" idx="2"/>
          </p:cNvCxnSpPr>
          <p:nvPr/>
        </p:nvCxnSpPr>
        <p:spPr>
          <a:xfrm flipH="1">
            <a:off x="4008666" y="3831203"/>
            <a:ext cx="875037" cy="165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" idx="2"/>
          </p:cNvCxnSpPr>
          <p:nvPr/>
        </p:nvCxnSpPr>
        <p:spPr>
          <a:xfrm>
            <a:off x="4883702" y="3831201"/>
            <a:ext cx="2651935" cy="27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orde 2"/>
          <p:cNvSpPr/>
          <p:nvPr/>
        </p:nvSpPr>
        <p:spPr>
          <a:xfrm rot="9096027">
            <a:off x="2955205" y="2798242"/>
            <a:ext cx="3556699" cy="2327199"/>
          </a:xfrm>
          <a:prstGeom prst="chord">
            <a:avLst>
              <a:gd name="adj1" fmla="val 4296861"/>
              <a:gd name="adj2" fmla="val 14032593"/>
            </a:avLst>
          </a:prstGeom>
          <a:solidFill>
            <a:schemeClr val="accent4">
              <a:lumMod val="60000"/>
              <a:lumOff val="4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 flipV="1">
            <a:off x="4883703" y="2498273"/>
            <a:ext cx="2547332" cy="133293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883704" y="3371853"/>
            <a:ext cx="888449" cy="45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" idx="2"/>
          </p:cNvCxnSpPr>
          <p:nvPr/>
        </p:nvCxnSpPr>
        <p:spPr>
          <a:xfrm flipH="1" flipV="1">
            <a:off x="4883704" y="1616529"/>
            <a:ext cx="1" cy="221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3" idx="2"/>
          </p:cNvCxnSpPr>
          <p:nvPr/>
        </p:nvCxnSpPr>
        <p:spPr>
          <a:xfrm flipH="1" flipV="1">
            <a:off x="3739245" y="2092463"/>
            <a:ext cx="1144459" cy="17387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883701" y="2661686"/>
            <a:ext cx="782315" cy="116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4163787" y="2737460"/>
            <a:ext cx="719916" cy="1093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372494" y="3799916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131130" y="2266304"/>
            <a:ext cx="3966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x’’’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568813" y="1884032"/>
            <a:ext cx="38702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4540" y="52581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928666" y="1438344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35" name="Arco 34"/>
          <p:cNvSpPr/>
          <p:nvPr/>
        </p:nvSpPr>
        <p:spPr>
          <a:xfrm>
            <a:off x="4398971" y="3519057"/>
            <a:ext cx="928955" cy="589731"/>
          </a:xfrm>
          <a:prstGeom prst="arc">
            <a:avLst>
              <a:gd name="adj1" fmla="val 2001915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6" name="CuadroTexto 35"/>
          <p:cNvSpPr txBox="1"/>
          <p:nvPr/>
        </p:nvSpPr>
        <p:spPr>
          <a:xfrm>
            <a:off x="4898768" y="4168640"/>
            <a:ext cx="3177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900251" y="3831203"/>
            <a:ext cx="490635" cy="331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89812" y="248836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53447" y="2410399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20912" y="33267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375416" y="3924671"/>
            <a:ext cx="72487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n=a</a:t>
            </a:r>
            <a:r>
              <a:rPr lang="es-ES_tradnl" sz="1351" b="1" i="1" baseline="-2500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s-ES_tradnl" sz="1351" b="1" i="1">
                <a:solidFill>
                  <a:srgbClr val="00B050"/>
                </a:solidFill>
                <a:latin typeface="Cordia New" charset="0"/>
                <a:ea typeface="Cordia New" charset="0"/>
                <a:cs typeface="Cordia New" charset="0"/>
              </a:rPr>
              <a:t>x </a:t>
            </a:r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5" name="Arco 44"/>
          <p:cNvSpPr/>
          <p:nvPr/>
        </p:nvSpPr>
        <p:spPr>
          <a:xfrm flipV="1">
            <a:off x="4369213" y="3292311"/>
            <a:ext cx="928955" cy="977309"/>
          </a:xfrm>
          <a:prstGeom prst="arc">
            <a:avLst>
              <a:gd name="adj1" fmla="val 5045510"/>
              <a:gd name="adj2" fmla="val 7158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6" name="CuadroTexto 45"/>
          <p:cNvSpPr txBox="1"/>
          <p:nvPr/>
        </p:nvSpPr>
        <p:spPr>
          <a:xfrm>
            <a:off x="4633503" y="3025768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7" name="Arco 46"/>
          <p:cNvSpPr/>
          <p:nvPr/>
        </p:nvSpPr>
        <p:spPr>
          <a:xfrm rot="17548776">
            <a:off x="4229131" y="3304970"/>
            <a:ext cx="1381623" cy="877100"/>
          </a:xfrm>
          <a:prstGeom prst="arc">
            <a:avLst>
              <a:gd name="adj1" fmla="val 3043027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8" name="CuadroTexto 47"/>
          <p:cNvSpPr txBox="1"/>
          <p:nvPr/>
        </p:nvSpPr>
        <p:spPr>
          <a:xfrm>
            <a:off x="5348377" y="3622700"/>
            <a:ext cx="3032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49" name="Arco 48"/>
          <p:cNvSpPr/>
          <p:nvPr/>
        </p:nvSpPr>
        <p:spPr>
          <a:xfrm rot="17548776">
            <a:off x="4238525" y="3071053"/>
            <a:ext cx="1447259" cy="1344935"/>
          </a:xfrm>
          <a:prstGeom prst="arc">
            <a:avLst>
              <a:gd name="adj1" fmla="val 672932"/>
              <a:gd name="adj2" fmla="val 2750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5557098" y="3005329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12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33541</TotalTime>
  <Words>1158</Words>
  <Application>Microsoft Macintosh PowerPoint</Application>
  <PresentationFormat>Presentación en pantalla (4:3)</PresentationFormat>
  <Paragraphs>403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Arial Rounded MT Bold</vt:lpstr>
      <vt:lpstr>Calibri</vt:lpstr>
      <vt:lpstr>Calibri Light</vt:lpstr>
      <vt:lpstr>Cambria Math</vt:lpstr>
      <vt:lpstr>Cordia New</vt:lpstr>
      <vt:lpstr>Mangal</vt:lpstr>
      <vt:lpstr>Snell Roundhand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114</cp:revision>
  <dcterms:created xsi:type="dcterms:W3CDTF">2018-02-08T16:24:59Z</dcterms:created>
  <dcterms:modified xsi:type="dcterms:W3CDTF">2019-10-29T19:14:07Z</dcterms:modified>
</cp:coreProperties>
</file>