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sldIdLst>
    <p:sldId id="287" r:id="rId2"/>
    <p:sldId id="282" r:id="rId3"/>
    <p:sldId id="285" r:id="rId4"/>
    <p:sldId id="286" r:id="rId5"/>
    <p:sldId id="284" r:id="rId6"/>
    <p:sldId id="283" r:id="rId7"/>
    <p:sldId id="258" r:id="rId8"/>
    <p:sldId id="257" r:id="rId9"/>
    <p:sldId id="259" r:id="rId10"/>
    <p:sldId id="260" r:id="rId11"/>
    <p:sldId id="278" r:id="rId12"/>
    <p:sldId id="265" r:id="rId13"/>
    <p:sldId id="277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0A0"/>
    <a:srgbClr val="E2A611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2"/>
    <p:restoredTop sz="94674"/>
  </p:normalViewPr>
  <p:slideViewPr>
    <p:cSldViewPr snapToGrid="0" snapToObjects="1">
      <p:cViewPr>
        <p:scale>
          <a:sx n="114" d="100"/>
          <a:sy n="114" d="100"/>
        </p:scale>
        <p:origin x="134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26/9/19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26/9/19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8.png"/><Relationship Id="rId21" Type="http://schemas.openxmlformats.org/officeDocument/2006/relationships/image" Target="../media/image39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092701" y="2582457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953435" y="1239255"/>
            <a:ext cx="0" cy="4268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03563" y="3464919"/>
            <a:ext cx="4891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092701" y="149324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V="1">
            <a:off x="3953435" y="1715119"/>
            <a:ext cx="860612" cy="174980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14047" y="1715119"/>
            <a:ext cx="0" cy="173406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4133288" y="3137792"/>
            <a:ext cx="26962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E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5246861" y="3509569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7" name="Elipse 6"/>
          <p:cNvSpPr/>
          <p:nvPr/>
        </p:nvSpPr>
        <p:spPr>
          <a:xfrm>
            <a:off x="5316595" y="3424374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8" name="Conector recto 17"/>
          <p:cNvCxnSpPr/>
          <p:nvPr/>
        </p:nvCxnSpPr>
        <p:spPr>
          <a:xfrm>
            <a:off x="4800907" y="2668014"/>
            <a:ext cx="574148" cy="8047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14047" y="2446533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695867" y="3428980"/>
            <a:ext cx="29046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707935" y="3440332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117983" y="2844644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811271" y="1480704"/>
            <a:ext cx="30168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Q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33513" y="3121643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12" name="Arco 11"/>
          <p:cNvSpPr/>
          <p:nvPr/>
        </p:nvSpPr>
        <p:spPr>
          <a:xfrm>
            <a:off x="5153985" y="3291745"/>
            <a:ext cx="384539" cy="384539"/>
          </a:xfrm>
          <a:prstGeom prst="arc">
            <a:avLst>
              <a:gd name="adj1" fmla="val 14693274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Arco 29"/>
          <p:cNvSpPr/>
          <p:nvPr/>
        </p:nvSpPr>
        <p:spPr>
          <a:xfrm>
            <a:off x="3785889" y="3276292"/>
            <a:ext cx="384539" cy="384539"/>
          </a:xfrm>
          <a:prstGeom prst="arc">
            <a:avLst>
              <a:gd name="adj1" fmla="val 17265530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759867" y="2615539"/>
            <a:ext cx="113911" cy="11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78814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 flipV="1">
            <a:off x="4544387" y="2727925"/>
            <a:ext cx="631740" cy="3684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de flecha 1"/>
          <p:cNvCxnSpPr/>
          <p:nvPr/>
        </p:nvCxnSpPr>
        <p:spPr>
          <a:xfrm>
            <a:off x="1660359" y="3543124"/>
            <a:ext cx="41266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/>
          <p:nvPr/>
        </p:nvCxnSpPr>
        <p:spPr>
          <a:xfrm flipV="1">
            <a:off x="3777639" y="2233549"/>
            <a:ext cx="0" cy="3388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V="1">
            <a:off x="3777638" y="3088271"/>
            <a:ext cx="779895" cy="4548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1098001" y="2660662"/>
            <a:ext cx="3721473" cy="176492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de flecha 8"/>
          <p:cNvCxnSpPr/>
          <p:nvPr/>
        </p:nvCxnSpPr>
        <p:spPr>
          <a:xfrm flipH="1" flipV="1">
            <a:off x="4083079" y="2719826"/>
            <a:ext cx="471739" cy="368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o 13"/>
          <p:cNvSpPr/>
          <p:nvPr/>
        </p:nvSpPr>
        <p:spPr>
          <a:xfrm>
            <a:off x="4393259" y="2926711"/>
            <a:ext cx="323120" cy="323120"/>
          </a:xfrm>
          <a:prstGeom prst="arc">
            <a:avLst>
              <a:gd name="adj1" fmla="val 12685720"/>
              <a:gd name="adj2" fmla="val 200470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CuadroTexto 14"/>
          <p:cNvSpPr txBox="1"/>
          <p:nvPr/>
        </p:nvSpPr>
        <p:spPr>
          <a:xfrm>
            <a:off x="4468692" y="2626652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f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560498" y="3066005"/>
            <a:ext cx="940757" cy="222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o 18"/>
          <p:cNvSpPr/>
          <p:nvPr/>
        </p:nvSpPr>
        <p:spPr>
          <a:xfrm>
            <a:off x="4308763" y="2772999"/>
            <a:ext cx="602576" cy="602576"/>
          </a:xfrm>
          <a:prstGeom prst="arc">
            <a:avLst>
              <a:gd name="adj1" fmla="val 19728828"/>
              <a:gd name="adj2" fmla="val 215669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CuadroTexto 19"/>
          <p:cNvSpPr txBox="1"/>
          <p:nvPr/>
        </p:nvSpPr>
        <p:spPr>
          <a:xfrm>
            <a:off x="4952640" y="279728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4042476" y="24736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313153" y="3147433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5596742" y="3249831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777638" y="2095048"/>
            <a:ext cx="237257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879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209" y="1126191"/>
            <a:ext cx="4088600" cy="460561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333767" y="2326407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125038" y="4363336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48619" y="1794145"/>
            <a:ext cx="5732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y’’’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05318" y="4332627"/>
            <a:ext cx="163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41686" y="4236587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084091" y="2984625"/>
            <a:ext cx="163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s-ES_tradnl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61262" y="2984625"/>
            <a:ext cx="57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6974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lipse 41"/>
          <p:cNvSpPr/>
          <p:nvPr/>
        </p:nvSpPr>
        <p:spPr>
          <a:xfrm>
            <a:off x="4513159" y="3150303"/>
            <a:ext cx="146304" cy="146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1" name="Elipse 40"/>
          <p:cNvSpPr/>
          <p:nvPr/>
        </p:nvSpPr>
        <p:spPr>
          <a:xfrm>
            <a:off x="2774295" y="2701885"/>
            <a:ext cx="232972" cy="232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2276856" y="2695195"/>
            <a:ext cx="0" cy="148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 flipH="1">
            <a:off x="1389889" y="3509011"/>
            <a:ext cx="1257300" cy="667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837944" y="3509011"/>
            <a:ext cx="1481328" cy="669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276858" y="2836771"/>
            <a:ext cx="619335" cy="863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2276858" y="3231621"/>
            <a:ext cx="2315023" cy="4688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896193" y="2836771"/>
            <a:ext cx="1695687" cy="394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440703" y="2789255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578514" y="3434160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287465" y="2927754"/>
            <a:ext cx="979060" cy="7726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299531" y="2907107"/>
            <a:ext cx="251992" cy="300210"/>
            <a:chOff x="5814163" y="2739788"/>
            <a:chExt cx="335989" cy="400278"/>
          </a:xfrm>
        </p:grpSpPr>
        <p:sp>
          <p:nvSpPr>
            <p:cNvPr id="31" name="CuadroTexto 30"/>
            <p:cNvSpPr txBox="1"/>
            <p:nvPr/>
          </p:nvSpPr>
          <p:spPr>
            <a:xfrm>
              <a:off x="5814163" y="2739788"/>
              <a:ext cx="335989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7" name="Conector recto de flecha 46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ector recto de flecha 48"/>
          <p:cNvCxnSpPr/>
          <p:nvPr/>
        </p:nvCxnSpPr>
        <p:spPr>
          <a:xfrm>
            <a:off x="2514236" y="2851361"/>
            <a:ext cx="1051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3087940" y="3045607"/>
            <a:ext cx="290464" cy="300210"/>
            <a:chOff x="5814019" y="2795603"/>
            <a:chExt cx="387285" cy="400278"/>
          </a:xfrm>
        </p:grpSpPr>
        <p:sp>
          <p:nvSpPr>
            <p:cNvPr id="52" name="CuadroTexto 51"/>
            <p:cNvSpPr txBox="1"/>
            <p:nvPr/>
          </p:nvSpPr>
          <p:spPr>
            <a:xfrm>
              <a:off x="5814019" y="2795603"/>
              <a:ext cx="387285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endParaRPr lang="es-ES_tradnl" sz="13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3" name="Conector recto de flecha 52"/>
            <p:cNvCxnSpPr/>
            <p:nvPr/>
          </p:nvCxnSpPr>
          <p:spPr>
            <a:xfrm>
              <a:off x="5906817" y="2843936"/>
              <a:ext cx="140135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onector recto de flecha 53"/>
          <p:cNvCxnSpPr/>
          <p:nvPr/>
        </p:nvCxnSpPr>
        <p:spPr>
          <a:xfrm flipH="1" flipV="1">
            <a:off x="2896912" y="2784070"/>
            <a:ext cx="382040" cy="847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2943318" y="2517975"/>
            <a:ext cx="587020" cy="300210"/>
            <a:chOff x="5814163" y="2739788"/>
            <a:chExt cx="782693" cy="400278"/>
          </a:xfrm>
        </p:grpSpPr>
        <p:sp>
          <p:nvSpPr>
            <p:cNvPr id="66" name="CuadroTexto 65"/>
            <p:cNvSpPr txBox="1"/>
            <p:nvPr/>
          </p:nvSpPr>
          <p:spPr>
            <a:xfrm>
              <a:off x="5814163" y="2739788"/>
              <a:ext cx="782693" cy="40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-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sz="1051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051" i="1">
                  <a:latin typeface="Times New Roman" charset="0"/>
                  <a:ea typeface="Times New Roman" charset="0"/>
                  <a:cs typeface="Times New Roman" charset="0"/>
                </a:rPr>
                <a:t>r/M</a:t>
              </a:r>
              <a:endParaRPr lang="es-ES_tradnl" sz="1051" i="1" baseline="-25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V="1">
              <a:off x="6169853" y="2868097"/>
              <a:ext cx="91828" cy="1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63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006" y="2714626"/>
            <a:ext cx="1428751" cy="142875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57" y="2714626"/>
            <a:ext cx="1428751" cy="14287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2714626"/>
            <a:ext cx="1428751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>
            <a:endCxn id="3" idx="4"/>
          </p:cNvCxnSpPr>
          <p:nvPr/>
        </p:nvCxnSpPr>
        <p:spPr>
          <a:xfrm>
            <a:off x="2740521" y="3518701"/>
            <a:ext cx="1052915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1689367" y="3518701"/>
            <a:ext cx="1055319" cy="60512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ángulo 2"/>
          <p:cNvSpPr/>
          <p:nvPr/>
        </p:nvSpPr>
        <p:spPr>
          <a:xfrm>
            <a:off x="1692965" y="2313071"/>
            <a:ext cx="2100473" cy="1810752"/>
          </a:xfrm>
          <a:prstGeom prst="triangl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671012" y="2240884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" name="Elipse 3"/>
          <p:cNvSpPr/>
          <p:nvPr/>
        </p:nvSpPr>
        <p:spPr>
          <a:xfrm>
            <a:off x="1620775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" name="Elipse 4"/>
          <p:cNvSpPr/>
          <p:nvPr/>
        </p:nvSpPr>
        <p:spPr>
          <a:xfrm>
            <a:off x="3721248" y="4051635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15"/>
          <p:cNvCxnSpPr>
            <a:stCxn id="2" idx="4"/>
          </p:cNvCxnSpPr>
          <p:nvPr/>
        </p:nvCxnSpPr>
        <p:spPr>
          <a:xfrm>
            <a:off x="2743200" y="2385262"/>
            <a:ext cx="0" cy="11334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23341" y="2301520"/>
            <a:ext cx="2434363" cy="243436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1765153" y="2009305"/>
            <a:ext cx="975371" cy="290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1671275" y="4123825"/>
            <a:ext cx="710019" cy="104123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V="1">
            <a:off x="3792244" y="3511764"/>
            <a:ext cx="688955" cy="623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1678134" y="4123823"/>
            <a:ext cx="355009" cy="992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3778207" y="3210889"/>
            <a:ext cx="538725" cy="924489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1502257" y="2299450"/>
            <a:ext cx="1239537" cy="13623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131832" y="3396133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2003983" y="4756195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1845895" y="2009304"/>
            <a:ext cx="25519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Symbol" charset="2"/>
                <a:ea typeface="Symbol" charset="2"/>
                <a:cs typeface="Symbol" charset="2"/>
              </a:rPr>
              <a:t>g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1689366" y="1712867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1719738" y="4887083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4481198" y="3432888"/>
            <a:ext cx="27122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156231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2718819" y="2906641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3140020" y="3511764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796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/>
          <p:cNvGrpSpPr/>
          <p:nvPr/>
        </p:nvGrpSpPr>
        <p:grpSpPr>
          <a:xfrm>
            <a:off x="3005500" y="874551"/>
            <a:ext cx="5164075" cy="2643008"/>
            <a:chOff x="4014216" y="649224"/>
            <a:chExt cx="6885432" cy="3524011"/>
          </a:xfrm>
        </p:grpSpPr>
        <p:sp>
          <p:nvSpPr>
            <p:cNvPr id="2" name="Rectángulo 1"/>
            <p:cNvSpPr/>
            <p:nvPr/>
          </p:nvSpPr>
          <p:spPr>
            <a:xfrm>
              <a:off x="4014216" y="2359151"/>
              <a:ext cx="6885432" cy="465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Triángulo 2"/>
            <p:cNvSpPr/>
            <p:nvPr/>
          </p:nvSpPr>
          <p:spPr>
            <a:xfrm>
              <a:off x="8296077" y="2838167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5" name="Conector recto de flecha 4"/>
            <p:cNvCxnSpPr/>
            <p:nvPr/>
          </p:nvCxnSpPr>
          <p:spPr>
            <a:xfrm>
              <a:off x="10881360" y="804672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7456932" y="2618755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4946904" y="1170432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10067543" y="649224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796528" y="2258568"/>
              <a:ext cx="2011680" cy="0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9638702" y="1788653"/>
              <a:ext cx="4364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V="1">
              <a:off x="5046766" y="2249424"/>
              <a:ext cx="3667466" cy="914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6518226" y="1825229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d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45015" y="704749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6798566" y="3291842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21" name="Conector recto de flecha 20"/>
            <p:cNvCxnSpPr>
              <a:endCxn id="2" idx="3"/>
            </p:cNvCxnSpPr>
            <p:nvPr/>
          </p:nvCxnSpPr>
          <p:spPr>
            <a:xfrm>
              <a:off x="7456932" y="2591992"/>
              <a:ext cx="3442716" cy="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919452" y="2413994"/>
              <a:ext cx="517675" cy="677451"/>
            </a:xfrm>
            <a:prstGeom prst="rect">
              <a:avLst/>
            </a:prstGeom>
            <a:solidFill>
              <a:srgbClr val="4174BE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351">
                  <a:solidFill>
                    <a:schemeClr val="bg1"/>
                  </a:solidFill>
                </a:rPr>
                <a:t>L/2</a:t>
              </a: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8723953" y="1289525"/>
              <a:ext cx="0" cy="153531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uadroTexto 60"/>
            <p:cNvSpPr txBox="1"/>
            <p:nvPr/>
          </p:nvSpPr>
          <p:spPr>
            <a:xfrm>
              <a:off x="8617702" y="100874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N</a:t>
              </a: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3024204" y="3316093"/>
            <a:ext cx="5715141" cy="2643008"/>
            <a:chOff x="3987734" y="3320858"/>
            <a:chExt cx="7620188" cy="3524011"/>
          </a:xfrm>
        </p:grpSpPr>
        <p:sp>
          <p:nvSpPr>
            <p:cNvPr id="44" name="Rectángulo 43"/>
            <p:cNvSpPr/>
            <p:nvPr/>
          </p:nvSpPr>
          <p:spPr>
            <a:xfrm rot="21027550">
              <a:off x="4023244" y="5229002"/>
              <a:ext cx="6885432" cy="465683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87734" y="5030785"/>
              <a:ext cx="6885432" cy="465683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1" name="Triángulo 30"/>
            <p:cNvSpPr/>
            <p:nvPr/>
          </p:nvSpPr>
          <p:spPr>
            <a:xfrm>
              <a:off x="8269595" y="5509801"/>
              <a:ext cx="827349" cy="71323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10854878" y="3476306"/>
              <a:ext cx="0" cy="155448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7430450" y="5290389"/>
              <a:ext cx="0" cy="1554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4920422" y="3842066"/>
              <a:ext cx="0" cy="118872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/>
            <p:cNvSpPr txBox="1"/>
            <p:nvPr/>
          </p:nvSpPr>
          <p:spPr>
            <a:xfrm>
              <a:off x="10041062" y="3320858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F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718533" y="3376383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R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6772082" y="5963475"/>
              <a:ext cx="60350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400"/>
                <a:t>W</a:t>
              </a: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4920422" y="5263626"/>
              <a:ext cx="0" cy="6027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5046767" y="5248756"/>
              <a:ext cx="663737" cy="84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R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10944185" y="5116616"/>
              <a:ext cx="66373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F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10675323" y="4779454"/>
              <a:ext cx="0" cy="5109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7563987" y="5290389"/>
              <a:ext cx="0" cy="324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7697526" y="5200232"/>
              <a:ext cx="84445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10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s-ES_tradnl" sz="2100"/>
                <a:t>r</a:t>
              </a:r>
              <a:r>
                <a:rPr lang="es-ES_tradnl" sz="2100" baseline="-25000"/>
                <a:t>W</a:t>
              </a:r>
            </a:p>
          </p:txBody>
        </p:sp>
      </p:grpSp>
      <p:cxnSp>
        <p:nvCxnSpPr>
          <p:cNvPr id="62" name="Conector recto de flecha 61"/>
          <p:cNvCxnSpPr/>
          <p:nvPr/>
        </p:nvCxnSpPr>
        <p:spPr>
          <a:xfrm flipV="1">
            <a:off x="6550669" y="3796317"/>
            <a:ext cx="0" cy="11514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6470981" y="3585736"/>
            <a:ext cx="452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40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529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50919" y="1236838"/>
            <a:ext cx="3927764" cy="3789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4" name="Conector recto 3"/>
          <p:cNvCxnSpPr>
            <a:stCxn id="2" idx="2"/>
          </p:cNvCxnSpPr>
          <p:nvPr/>
        </p:nvCxnSpPr>
        <p:spPr>
          <a:xfrm>
            <a:off x="4114800" y="1615788"/>
            <a:ext cx="1558637" cy="248342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5569528" y="409921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7" name="Conector recto 6"/>
          <p:cNvCxnSpPr>
            <a:stCxn id="2" idx="2"/>
          </p:cNvCxnSpPr>
          <p:nvPr/>
        </p:nvCxnSpPr>
        <p:spPr>
          <a:xfrm>
            <a:off x="4114800" y="1615789"/>
            <a:ext cx="0" cy="303414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5008420" y="3028951"/>
            <a:ext cx="665019" cy="107026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52147" y="269428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T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830381" y="477354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/>
              <a:t>W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5772149" y="4301837"/>
            <a:ext cx="0" cy="11793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6704161">
            <a:off x="3833927" y="1563833"/>
            <a:ext cx="831272" cy="831272"/>
          </a:xfrm>
          <a:prstGeom prst="arc">
            <a:avLst>
              <a:gd name="adj1" fmla="val 1795793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5" name="CuadroTexto 24"/>
          <p:cNvSpPr txBox="1"/>
          <p:nvPr/>
        </p:nvSpPr>
        <p:spPr>
          <a:xfrm>
            <a:off x="4115387" y="1967076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7" name="Conector recto de flecha 26"/>
          <p:cNvCxnSpPr/>
          <p:nvPr/>
        </p:nvCxnSpPr>
        <p:spPr>
          <a:xfrm flipV="1">
            <a:off x="5772151" y="3826793"/>
            <a:ext cx="982580" cy="4750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6387654" y="3400861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/>
              <a:t>r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4789573" y="4301836"/>
            <a:ext cx="992537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690218" y="3830134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2400" strike="sngStrike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445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389775" y="5034396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t</a:t>
            </a:r>
          </a:p>
        </p:txBody>
      </p:sp>
      <p:sp>
        <p:nvSpPr>
          <p:cNvPr id="10" name="Forma libre 9"/>
          <p:cNvSpPr/>
          <p:nvPr/>
        </p:nvSpPr>
        <p:spPr>
          <a:xfrm>
            <a:off x="2501393" y="2783544"/>
            <a:ext cx="3756755" cy="1631373"/>
          </a:xfrm>
          <a:custGeom>
            <a:avLst/>
            <a:gdLst>
              <a:gd name="connsiteX0" fmla="*/ 0 w 4530436"/>
              <a:gd name="connsiteY0" fmla="*/ 1967345 h 1967345"/>
              <a:gd name="connsiteX1" fmla="*/ 803564 w 4530436"/>
              <a:gd name="connsiteY1" fmla="*/ 789709 h 1967345"/>
              <a:gd name="connsiteX2" fmla="*/ 2355273 w 4530436"/>
              <a:gd name="connsiteY2" fmla="*/ 1025236 h 1967345"/>
              <a:gd name="connsiteX3" fmla="*/ 3823855 w 4530436"/>
              <a:gd name="connsiteY3" fmla="*/ 623454 h 1967345"/>
              <a:gd name="connsiteX4" fmla="*/ 4530436 w 4530436"/>
              <a:gd name="connsiteY4" fmla="*/ 0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0436" h="1967345">
                <a:moveTo>
                  <a:pt x="0" y="1967345"/>
                </a:moveTo>
                <a:cubicBezTo>
                  <a:pt x="205509" y="1457036"/>
                  <a:pt x="411019" y="946727"/>
                  <a:pt x="803564" y="789709"/>
                </a:cubicBezTo>
                <a:cubicBezTo>
                  <a:pt x="1196109" y="632691"/>
                  <a:pt x="1851891" y="1052945"/>
                  <a:pt x="2355273" y="1025236"/>
                </a:cubicBezTo>
                <a:cubicBezTo>
                  <a:pt x="2858655" y="997527"/>
                  <a:pt x="3461328" y="794327"/>
                  <a:pt x="3823855" y="623454"/>
                </a:cubicBezTo>
                <a:cubicBezTo>
                  <a:pt x="4186382" y="452581"/>
                  <a:pt x="4530436" y="0"/>
                  <a:pt x="45304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1" name="Forma libre 10"/>
          <p:cNvSpPr/>
          <p:nvPr/>
        </p:nvSpPr>
        <p:spPr>
          <a:xfrm>
            <a:off x="2535384" y="2800353"/>
            <a:ext cx="3709555" cy="1589809"/>
          </a:xfrm>
          <a:custGeom>
            <a:avLst/>
            <a:gdLst>
              <a:gd name="connsiteX0" fmla="*/ 0 w 4946073"/>
              <a:gd name="connsiteY0" fmla="*/ 2119745 h 2119745"/>
              <a:gd name="connsiteX1" fmla="*/ 817418 w 4946073"/>
              <a:gd name="connsiteY1" fmla="*/ 1330036 h 2119745"/>
              <a:gd name="connsiteX2" fmla="*/ 2632364 w 4946073"/>
              <a:gd name="connsiteY2" fmla="*/ 498764 h 2119745"/>
              <a:gd name="connsiteX3" fmla="*/ 4946073 w 4946073"/>
              <a:gd name="connsiteY3" fmla="*/ 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073" h="2119745">
                <a:moveTo>
                  <a:pt x="0" y="2119745"/>
                </a:moveTo>
                <a:cubicBezTo>
                  <a:pt x="189345" y="1859972"/>
                  <a:pt x="378691" y="1600199"/>
                  <a:pt x="817418" y="1330036"/>
                </a:cubicBezTo>
                <a:cubicBezTo>
                  <a:pt x="1256145" y="1059873"/>
                  <a:pt x="1944255" y="720437"/>
                  <a:pt x="2632364" y="498764"/>
                </a:cubicBezTo>
                <a:cubicBezTo>
                  <a:pt x="3320473" y="277091"/>
                  <a:pt x="4946073" y="0"/>
                  <a:pt x="494607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2" name="CuadroTexto 11"/>
          <p:cNvSpPr txBox="1"/>
          <p:nvPr/>
        </p:nvSpPr>
        <p:spPr>
          <a:xfrm>
            <a:off x="5777347" y="3122470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q(t)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758406" y="2527115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q’(t)=q(t)+</a:t>
            </a:r>
            <a:r>
              <a:rPr lang="es-ES_tradnl" sz="2100" i="1" u="sng">
                <a:latin typeface="Symbol" charset="2"/>
                <a:ea typeface="Symbol" charset="2"/>
                <a:cs typeface="Symbol" charset="2"/>
              </a:rPr>
              <a:t>ah</a:t>
            </a:r>
            <a:r>
              <a:rPr lang="es-ES_tradnl" sz="2100" i="1" u="sng">
                <a:latin typeface="Times New Roman" charset="0"/>
                <a:ea typeface="Times New Roman" charset="0"/>
                <a:cs typeface="Times New Roman" charset="0"/>
              </a:rPr>
              <a:t>(t)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394872" y="4445774"/>
            <a:ext cx="2600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389777" y="2330908"/>
            <a:ext cx="270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4001" y="2723323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7" name="Rectángulo 16"/>
          <p:cNvSpPr/>
          <p:nvPr/>
        </p:nvSpPr>
        <p:spPr>
          <a:xfrm>
            <a:off x="2458868" y="4347377"/>
            <a:ext cx="135083" cy="135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783239" y="3122469"/>
            <a:ext cx="0" cy="47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4208967" y="2902803"/>
            <a:ext cx="527043" cy="456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439367" y="3114313"/>
            <a:ext cx="2100805" cy="1328195"/>
            <a:chOff x="3252486" y="1898247"/>
            <a:chExt cx="4849792" cy="2882097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3252486" y="2037144"/>
              <a:ext cx="4849792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3252486" y="1898247"/>
              <a:ext cx="3541853" cy="2882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H="1" flipV="1">
              <a:off x="6794339" y="1898247"/>
              <a:ext cx="1307939" cy="13889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/>
          <p:cNvCxnSpPr/>
          <p:nvPr/>
        </p:nvCxnSpPr>
        <p:spPr>
          <a:xfrm flipV="1">
            <a:off x="2439365" y="2098637"/>
            <a:ext cx="0" cy="234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39364" y="4442508"/>
            <a:ext cx="1817523" cy="408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1241387" y="4442510"/>
            <a:ext cx="1197980" cy="668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1953229" y="3383427"/>
            <a:ext cx="486137" cy="1059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20008740">
            <a:off x="1812125" y="3610377"/>
            <a:ext cx="484267" cy="154407"/>
          </a:xfrm>
          <a:prstGeom prst="arc">
            <a:avLst>
              <a:gd name="adj1" fmla="val 19063246"/>
              <a:gd name="adj2" fmla="val 13779107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2" name="CuadroTexto 21"/>
          <p:cNvSpPr txBox="1"/>
          <p:nvPr/>
        </p:nvSpPr>
        <p:spPr>
          <a:xfrm>
            <a:off x="4341558" y="3244925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3489767" y="3039824"/>
            <a:ext cx="31611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r’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811251" y="3117160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337097" y="3519171"/>
            <a:ext cx="34977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q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4358712" y="2790165"/>
            <a:ext cx="178613" cy="3891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422627" y="2651664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</p:txBody>
      </p:sp>
      <p:sp>
        <p:nvSpPr>
          <p:cNvPr id="29" name="Arco 28"/>
          <p:cNvSpPr/>
          <p:nvPr/>
        </p:nvSpPr>
        <p:spPr>
          <a:xfrm rot="20008740">
            <a:off x="2881646" y="3776567"/>
            <a:ext cx="588151" cy="357399"/>
          </a:xfrm>
          <a:prstGeom prst="arc">
            <a:avLst>
              <a:gd name="adj1" fmla="val 19063246"/>
              <a:gd name="adj2" fmla="val 21505473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</p:spTree>
    <p:extLst>
      <p:ext uri="{BB962C8B-B14F-4D97-AF65-F5344CB8AC3E}">
        <p14:creationId xmlns:p14="http://schemas.microsoft.com/office/powerpoint/2010/main" val="131151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Agrupar 163"/>
          <p:cNvGrpSpPr/>
          <p:nvPr/>
        </p:nvGrpSpPr>
        <p:grpSpPr>
          <a:xfrm>
            <a:off x="1640921" y="2459306"/>
            <a:ext cx="3040092" cy="2368192"/>
            <a:chOff x="784097" y="542317"/>
            <a:chExt cx="3040092" cy="23681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188472" y="1790285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472" y="1790285"/>
                  <a:ext cx="1364650" cy="2439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1196523" y="1153837"/>
              <a:ext cx="104775" cy="752797"/>
              <a:chOff x="1600200" y="2603071"/>
              <a:chExt cx="139700" cy="1003729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" name="Conector recto de flecha 12"/>
              <p:cNvCxnSpPr/>
              <p:nvPr/>
            </p:nvCxnSpPr>
            <p:spPr>
              <a:xfrm flipH="1" flipV="1">
                <a:off x="1626197" y="2603071"/>
                <a:ext cx="43236" cy="947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1532339" y="2353925"/>
              <a:ext cx="885260" cy="365526"/>
              <a:chOff x="559554" y="3119432"/>
              <a:chExt cx="1180346" cy="487368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H="1" flipV="1">
                <a:off x="559554" y="3119432"/>
                <a:ext cx="1110495" cy="408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1832297" y="542317"/>
              <a:ext cx="370370" cy="765032"/>
              <a:chOff x="1600200" y="3467100"/>
              <a:chExt cx="493826" cy="1020044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0" name="Conector recto de flecha 19"/>
              <p:cNvCxnSpPr/>
              <p:nvPr/>
            </p:nvCxnSpPr>
            <p:spPr>
              <a:xfrm>
                <a:off x="1670049" y="3558656"/>
                <a:ext cx="423977" cy="928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Agrupar 23"/>
            <p:cNvGrpSpPr/>
            <p:nvPr/>
          </p:nvGrpSpPr>
          <p:grpSpPr>
            <a:xfrm>
              <a:off x="2856768" y="1822305"/>
              <a:ext cx="610896" cy="480306"/>
              <a:chOff x="925372" y="3467100"/>
              <a:chExt cx="814528" cy="640406"/>
            </a:xfrm>
          </p:grpSpPr>
          <p:sp>
            <p:nvSpPr>
              <p:cNvPr id="25" name="Elipse 24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6" name="Conector recto de flecha 25"/>
              <p:cNvCxnSpPr/>
              <p:nvPr/>
            </p:nvCxnSpPr>
            <p:spPr>
              <a:xfrm flipH="1">
                <a:off x="925372" y="3531584"/>
                <a:ext cx="719673" cy="575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202195" y="1384708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95" y="1384708"/>
                  <a:ext cx="1364650" cy="2439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150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1054292" y="2666596"/>
                  <a:ext cx="1364650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92" y="2666596"/>
                  <a:ext cx="1364650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>
                  <a:off x="784097" y="1658987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97" y="1658988"/>
                  <a:ext cx="404374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>
                  <a:off x="3419814" y="1045519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814" y="1045519"/>
                  <a:ext cx="4043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2289543" y="2374583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9543" y="2374583"/>
                  <a:ext cx="404374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4" name="Agrupar 133"/>
            <p:cNvGrpSpPr/>
            <p:nvPr/>
          </p:nvGrpSpPr>
          <p:grpSpPr>
            <a:xfrm>
              <a:off x="2971113" y="699673"/>
              <a:ext cx="451669" cy="685631"/>
              <a:chOff x="1137675" y="2692624"/>
              <a:chExt cx="602225" cy="914176"/>
            </a:xfrm>
          </p:grpSpPr>
          <p:sp>
            <p:nvSpPr>
              <p:cNvPr id="135" name="Elipse 134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6" name="Conector recto de flecha 135"/>
              <p:cNvCxnSpPr/>
              <p:nvPr/>
            </p:nvCxnSpPr>
            <p:spPr>
              <a:xfrm flipH="1" flipV="1">
                <a:off x="1137675" y="2692624"/>
                <a:ext cx="532376" cy="8399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8" name="Triángulo 167"/>
          <p:cNvSpPr/>
          <p:nvPr/>
        </p:nvSpPr>
        <p:spPr>
          <a:xfrm rot="16200000" flipV="1">
            <a:off x="3619398" y="3528892"/>
            <a:ext cx="2612572" cy="22902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5063114" y="2564081"/>
            <a:ext cx="3307049" cy="2206040"/>
            <a:chOff x="5116931" y="2571449"/>
            <a:chExt cx="3307049" cy="2206040"/>
          </a:xfrm>
        </p:grpSpPr>
        <p:sp>
          <p:nvSpPr>
            <p:cNvPr id="74" name="Forma libre 73"/>
            <p:cNvSpPr/>
            <p:nvPr/>
          </p:nvSpPr>
          <p:spPr>
            <a:xfrm>
              <a:off x="5563671" y="3367693"/>
              <a:ext cx="90619" cy="551421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19" h="551421">
                  <a:moveTo>
                    <a:pt x="0" y="551421"/>
                  </a:moveTo>
                  <a:cubicBezTo>
                    <a:pt x="13591" y="177625"/>
                    <a:pt x="14649" y="267571"/>
                    <a:pt x="90619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1" name="Elipse 100"/>
            <p:cNvSpPr/>
            <p:nvPr/>
          </p:nvSpPr>
          <p:spPr>
            <a:xfrm>
              <a:off x="5511748" y="3859896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6628048" y="4672714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7" name="Elipse 106"/>
            <p:cNvSpPr/>
            <p:nvPr/>
          </p:nvSpPr>
          <p:spPr>
            <a:xfrm>
              <a:off x="6147520" y="2600358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7805198" y="3285989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3" name="Elipse 112"/>
            <p:cNvSpPr/>
            <p:nvPr/>
          </p:nvSpPr>
          <p:spPr>
            <a:xfrm>
              <a:off x="7677808" y="3863308"/>
              <a:ext cx="104775" cy="1047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grpSp>
          <p:nvGrpSpPr>
            <p:cNvPr id="120" name="Agrupar 119"/>
            <p:cNvGrpSpPr/>
            <p:nvPr/>
          </p:nvGrpSpPr>
          <p:grpSpPr>
            <a:xfrm>
              <a:off x="5591924" y="2652745"/>
              <a:ext cx="398923" cy="779668"/>
              <a:chOff x="1600200" y="2567243"/>
              <a:chExt cx="531896" cy="1039557"/>
            </a:xfrm>
          </p:grpSpPr>
          <p:sp>
            <p:nvSpPr>
              <p:cNvPr id="121" name="Elipse 120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22" name="Conector recto de flecha 121"/>
              <p:cNvCxnSpPr/>
              <p:nvPr/>
            </p:nvCxnSpPr>
            <p:spPr>
              <a:xfrm flipV="1">
                <a:off x="1660833" y="2567243"/>
                <a:ext cx="471263" cy="983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Agrupar 122"/>
            <p:cNvGrpSpPr/>
            <p:nvPr/>
          </p:nvGrpSpPr>
          <p:grpSpPr>
            <a:xfrm>
              <a:off x="6560133" y="3186663"/>
              <a:ext cx="482587" cy="487257"/>
              <a:chOff x="1600200" y="3467100"/>
              <a:chExt cx="643448" cy="649677"/>
            </a:xfrm>
          </p:grpSpPr>
          <p:sp>
            <p:nvSpPr>
              <p:cNvPr id="124" name="Elipse 12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25" name="Conector recto de flecha 124"/>
              <p:cNvCxnSpPr/>
              <p:nvPr/>
            </p:nvCxnSpPr>
            <p:spPr>
              <a:xfrm>
                <a:off x="1677329" y="3537124"/>
                <a:ext cx="566319" cy="5796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Agrupar 136"/>
            <p:cNvGrpSpPr/>
            <p:nvPr/>
          </p:nvGrpSpPr>
          <p:grpSpPr>
            <a:xfrm>
              <a:off x="6727925" y="2571449"/>
              <a:ext cx="747315" cy="400715"/>
              <a:chOff x="743480" y="3072513"/>
              <a:chExt cx="996420" cy="534287"/>
            </a:xfrm>
          </p:grpSpPr>
          <p:sp>
            <p:nvSpPr>
              <p:cNvPr id="138" name="Elipse 137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39" name="Conector recto de flecha 138"/>
              <p:cNvCxnSpPr/>
              <p:nvPr/>
            </p:nvCxnSpPr>
            <p:spPr>
              <a:xfrm flipH="1" flipV="1">
                <a:off x="743480" y="3072513"/>
                <a:ext cx="926570" cy="4600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Agrupar 139"/>
            <p:cNvGrpSpPr/>
            <p:nvPr/>
          </p:nvGrpSpPr>
          <p:grpSpPr>
            <a:xfrm>
              <a:off x="6489120" y="4112476"/>
              <a:ext cx="754409" cy="201696"/>
              <a:chOff x="734021" y="3467100"/>
              <a:chExt cx="1005879" cy="268927"/>
            </a:xfrm>
          </p:grpSpPr>
          <p:sp>
            <p:nvSpPr>
              <p:cNvPr id="141" name="Elipse 140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42" name="Conector recto de flecha 141"/>
              <p:cNvCxnSpPr/>
              <p:nvPr/>
            </p:nvCxnSpPr>
            <p:spPr>
              <a:xfrm flipH="1">
                <a:off x="734021" y="3531584"/>
                <a:ext cx="911025" cy="2044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Agrupar 142"/>
            <p:cNvGrpSpPr/>
            <p:nvPr/>
          </p:nvGrpSpPr>
          <p:grpSpPr>
            <a:xfrm>
              <a:off x="5696700" y="3841245"/>
              <a:ext cx="459917" cy="611619"/>
              <a:chOff x="1126678" y="2791308"/>
              <a:chExt cx="613222" cy="815492"/>
            </a:xfrm>
          </p:grpSpPr>
          <p:sp>
            <p:nvSpPr>
              <p:cNvPr id="144" name="Elipse 143"/>
              <p:cNvSpPr/>
              <p:nvPr/>
            </p:nvSpPr>
            <p:spPr>
              <a:xfrm>
                <a:off x="1600200" y="3467100"/>
                <a:ext cx="139700" cy="1397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145" name="Conector recto de flecha 144"/>
              <p:cNvCxnSpPr/>
              <p:nvPr/>
            </p:nvCxnSpPr>
            <p:spPr>
              <a:xfrm flipH="1" flipV="1">
                <a:off x="1126678" y="2791308"/>
                <a:ext cx="543372" cy="7363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Forma libre 151"/>
            <p:cNvSpPr/>
            <p:nvPr/>
          </p:nvSpPr>
          <p:spPr>
            <a:xfrm>
              <a:off x="6196939" y="2643404"/>
              <a:ext cx="417982" cy="589296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982" h="589296">
                  <a:moveTo>
                    <a:pt x="417982" y="589296"/>
                  </a:moveTo>
                  <a:cubicBezTo>
                    <a:pt x="182683" y="323713"/>
                    <a:pt x="172920" y="41907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3" name="Forma libre 152"/>
            <p:cNvSpPr/>
            <p:nvPr/>
          </p:nvSpPr>
          <p:spPr>
            <a:xfrm>
              <a:off x="6097350" y="4398920"/>
              <a:ext cx="585711" cy="329585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5711" h="329585">
                  <a:moveTo>
                    <a:pt x="585711" y="329585"/>
                  </a:moveTo>
                  <a:cubicBezTo>
                    <a:pt x="366644" y="242552"/>
                    <a:pt x="167510" y="181001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4" name="Forma libre 153"/>
            <p:cNvSpPr/>
            <p:nvPr/>
          </p:nvSpPr>
          <p:spPr>
            <a:xfrm>
              <a:off x="7190052" y="3917379"/>
              <a:ext cx="537014" cy="243944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  <a:gd name="connsiteX0" fmla="*/ 558657 w 558657"/>
                <a:gd name="connsiteY0" fmla="*/ 10049 h 293034"/>
                <a:gd name="connsiteX1" fmla="*/ 0 w 558657"/>
                <a:gd name="connsiteY1" fmla="*/ 253993 h 293034"/>
                <a:gd name="connsiteX0" fmla="*/ 558657 w 558657"/>
                <a:gd name="connsiteY0" fmla="*/ 18314 h 262258"/>
                <a:gd name="connsiteX1" fmla="*/ 0 w 558657"/>
                <a:gd name="connsiteY1" fmla="*/ 262258 h 262258"/>
                <a:gd name="connsiteX0" fmla="*/ 537014 w 537014"/>
                <a:gd name="connsiteY0" fmla="*/ 18314 h 262258"/>
                <a:gd name="connsiteX1" fmla="*/ 0 w 537014"/>
                <a:gd name="connsiteY1" fmla="*/ 262258 h 262258"/>
                <a:gd name="connsiteX0" fmla="*/ 537014 w 537014"/>
                <a:gd name="connsiteY0" fmla="*/ 0 h 243944"/>
                <a:gd name="connsiteX1" fmla="*/ 0 w 537014"/>
                <a:gd name="connsiteY1" fmla="*/ 243944 h 24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7014" h="243944">
                  <a:moveTo>
                    <a:pt x="537014" y="0"/>
                  </a:moveTo>
                  <a:cubicBezTo>
                    <a:pt x="307126" y="134803"/>
                    <a:pt x="248670" y="159823"/>
                    <a:pt x="0" y="24394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5" name="Forma libre 154"/>
            <p:cNvSpPr/>
            <p:nvPr/>
          </p:nvSpPr>
          <p:spPr>
            <a:xfrm>
              <a:off x="7428444" y="2921214"/>
              <a:ext cx="428802" cy="416157"/>
            </a:xfrm>
            <a:custGeom>
              <a:avLst/>
              <a:gdLst>
                <a:gd name="connsiteX0" fmla="*/ 0 w 914400"/>
                <a:gd name="connsiteY0" fmla="*/ 0 h 338167"/>
                <a:gd name="connsiteX1" fmla="*/ 165100 w 914400"/>
                <a:gd name="connsiteY1" fmla="*/ 304800 h 338167"/>
                <a:gd name="connsiteX2" fmla="*/ 914400 w 914400"/>
                <a:gd name="connsiteY2" fmla="*/ 330200 h 338167"/>
                <a:gd name="connsiteX0" fmla="*/ 0 w 914400"/>
                <a:gd name="connsiteY0" fmla="*/ 0 h 349127"/>
                <a:gd name="connsiteX1" fmla="*/ 253590 w 914400"/>
                <a:gd name="connsiteY1" fmla="*/ 322498 h 349127"/>
                <a:gd name="connsiteX2" fmla="*/ 914400 w 914400"/>
                <a:gd name="connsiteY2" fmla="*/ 330200 h 349127"/>
                <a:gd name="connsiteX0" fmla="*/ 0 w 949796"/>
                <a:gd name="connsiteY0" fmla="*/ 0 h 342794"/>
                <a:gd name="connsiteX1" fmla="*/ 288986 w 949796"/>
                <a:gd name="connsiteY1" fmla="*/ 316599 h 342794"/>
                <a:gd name="connsiteX2" fmla="*/ 949796 w 949796"/>
                <a:gd name="connsiteY2" fmla="*/ 324301 h 342794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914400"/>
                <a:gd name="connsiteY0" fmla="*/ 0 h 518980"/>
                <a:gd name="connsiteX1" fmla="*/ 288986 w 914400"/>
                <a:gd name="connsiteY1" fmla="*/ 316599 h 518980"/>
                <a:gd name="connsiteX2" fmla="*/ 914400 w 914400"/>
                <a:gd name="connsiteY2" fmla="*/ 518980 h 518980"/>
                <a:gd name="connsiteX0" fmla="*/ 0 w 554539"/>
                <a:gd name="connsiteY0" fmla="*/ 0 h 377404"/>
                <a:gd name="connsiteX1" fmla="*/ 288986 w 554539"/>
                <a:gd name="connsiteY1" fmla="*/ 316599 h 377404"/>
                <a:gd name="connsiteX2" fmla="*/ 554539 w 554539"/>
                <a:gd name="connsiteY2" fmla="*/ 377396 h 377404"/>
                <a:gd name="connsiteX0" fmla="*/ 0 w 554539"/>
                <a:gd name="connsiteY0" fmla="*/ 0 h 377396"/>
                <a:gd name="connsiteX1" fmla="*/ 176898 w 554539"/>
                <a:gd name="connsiteY1" fmla="*/ 234008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218193 w 554539"/>
                <a:gd name="connsiteY1" fmla="*/ 245806 h 377396"/>
                <a:gd name="connsiteX2" fmla="*/ 554539 w 554539"/>
                <a:gd name="connsiteY2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54539"/>
                <a:gd name="connsiteY0" fmla="*/ 0 h 377396"/>
                <a:gd name="connsiteX1" fmla="*/ 554539 w 554539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77396"/>
                <a:gd name="connsiteX1" fmla="*/ 525042 w 525042"/>
                <a:gd name="connsiteY1" fmla="*/ 377396 h 377396"/>
                <a:gd name="connsiteX0" fmla="*/ 0 w 525042"/>
                <a:gd name="connsiteY0" fmla="*/ 0 h 342000"/>
                <a:gd name="connsiteX1" fmla="*/ 525042 w 525042"/>
                <a:gd name="connsiteY1" fmla="*/ 342000 h 342000"/>
                <a:gd name="connsiteX0" fmla="*/ 0 w 519143"/>
                <a:gd name="connsiteY0" fmla="*/ 0 h 277107"/>
                <a:gd name="connsiteX1" fmla="*/ 519143 w 519143"/>
                <a:gd name="connsiteY1" fmla="*/ 277107 h 277107"/>
                <a:gd name="connsiteX0" fmla="*/ 0 w 725620"/>
                <a:gd name="connsiteY0" fmla="*/ 223466 h 286427"/>
                <a:gd name="connsiteX1" fmla="*/ 725620 w 725620"/>
                <a:gd name="connsiteY1" fmla="*/ 5027 h 286427"/>
                <a:gd name="connsiteX0" fmla="*/ 0 w 702022"/>
                <a:gd name="connsiteY0" fmla="*/ 205936 h 270601"/>
                <a:gd name="connsiteX1" fmla="*/ 702022 w 702022"/>
                <a:gd name="connsiteY1" fmla="*/ 5195 h 270601"/>
                <a:gd name="connsiteX0" fmla="*/ 0 w 719720"/>
                <a:gd name="connsiteY0" fmla="*/ 223467 h 286428"/>
                <a:gd name="connsiteX1" fmla="*/ 719720 w 719720"/>
                <a:gd name="connsiteY1" fmla="*/ 5028 h 286428"/>
                <a:gd name="connsiteX0" fmla="*/ 0 w 719720"/>
                <a:gd name="connsiteY0" fmla="*/ 234412 h 234412"/>
                <a:gd name="connsiteX1" fmla="*/ 719720 w 719720"/>
                <a:gd name="connsiteY1" fmla="*/ 15973 h 234412"/>
                <a:gd name="connsiteX0" fmla="*/ 0 w 719720"/>
                <a:gd name="connsiteY0" fmla="*/ 218482 h 218482"/>
                <a:gd name="connsiteX1" fmla="*/ 719720 w 719720"/>
                <a:gd name="connsiteY1" fmla="*/ 43 h 218482"/>
                <a:gd name="connsiteX0" fmla="*/ 0 w 702022"/>
                <a:gd name="connsiteY0" fmla="*/ 253862 h 253862"/>
                <a:gd name="connsiteX1" fmla="*/ 702022 w 702022"/>
                <a:gd name="connsiteY1" fmla="*/ 27 h 253862"/>
                <a:gd name="connsiteX0" fmla="*/ 0 w 702022"/>
                <a:gd name="connsiteY0" fmla="*/ 253835 h 253835"/>
                <a:gd name="connsiteX1" fmla="*/ 702022 w 702022"/>
                <a:gd name="connsiteY1" fmla="*/ 0 h 253835"/>
                <a:gd name="connsiteX0" fmla="*/ 88941 w 179934"/>
                <a:gd name="connsiteY0" fmla="*/ 551421 h 551421"/>
                <a:gd name="connsiteX1" fmla="*/ 179560 w 179934"/>
                <a:gd name="connsiteY1" fmla="*/ 0 h 551421"/>
                <a:gd name="connsiteX0" fmla="*/ 155698 w 246317"/>
                <a:gd name="connsiteY0" fmla="*/ 551421 h 551421"/>
                <a:gd name="connsiteX1" fmla="*/ 246317 w 246317"/>
                <a:gd name="connsiteY1" fmla="*/ 0 h 551421"/>
                <a:gd name="connsiteX0" fmla="*/ 0 w 90619"/>
                <a:gd name="connsiteY0" fmla="*/ 551421 h 551421"/>
                <a:gd name="connsiteX1" fmla="*/ 90619 w 90619"/>
                <a:gd name="connsiteY1" fmla="*/ 0 h 551421"/>
                <a:gd name="connsiteX0" fmla="*/ 415070 w 415344"/>
                <a:gd name="connsiteY0" fmla="*/ 594706 h 594706"/>
                <a:gd name="connsiteX1" fmla="*/ 7909 w 415344"/>
                <a:gd name="connsiteY1" fmla="*/ 0 h 594706"/>
                <a:gd name="connsiteX0" fmla="*/ 425737 w 426005"/>
                <a:gd name="connsiteY0" fmla="*/ 589296 h 589296"/>
                <a:gd name="connsiteX1" fmla="*/ 7755 w 426005"/>
                <a:gd name="connsiteY1" fmla="*/ 0 h 589296"/>
                <a:gd name="connsiteX0" fmla="*/ 417982 w 418496"/>
                <a:gd name="connsiteY0" fmla="*/ 589296 h 589296"/>
                <a:gd name="connsiteX1" fmla="*/ 0 w 418496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417982 w 417982"/>
                <a:gd name="connsiteY0" fmla="*/ 589296 h 589296"/>
                <a:gd name="connsiteX1" fmla="*/ 0 w 417982"/>
                <a:gd name="connsiteY1" fmla="*/ 0 h 589296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390928 w 390928"/>
                <a:gd name="connsiteY0" fmla="*/ 567653 h 567653"/>
                <a:gd name="connsiteX1" fmla="*/ 0 w 390928"/>
                <a:gd name="connsiteY1" fmla="*/ 0 h 567653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445034 w 445034"/>
                <a:gd name="connsiteY0" fmla="*/ 421566 h 421566"/>
                <a:gd name="connsiteX1" fmla="*/ 0 w 445034"/>
                <a:gd name="connsiteY1" fmla="*/ 0 h 421566"/>
                <a:gd name="connsiteX0" fmla="*/ 526194 w 526194"/>
                <a:gd name="connsiteY0" fmla="*/ 49212 h 312819"/>
                <a:gd name="connsiteX1" fmla="*/ 0 w 526194"/>
                <a:gd name="connsiteY1" fmla="*/ 298567 h 312819"/>
                <a:gd name="connsiteX0" fmla="*/ 526194 w 526194"/>
                <a:gd name="connsiteY0" fmla="*/ 68190 h 317545"/>
                <a:gd name="connsiteX1" fmla="*/ 0 w 526194"/>
                <a:gd name="connsiteY1" fmla="*/ 317545 h 317545"/>
                <a:gd name="connsiteX0" fmla="*/ 526194 w 526194"/>
                <a:gd name="connsiteY0" fmla="*/ 0 h 249355"/>
                <a:gd name="connsiteX1" fmla="*/ 0 w 526194"/>
                <a:gd name="connsiteY1" fmla="*/ 249355 h 249355"/>
                <a:gd name="connsiteX0" fmla="*/ 585711 w 585711"/>
                <a:gd name="connsiteY0" fmla="*/ 343204 h 358669"/>
                <a:gd name="connsiteX1" fmla="*/ 0 w 585711"/>
                <a:gd name="connsiteY1" fmla="*/ 13619 h 358669"/>
                <a:gd name="connsiteX0" fmla="*/ 585711 w 585711"/>
                <a:gd name="connsiteY0" fmla="*/ 329585 h 357034"/>
                <a:gd name="connsiteX1" fmla="*/ 0 w 585711"/>
                <a:gd name="connsiteY1" fmla="*/ 0 h 357034"/>
                <a:gd name="connsiteX0" fmla="*/ 585711 w 585711"/>
                <a:gd name="connsiteY0" fmla="*/ 329585 h 329585"/>
                <a:gd name="connsiteX1" fmla="*/ 0 w 585711"/>
                <a:gd name="connsiteY1" fmla="*/ 0 h 329585"/>
                <a:gd name="connsiteX0" fmla="*/ 558657 w 558657"/>
                <a:gd name="connsiteY0" fmla="*/ 10049 h 293034"/>
                <a:gd name="connsiteX1" fmla="*/ 0 w 558657"/>
                <a:gd name="connsiteY1" fmla="*/ 253993 h 293034"/>
                <a:gd name="connsiteX0" fmla="*/ 558657 w 558657"/>
                <a:gd name="connsiteY0" fmla="*/ 18314 h 262258"/>
                <a:gd name="connsiteX1" fmla="*/ 0 w 558657"/>
                <a:gd name="connsiteY1" fmla="*/ 262258 h 262258"/>
                <a:gd name="connsiteX0" fmla="*/ 537014 w 537014"/>
                <a:gd name="connsiteY0" fmla="*/ 18314 h 262258"/>
                <a:gd name="connsiteX1" fmla="*/ 0 w 537014"/>
                <a:gd name="connsiteY1" fmla="*/ 262258 h 262258"/>
                <a:gd name="connsiteX0" fmla="*/ 537014 w 537014"/>
                <a:gd name="connsiteY0" fmla="*/ 0 h 243944"/>
                <a:gd name="connsiteX1" fmla="*/ 0 w 537014"/>
                <a:gd name="connsiteY1" fmla="*/ 243944 h 243944"/>
                <a:gd name="connsiteX0" fmla="*/ 493729 w 493729"/>
                <a:gd name="connsiteY0" fmla="*/ 0 h 54197"/>
                <a:gd name="connsiteX1" fmla="*/ 0 w 493729"/>
                <a:gd name="connsiteY1" fmla="*/ 49160 h 54197"/>
                <a:gd name="connsiteX0" fmla="*/ 434212 w 434212"/>
                <a:gd name="connsiteY0" fmla="*/ 423864 h 442719"/>
                <a:gd name="connsiteX1" fmla="*/ 0 w 434212"/>
                <a:gd name="connsiteY1" fmla="*/ 7708 h 442719"/>
                <a:gd name="connsiteX0" fmla="*/ 434212 w 434212"/>
                <a:gd name="connsiteY0" fmla="*/ 416156 h 448095"/>
                <a:gd name="connsiteX1" fmla="*/ 0 w 434212"/>
                <a:gd name="connsiteY1" fmla="*/ 0 h 448095"/>
                <a:gd name="connsiteX0" fmla="*/ 412570 w 412570"/>
                <a:gd name="connsiteY0" fmla="*/ 432388 h 463201"/>
                <a:gd name="connsiteX1" fmla="*/ 0 w 412570"/>
                <a:gd name="connsiteY1" fmla="*/ 0 h 463201"/>
                <a:gd name="connsiteX0" fmla="*/ 412570 w 412570"/>
                <a:gd name="connsiteY0" fmla="*/ 432388 h 432388"/>
                <a:gd name="connsiteX1" fmla="*/ 0 w 412570"/>
                <a:gd name="connsiteY1" fmla="*/ 0 h 432388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  <a:gd name="connsiteX0" fmla="*/ 428802 w 428802"/>
                <a:gd name="connsiteY0" fmla="*/ 416157 h 416157"/>
                <a:gd name="connsiteX1" fmla="*/ 0 w 428802"/>
                <a:gd name="connsiteY1" fmla="*/ 0 h 41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02" h="416157">
                  <a:moveTo>
                    <a:pt x="428802" y="416157"/>
                  </a:moveTo>
                  <a:cubicBezTo>
                    <a:pt x="307127" y="139751"/>
                    <a:pt x="172921" y="105252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uadroTexto 155"/>
                <p:cNvSpPr txBox="1"/>
                <p:nvPr/>
              </p:nvSpPr>
              <p:spPr>
                <a:xfrm>
                  <a:off x="5216588" y="308862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6" name="CuadroTex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588" y="3088620"/>
                  <a:ext cx="40437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CuadroTexto 160"/>
                <p:cNvSpPr txBox="1"/>
                <p:nvPr/>
              </p:nvSpPr>
              <p:spPr>
                <a:xfrm>
                  <a:off x="6951941" y="282831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61" name="CuadroTexto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941" y="2828310"/>
                  <a:ext cx="40437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uadroTexto 161"/>
                <p:cNvSpPr txBox="1"/>
                <p:nvPr/>
              </p:nvSpPr>
              <p:spPr>
                <a:xfrm>
                  <a:off x="6010768" y="4094320"/>
                  <a:ext cx="4043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62" name="CuadroTexto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768" y="4094320"/>
                  <a:ext cx="40437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5116931" y="4429660"/>
                  <a:ext cx="1074717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931" y="4429660"/>
                  <a:ext cx="1074717" cy="2439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12500" b="-15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629762" y="3422197"/>
                  <a:ext cx="1053709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2" y="3422197"/>
                  <a:ext cx="1053709" cy="24391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1250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7422852" y="2605263"/>
                  <a:ext cx="1001128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 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),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s-ES" sz="140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852" y="2605263"/>
                  <a:ext cx="1001128" cy="24391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12500" r="-610" b="-15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77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103392" y="2501355"/>
            <a:ext cx="2413881" cy="2086328"/>
            <a:chOff x="1471187" y="2192140"/>
            <a:chExt cx="3218508" cy="278177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b="14971"/>
            <a:stretch/>
          </p:blipFill>
          <p:spPr>
            <a:xfrm>
              <a:off x="1471187" y="2192140"/>
              <a:ext cx="3218508" cy="2289325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910282" y="4481467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2960486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911098" y="4481463"/>
              <a:ext cx="57109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773738" y="2444507"/>
            <a:ext cx="1495378" cy="2372644"/>
            <a:chOff x="5031651" y="2116342"/>
            <a:chExt cx="1993837" cy="3163524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51" y="2116342"/>
              <a:ext cx="1993837" cy="314372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413973" y="3847723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68104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6324221" y="4787424"/>
              <a:ext cx="571096" cy="49244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i="1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s-ES_tradnl" i="1" baseline="-2500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8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9" y="1387188"/>
            <a:ext cx="5165328" cy="4165889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2451374" y="4176815"/>
            <a:ext cx="11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429485" y="3403465"/>
            <a:ext cx="45379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2517032" y="4767769"/>
            <a:ext cx="948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4385155" y="297980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&gt; 0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11878" y="38271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&lt; 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611877" y="4629269"/>
            <a:ext cx="88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e </a:t>
            </a:r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=V</a:t>
            </a:r>
            <a:r>
              <a:rPr lang="es-ES_tradnl" i="1" baseline="-2500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eff,0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566180" y="4767770"/>
            <a:ext cx="0" cy="44792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418794" y="52066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s-ES_tradnl" i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=r</a:t>
            </a:r>
            <a:endParaRPr lang="es-ES_tradnl" i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3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-210741" y="1956162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54179" y="4361522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330865" y="443503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-542934" y="1759952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13" name="Forma libre 12"/>
          <p:cNvSpPr/>
          <p:nvPr/>
        </p:nvSpPr>
        <p:spPr>
          <a:xfrm>
            <a:off x="1187607" y="2497925"/>
            <a:ext cx="2224669" cy="1403609"/>
          </a:xfrm>
          <a:custGeom>
            <a:avLst/>
            <a:gdLst>
              <a:gd name="connsiteX0" fmla="*/ 0 w 2966225"/>
              <a:gd name="connsiteY0" fmla="*/ 1871478 h 1871478"/>
              <a:gd name="connsiteX1" fmla="*/ 524107 w 2966225"/>
              <a:gd name="connsiteY1" fmla="*/ 890171 h 1871478"/>
              <a:gd name="connsiteX2" fmla="*/ 1494264 w 2966225"/>
              <a:gd name="connsiteY2" fmla="*/ 64980 h 1871478"/>
              <a:gd name="connsiteX3" fmla="*/ 2966225 w 2966225"/>
              <a:gd name="connsiteY3" fmla="*/ 53829 h 18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225" h="1871478">
                <a:moveTo>
                  <a:pt x="0" y="1871478"/>
                </a:moveTo>
                <a:cubicBezTo>
                  <a:pt x="137531" y="1531366"/>
                  <a:pt x="275063" y="1191254"/>
                  <a:pt x="524107" y="890171"/>
                </a:cubicBezTo>
                <a:cubicBezTo>
                  <a:pt x="773151" y="589088"/>
                  <a:pt x="1087244" y="204370"/>
                  <a:pt x="1494264" y="64980"/>
                </a:cubicBezTo>
                <a:cubicBezTo>
                  <a:pt x="1901284" y="-74410"/>
                  <a:pt x="2966225" y="53829"/>
                  <a:pt x="2966225" y="53829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4" name="Forma libre 13"/>
          <p:cNvSpPr/>
          <p:nvPr/>
        </p:nvSpPr>
        <p:spPr>
          <a:xfrm>
            <a:off x="1438509" y="2354303"/>
            <a:ext cx="1998856" cy="1279603"/>
          </a:xfrm>
          <a:custGeom>
            <a:avLst/>
            <a:gdLst>
              <a:gd name="connsiteX0" fmla="*/ 0 w 2665141"/>
              <a:gd name="connsiteY0" fmla="*/ 0 h 1706137"/>
              <a:gd name="connsiteX1" fmla="*/ 267629 w 2665141"/>
              <a:gd name="connsiteY1" fmla="*/ 724830 h 1706137"/>
              <a:gd name="connsiteX2" fmla="*/ 1059366 w 2665141"/>
              <a:gd name="connsiteY2" fmla="*/ 1315844 h 1706137"/>
              <a:gd name="connsiteX3" fmla="*/ 2665141 w 2665141"/>
              <a:gd name="connsiteY3" fmla="*/ 1706137 h 170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141" h="1706137">
                <a:moveTo>
                  <a:pt x="0" y="0"/>
                </a:moveTo>
                <a:cubicBezTo>
                  <a:pt x="45534" y="252761"/>
                  <a:pt x="91068" y="505523"/>
                  <a:pt x="267629" y="724830"/>
                </a:cubicBezTo>
                <a:cubicBezTo>
                  <a:pt x="444190" y="944137"/>
                  <a:pt x="659781" y="1152293"/>
                  <a:pt x="1059366" y="1315844"/>
                </a:cubicBezTo>
                <a:cubicBezTo>
                  <a:pt x="1458951" y="1479395"/>
                  <a:pt x="2665141" y="1706137"/>
                  <a:pt x="2665141" y="1706137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5" name="Elipse 14"/>
          <p:cNvSpPr/>
          <p:nvPr/>
        </p:nvSpPr>
        <p:spPr>
          <a:xfrm>
            <a:off x="1664320" y="2934993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4284443" y="1966560"/>
            <a:ext cx="0" cy="26311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4006363" y="4371921"/>
            <a:ext cx="2892131" cy="14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683048" y="4445430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867133" y="1770351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r>
              <a:rPr lang="es-ES_tradnl" sz="2100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grpSp>
        <p:nvGrpSpPr>
          <p:cNvPr id="23" name="Agrupar 22"/>
          <p:cNvGrpSpPr/>
          <p:nvPr/>
        </p:nvGrpSpPr>
        <p:grpSpPr>
          <a:xfrm rot="14353900">
            <a:off x="4552402" y="2172156"/>
            <a:ext cx="2224669" cy="1547232"/>
            <a:chOff x="6053051" y="2009932"/>
            <a:chExt cx="2966225" cy="2062976"/>
          </a:xfrm>
        </p:grpSpPr>
        <p:sp>
          <p:nvSpPr>
            <p:cNvPr id="20" name="Forma libre 19"/>
            <p:cNvSpPr/>
            <p:nvPr/>
          </p:nvSpPr>
          <p:spPr>
            <a:xfrm>
              <a:off x="6053051" y="2201430"/>
              <a:ext cx="2966225" cy="1871478"/>
            </a:xfrm>
            <a:custGeom>
              <a:avLst/>
              <a:gdLst>
                <a:gd name="connsiteX0" fmla="*/ 0 w 2966225"/>
                <a:gd name="connsiteY0" fmla="*/ 1871478 h 1871478"/>
                <a:gd name="connsiteX1" fmla="*/ 524107 w 2966225"/>
                <a:gd name="connsiteY1" fmla="*/ 890171 h 1871478"/>
                <a:gd name="connsiteX2" fmla="*/ 1494264 w 2966225"/>
                <a:gd name="connsiteY2" fmla="*/ 64980 h 1871478"/>
                <a:gd name="connsiteX3" fmla="*/ 2966225 w 2966225"/>
                <a:gd name="connsiteY3" fmla="*/ 53829 h 18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6225" h="1871478">
                  <a:moveTo>
                    <a:pt x="0" y="1871478"/>
                  </a:moveTo>
                  <a:cubicBezTo>
                    <a:pt x="137531" y="1531366"/>
                    <a:pt x="275063" y="1191254"/>
                    <a:pt x="524107" y="890171"/>
                  </a:cubicBezTo>
                  <a:cubicBezTo>
                    <a:pt x="773151" y="589088"/>
                    <a:pt x="1087244" y="204370"/>
                    <a:pt x="1494264" y="64980"/>
                  </a:cubicBezTo>
                  <a:cubicBezTo>
                    <a:pt x="1901284" y="-74410"/>
                    <a:pt x="2966225" y="53829"/>
                    <a:pt x="2966225" y="538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Forma libre 20"/>
            <p:cNvSpPr/>
            <p:nvPr/>
          </p:nvSpPr>
          <p:spPr>
            <a:xfrm>
              <a:off x="6387588" y="2009932"/>
              <a:ext cx="2321795" cy="1640210"/>
            </a:xfrm>
            <a:custGeom>
              <a:avLst/>
              <a:gdLst>
                <a:gd name="connsiteX0" fmla="*/ 0 w 2665141"/>
                <a:gd name="connsiteY0" fmla="*/ 0 h 1706137"/>
                <a:gd name="connsiteX1" fmla="*/ 267629 w 2665141"/>
                <a:gd name="connsiteY1" fmla="*/ 724830 h 1706137"/>
                <a:gd name="connsiteX2" fmla="*/ 1059366 w 2665141"/>
                <a:gd name="connsiteY2" fmla="*/ 1315844 h 1706137"/>
                <a:gd name="connsiteX3" fmla="*/ 2665141 w 2665141"/>
                <a:gd name="connsiteY3" fmla="*/ 1706137 h 170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141" h="1706137">
                  <a:moveTo>
                    <a:pt x="0" y="0"/>
                  </a:moveTo>
                  <a:cubicBezTo>
                    <a:pt x="45534" y="252761"/>
                    <a:pt x="91068" y="505523"/>
                    <a:pt x="267629" y="724830"/>
                  </a:cubicBezTo>
                  <a:cubicBezTo>
                    <a:pt x="444190" y="944137"/>
                    <a:pt x="659781" y="1152293"/>
                    <a:pt x="1059366" y="1315844"/>
                  </a:cubicBezTo>
                  <a:cubicBezTo>
                    <a:pt x="1458951" y="1479395"/>
                    <a:pt x="2665141" y="1706137"/>
                    <a:pt x="2665141" y="170613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2" name="Elipse 21"/>
            <p:cNvSpPr/>
            <p:nvPr/>
          </p:nvSpPr>
          <p:spPr>
            <a:xfrm>
              <a:off x="6688671" y="2784189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57595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>
            <a:off x="683712" y="3778284"/>
            <a:ext cx="2872947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944325" y="3565131"/>
            <a:ext cx="4108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 flipV="1">
            <a:off x="2335293" y="3565133"/>
            <a:ext cx="466855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26064" y="3044841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/>
              <a:t>¿?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355148" y="3849374"/>
            <a:ext cx="304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6" name="Elipse 25"/>
          <p:cNvSpPr/>
          <p:nvPr/>
        </p:nvSpPr>
        <p:spPr>
          <a:xfrm>
            <a:off x="2799931" y="3707195"/>
            <a:ext cx="142179" cy="142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grpSp>
        <p:nvGrpSpPr>
          <p:cNvPr id="32" name="Agrupar 31"/>
          <p:cNvGrpSpPr/>
          <p:nvPr/>
        </p:nvGrpSpPr>
        <p:grpSpPr>
          <a:xfrm>
            <a:off x="3150779" y="1762439"/>
            <a:ext cx="4864119" cy="3724419"/>
            <a:chOff x="3835277" y="566837"/>
            <a:chExt cx="6485492" cy="4965891"/>
          </a:xfrm>
        </p:grpSpPr>
        <p:cxnSp>
          <p:nvCxnSpPr>
            <p:cNvPr id="20" name="Conector recto 19"/>
            <p:cNvCxnSpPr/>
            <p:nvPr/>
          </p:nvCxnSpPr>
          <p:spPr>
            <a:xfrm>
              <a:off x="7978674" y="2212004"/>
              <a:ext cx="607872" cy="0"/>
            </a:xfrm>
            <a:prstGeom prst="line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8586546" y="2212004"/>
              <a:ext cx="0" cy="473444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6093997" y="828448"/>
              <a:ext cx="0" cy="26811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60874" y="3244314"/>
              <a:ext cx="4622654" cy="103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9914246" y="3248014"/>
              <a:ext cx="4065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498642" y="566837"/>
              <a:ext cx="51338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100" i="1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s-ES_tradnl" sz="2100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</a:p>
          </p:txBody>
        </p:sp>
        <p:sp>
          <p:nvSpPr>
            <p:cNvPr id="18" name="Arco 17"/>
            <p:cNvSpPr/>
            <p:nvPr/>
          </p:nvSpPr>
          <p:spPr>
            <a:xfrm>
              <a:off x="3835277" y="1819175"/>
              <a:ext cx="5130508" cy="3713553"/>
            </a:xfrm>
            <a:prstGeom prst="arc">
              <a:avLst>
                <a:gd name="adj1" fmla="val 17287105"/>
                <a:gd name="adj2" fmla="val 20744383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6" name="Elipse 5"/>
            <p:cNvSpPr/>
            <p:nvPr/>
          </p:nvSpPr>
          <p:spPr>
            <a:xfrm>
              <a:off x="7883889" y="2136104"/>
              <a:ext cx="189570" cy="1895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8610240" y="2212005"/>
              <a:ext cx="15136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= -</a:t>
              </a:r>
              <a:r>
                <a:rPr lang="es-ES_tradnl" sz="1351" i="1">
                  <a:latin typeface="Symbol" charset="2"/>
                  <a:ea typeface="Symbol" charset="2"/>
                  <a:cs typeface="Symbol" charset="2"/>
                </a:rPr>
                <a:t>w</a:t>
              </a:r>
              <a:r>
                <a:rPr lang="es-ES_tradnl" sz="1351" i="1" baseline="3000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x dt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7811544" y="1738382"/>
              <a:ext cx="114390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dx = v</a:t>
              </a:r>
              <a:r>
                <a:rPr lang="es-ES_tradnl" sz="1351" i="1" baseline="-25000"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 dt</a:t>
              </a: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951879" y="4306097"/>
            <a:ext cx="21403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890801" y="4306097"/>
            <a:ext cx="29225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500"/>
              <a:t>Espacio de configuración-velocidad</a:t>
            </a:r>
          </a:p>
        </p:txBody>
      </p:sp>
    </p:spTree>
    <p:extLst>
      <p:ext uri="{BB962C8B-B14F-4D97-AF65-F5344CB8AC3E}">
        <p14:creationId xmlns:p14="http://schemas.microsoft.com/office/powerpoint/2010/main" val="69584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/>
          <p:cNvCxnSpPr/>
          <p:nvPr/>
        </p:nvCxnSpPr>
        <p:spPr>
          <a:xfrm flipV="1">
            <a:off x="2098964" y="1200153"/>
            <a:ext cx="0" cy="4052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787237" y="5034395"/>
            <a:ext cx="48733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787236" y="1200151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389775" y="5034396"/>
            <a:ext cx="319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100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1888861" y="2446021"/>
            <a:ext cx="3140340" cy="2806584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19" name="Forma libre 18"/>
          <p:cNvSpPr/>
          <p:nvPr/>
        </p:nvSpPr>
        <p:spPr>
          <a:xfrm>
            <a:off x="1891214" y="1797108"/>
            <a:ext cx="3866391" cy="3455499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0" name="Forma libre 19"/>
          <p:cNvSpPr/>
          <p:nvPr/>
        </p:nvSpPr>
        <p:spPr>
          <a:xfrm>
            <a:off x="1888861" y="1243794"/>
            <a:ext cx="4500915" cy="4008813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Forma libre 20"/>
          <p:cNvSpPr/>
          <p:nvPr/>
        </p:nvSpPr>
        <p:spPr>
          <a:xfrm>
            <a:off x="1885583" y="2944515"/>
            <a:ext cx="2186012" cy="2308091"/>
          </a:xfrm>
          <a:custGeom>
            <a:avLst/>
            <a:gdLst>
              <a:gd name="connsiteX0" fmla="*/ 0 w 4337499"/>
              <a:gd name="connsiteY0" fmla="*/ 0 h 4023360"/>
              <a:gd name="connsiteX1" fmla="*/ 1021080 w 4337499"/>
              <a:gd name="connsiteY1" fmla="*/ 243840 h 4023360"/>
              <a:gd name="connsiteX2" fmla="*/ 2819400 w 4337499"/>
              <a:gd name="connsiteY2" fmla="*/ 1021080 h 4023360"/>
              <a:gd name="connsiteX3" fmla="*/ 4297680 w 4337499"/>
              <a:gd name="connsiteY3" fmla="*/ 2499360 h 4023360"/>
              <a:gd name="connsiteX4" fmla="*/ 3947160 w 4337499"/>
              <a:gd name="connsiteY4" fmla="*/ 402336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7499" h="4023360">
                <a:moveTo>
                  <a:pt x="0" y="0"/>
                </a:moveTo>
                <a:cubicBezTo>
                  <a:pt x="275590" y="36830"/>
                  <a:pt x="551180" y="73660"/>
                  <a:pt x="1021080" y="243840"/>
                </a:cubicBezTo>
                <a:cubicBezTo>
                  <a:pt x="1490980" y="414020"/>
                  <a:pt x="2273300" y="645160"/>
                  <a:pt x="2819400" y="1021080"/>
                </a:cubicBezTo>
                <a:cubicBezTo>
                  <a:pt x="3365500" y="1397000"/>
                  <a:pt x="4109720" y="1998980"/>
                  <a:pt x="4297680" y="2499360"/>
                </a:cubicBezTo>
                <a:cubicBezTo>
                  <a:pt x="4485640" y="2999740"/>
                  <a:pt x="3947160" y="4023360"/>
                  <a:pt x="3947160" y="402336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CuadroTexto 22"/>
          <p:cNvSpPr txBox="1"/>
          <p:nvPr/>
        </p:nvSpPr>
        <p:spPr>
          <a:xfrm>
            <a:off x="3899384" y="4591932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760333" y="4609444"/>
            <a:ext cx="34438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61018" y="4619239"/>
            <a:ext cx="360017" cy="438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3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997001" y="4619239"/>
            <a:ext cx="400107" cy="30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 baseline="-25000">
                <a:latin typeface="Times New Roman" charset="0"/>
                <a:ea typeface="Times New Roman" charset="0"/>
                <a:cs typeface="Times New Roman" charset="0"/>
              </a:rPr>
              <a:t>4</a:t>
            </a: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556646" y="2080493"/>
            <a:ext cx="824231" cy="93730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4593577" y="1981800"/>
            <a:ext cx="4689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>
                <a:latin typeface="Times New Roman" charset="0"/>
                <a:ea typeface="Times New Roman" charset="0"/>
                <a:cs typeface="Times New Roman" charset="0"/>
              </a:rPr>
              <a:t>∇</a:t>
            </a:r>
            <a:r>
              <a:rPr lang="es-ES_tradnl" sz="1500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endParaRPr lang="es-ES_tradnl" sz="1500" i="1" baseline="-25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593579" y="3017799"/>
            <a:ext cx="7872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5384214" y="2138989"/>
            <a:ext cx="23297" cy="87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395865" y="1907383"/>
            <a:ext cx="633463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lang="es-ES_tradnl" sz="1351" i="1"/>
          </a:p>
        </p:txBody>
      </p:sp>
      <p:sp>
        <p:nvSpPr>
          <p:cNvPr id="43" name="CuadroTexto 42"/>
          <p:cNvSpPr txBox="1"/>
          <p:nvPr/>
        </p:nvSpPr>
        <p:spPr>
          <a:xfrm>
            <a:off x="5331503" y="2894785"/>
            <a:ext cx="633851" cy="508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/>
              <a:t>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s-ES_tradnl" sz="1351" i="1"/>
              <a:t>/∂</a:t>
            </a:r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p</a:t>
            </a:r>
            <a:endParaRPr lang="es-ES_tradnl" sz="1351" i="1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572382" y="3035401"/>
            <a:ext cx="21199" cy="5238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575110" y="3066475"/>
            <a:ext cx="48740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4568671" y="3035401"/>
            <a:ext cx="522389" cy="48019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4290050" y="3388511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dp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014706" y="2996839"/>
            <a:ext cx="63346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dq</a:t>
            </a:r>
          </a:p>
        </p:txBody>
      </p:sp>
      <p:sp>
        <p:nvSpPr>
          <p:cNvPr id="22" name="Elipse 21"/>
          <p:cNvSpPr/>
          <p:nvPr/>
        </p:nvSpPr>
        <p:spPr>
          <a:xfrm>
            <a:off x="4431763" y="2915219"/>
            <a:ext cx="249764" cy="230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2" name="CuadroTexto 61"/>
          <p:cNvSpPr txBox="1"/>
          <p:nvPr/>
        </p:nvSpPr>
        <p:spPr>
          <a:xfrm>
            <a:off x="5091060" y="3490383"/>
            <a:ext cx="1025795" cy="715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Dirección de movimiento</a:t>
            </a:r>
          </a:p>
        </p:txBody>
      </p:sp>
    </p:spTree>
    <p:extLst>
      <p:ext uri="{BB962C8B-B14F-4D97-AF65-F5344CB8AC3E}">
        <p14:creationId xmlns:p14="http://schemas.microsoft.com/office/powerpoint/2010/main" val="78520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ircular 24"/>
          <p:cNvSpPr/>
          <p:nvPr/>
        </p:nvSpPr>
        <p:spPr>
          <a:xfrm>
            <a:off x="2496162" y="2302682"/>
            <a:ext cx="3721473" cy="3698069"/>
          </a:xfrm>
          <a:prstGeom prst="pie">
            <a:avLst>
              <a:gd name="adj1" fmla="val 17253806"/>
              <a:gd name="adj2" fmla="val 3371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>
              <a:solidFill>
                <a:schemeClr val="tx1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2496162" y="2302685"/>
            <a:ext cx="3721473" cy="372147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9"/>
          <p:cNvCxnSpPr/>
          <p:nvPr/>
        </p:nvCxnSpPr>
        <p:spPr>
          <a:xfrm flipH="1" flipV="1">
            <a:off x="4900962" y="3316094"/>
            <a:ext cx="472847" cy="84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4356899" y="2147735"/>
            <a:ext cx="0" cy="235346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4356899" y="2390544"/>
            <a:ext cx="544064" cy="177287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a libre 21"/>
          <p:cNvSpPr/>
          <p:nvPr/>
        </p:nvSpPr>
        <p:spPr>
          <a:xfrm>
            <a:off x="4900961" y="3321671"/>
            <a:ext cx="1321419" cy="847493"/>
          </a:xfrm>
          <a:custGeom>
            <a:avLst/>
            <a:gdLst>
              <a:gd name="connsiteX0" fmla="*/ 631902 w 1761892"/>
              <a:gd name="connsiteY0" fmla="*/ 1122556 h 1129990"/>
              <a:gd name="connsiteX1" fmla="*/ 1761892 w 1761892"/>
              <a:gd name="connsiteY1" fmla="*/ 1129990 h 1129990"/>
              <a:gd name="connsiteX2" fmla="*/ 1687551 w 1761892"/>
              <a:gd name="connsiteY2" fmla="*/ 810322 h 1129990"/>
              <a:gd name="connsiteX3" fmla="*/ 1338146 w 1761892"/>
              <a:gd name="connsiteY3" fmla="*/ 475785 h 1129990"/>
              <a:gd name="connsiteX4" fmla="*/ 988741 w 1761892"/>
              <a:gd name="connsiteY4" fmla="*/ 267629 h 1129990"/>
              <a:gd name="connsiteX5" fmla="*/ 564995 w 1761892"/>
              <a:gd name="connsiteY5" fmla="*/ 118946 h 1129990"/>
              <a:gd name="connsiteX6" fmla="*/ 141248 w 1761892"/>
              <a:gd name="connsiteY6" fmla="*/ 22302 h 1129990"/>
              <a:gd name="connsiteX7" fmla="*/ 0 w 1761892"/>
              <a:gd name="connsiteY7" fmla="*/ 0 h 1129990"/>
              <a:gd name="connsiteX8" fmla="*/ 631902 w 1761892"/>
              <a:gd name="connsiteY8" fmla="*/ 1122556 h 112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1892" h="1129990">
                <a:moveTo>
                  <a:pt x="631902" y="1122556"/>
                </a:moveTo>
                <a:lnTo>
                  <a:pt x="1761892" y="1129990"/>
                </a:lnTo>
                <a:lnTo>
                  <a:pt x="1687551" y="810322"/>
                </a:lnTo>
                <a:lnTo>
                  <a:pt x="1338146" y="475785"/>
                </a:lnTo>
                <a:lnTo>
                  <a:pt x="988741" y="267629"/>
                </a:lnTo>
                <a:lnTo>
                  <a:pt x="564995" y="118946"/>
                </a:lnTo>
                <a:lnTo>
                  <a:pt x="141248" y="22302"/>
                </a:lnTo>
                <a:lnTo>
                  <a:pt x="0" y="0"/>
                </a:lnTo>
                <a:lnTo>
                  <a:pt x="631902" y="11225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3" name="Triángulo rectángulo 22"/>
          <p:cNvSpPr/>
          <p:nvPr/>
        </p:nvSpPr>
        <p:spPr>
          <a:xfrm>
            <a:off x="4900963" y="3321671"/>
            <a:ext cx="472844" cy="84175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4" name="Triángulo rectángulo 23"/>
          <p:cNvSpPr/>
          <p:nvPr/>
        </p:nvSpPr>
        <p:spPr>
          <a:xfrm flipH="1">
            <a:off x="4354802" y="2390545"/>
            <a:ext cx="541415" cy="177862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6" name="Elipse 5"/>
          <p:cNvSpPr/>
          <p:nvPr/>
        </p:nvSpPr>
        <p:spPr>
          <a:xfrm>
            <a:off x="2496162" y="3280958"/>
            <a:ext cx="3721473" cy="17649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5373807" y="2302686"/>
            <a:ext cx="0" cy="21985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3091219" y="4163420"/>
            <a:ext cx="384866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699971" y="3874717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394786" y="2252044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cxnSp>
        <p:nvCxnSpPr>
          <p:cNvPr id="19" name="Conector recto 18"/>
          <p:cNvCxnSpPr/>
          <p:nvPr/>
        </p:nvCxnSpPr>
        <p:spPr>
          <a:xfrm flipV="1">
            <a:off x="4900961" y="2390544"/>
            <a:ext cx="0" cy="177287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869675" y="3296716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0" name="Elipse 29"/>
          <p:cNvSpPr/>
          <p:nvPr/>
        </p:nvSpPr>
        <p:spPr>
          <a:xfrm>
            <a:off x="4326385" y="4131583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1" name="Elipse 30"/>
          <p:cNvSpPr/>
          <p:nvPr/>
        </p:nvSpPr>
        <p:spPr>
          <a:xfrm>
            <a:off x="4869675" y="4132908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2" name="Elipse 31"/>
          <p:cNvSpPr/>
          <p:nvPr/>
        </p:nvSpPr>
        <p:spPr>
          <a:xfrm>
            <a:off x="5342935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3" name="Elipse 32"/>
          <p:cNvSpPr/>
          <p:nvPr/>
        </p:nvSpPr>
        <p:spPr>
          <a:xfrm>
            <a:off x="4875197" y="2349189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4" name="Arco 33"/>
          <p:cNvSpPr/>
          <p:nvPr/>
        </p:nvSpPr>
        <p:spPr>
          <a:xfrm>
            <a:off x="5091999" y="3923806"/>
            <a:ext cx="501868" cy="501868"/>
          </a:xfrm>
          <a:prstGeom prst="arc">
            <a:avLst>
              <a:gd name="adj1" fmla="val 15043051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5" name="CuadroTexto 34"/>
          <p:cNvSpPr txBox="1"/>
          <p:nvPr/>
        </p:nvSpPr>
        <p:spPr>
          <a:xfrm>
            <a:off x="5460505" y="3774323"/>
            <a:ext cx="2167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cxnSp>
        <p:nvCxnSpPr>
          <p:cNvPr id="37" name="Conector recto 36"/>
          <p:cNvCxnSpPr>
            <a:stCxn id="22" idx="0"/>
            <a:endCxn id="29" idx="5"/>
          </p:cNvCxnSpPr>
          <p:nvPr/>
        </p:nvCxnSpPr>
        <p:spPr>
          <a:xfrm flipH="1" flipV="1">
            <a:off x="4921760" y="3348804"/>
            <a:ext cx="453128" cy="81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5100167" y="3555851"/>
            <a:ext cx="229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Arco 42"/>
          <p:cNvSpPr/>
          <p:nvPr/>
        </p:nvSpPr>
        <p:spPr>
          <a:xfrm>
            <a:off x="4055981" y="3911161"/>
            <a:ext cx="501868" cy="501868"/>
          </a:xfrm>
          <a:prstGeom prst="arc">
            <a:avLst>
              <a:gd name="adj1" fmla="val 1795381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4" name="CuadroTexto 43"/>
          <p:cNvSpPr txBox="1"/>
          <p:nvPr/>
        </p:nvSpPr>
        <p:spPr>
          <a:xfrm>
            <a:off x="4481545" y="3851797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135164" y="415171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378719" y="4161869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4896214" y="305823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6217635" y="4136028"/>
            <a:ext cx="30970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</a:p>
        </p:txBody>
      </p:sp>
      <p:sp>
        <p:nvSpPr>
          <p:cNvPr id="49" name="Elipse 48"/>
          <p:cNvSpPr/>
          <p:nvPr/>
        </p:nvSpPr>
        <p:spPr>
          <a:xfrm>
            <a:off x="6187123" y="4133615"/>
            <a:ext cx="61024" cy="61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4844231" y="2110756"/>
            <a:ext cx="30008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900456" y="4128433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 f</a:t>
            </a:r>
          </a:p>
        </p:txBody>
      </p:sp>
      <p:sp>
        <p:nvSpPr>
          <p:cNvPr id="52" name="CuadroTexto 51"/>
          <p:cNvSpPr txBox="1"/>
          <p:nvPr/>
        </p:nvSpPr>
        <p:spPr>
          <a:xfrm rot="16200000">
            <a:off x="4748783" y="3700231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r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53" name="CuadroTexto 52"/>
          <p:cNvSpPr txBox="1"/>
          <p:nvPr/>
        </p:nvSpPr>
        <p:spPr>
          <a:xfrm rot="16200000">
            <a:off x="4538611" y="3700547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b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sin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4354801" y="4333489"/>
            <a:ext cx="1018644" cy="230832"/>
            <a:chOff x="5806400" y="4706672"/>
            <a:chExt cx="1358192" cy="307777"/>
          </a:xfrm>
        </p:grpSpPr>
        <p:cxnSp>
          <p:nvCxnSpPr>
            <p:cNvPr id="56" name="Conector recto de flecha 55"/>
            <p:cNvCxnSpPr/>
            <p:nvPr/>
          </p:nvCxnSpPr>
          <p:spPr>
            <a:xfrm>
              <a:off x="5806400" y="4858603"/>
              <a:ext cx="13581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6279855" y="4706672"/>
              <a:ext cx="43003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sz="900" i="1">
                  <a:latin typeface="Times New Roman" charset="0"/>
                  <a:ea typeface="Times New Roman" charset="0"/>
                  <a:cs typeface="Times New Roman" charset="0"/>
                </a:rPr>
                <a:t>a e</a:t>
              </a:r>
            </a:p>
          </p:txBody>
        </p:sp>
      </p:grpSp>
      <p:sp>
        <p:nvSpPr>
          <p:cNvPr id="58" name="CuadroTexto 57"/>
          <p:cNvSpPr txBox="1"/>
          <p:nvPr/>
        </p:nvSpPr>
        <p:spPr>
          <a:xfrm>
            <a:off x="4389194" y="4143219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a </a:t>
            </a:r>
            <a:r>
              <a:rPr lang="es-ES_tradnl" sz="900">
                <a:latin typeface="Times New Roman" charset="0"/>
                <a:ea typeface="Times New Roman" charset="0"/>
                <a:cs typeface="Times New Roman" charset="0"/>
              </a:rPr>
              <a:t>cos </a:t>
            </a:r>
            <a:r>
              <a:rPr lang="es-ES_tradnl" sz="900" i="1"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733282" y="4158760"/>
            <a:ext cx="33855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2171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191" y="1543051"/>
            <a:ext cx="75022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AutoNum type="arabicPeriod"/>
            </a:pPr>
            <a:r>
              <a:rPr lang="es-ES_tradnl"/>
              <a:t>Condiciones iniciales: masa, posición y velocidad de los cuerpos 1 y 2</a:t>
            </a:r>
          </a:p>
          <a:p>
            <a:pPr marL="257168" indent="-257168">
              <a:buAutoNum type="arabicPeriod"/>
            </a:pPr>
            <a:r>
              <a:rPr lang="es-ES_tradnl"/>
              <a:t>Calcule la constante gravitacional del sistema: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m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las cantidades derivadas: p, n </a:t>
            </a:r>
          </a:p>
          <a:p>
            <a:pPr marL="257168" indent="-257168">
              <a:buAutoNum type="arabicPeriod"/>
            </a:pPr>
            <a:r>
              <a:rPr lang="es-ES_tradnl" b="1"/>
              <a:t>Dado un tiempo t</a:t>
            </a:r>
            <a:r>
              <a:rPr lang="es-ES_tradnl"/>
              <a:t>, resuelva la ecuación de Kepler para obtener: E </a:t>
            </a:r>
            <a:br>
              <a:rPr lang="es-ES_tradnl"/>
            </a:br>
            <a:r>
              <a:rPr lang="es-ES_tradnl"/>
              <a:t>(asuma t</a:t>
            </a:r>
            <a:r>
              <a:rPr lang="es-ES_tradnl" baseline="-25000"/>
              <a:t>p</a:t>
            </a:r>
            <a:r>
              <a:rPr lang="es-ES_tradnl"/>
              <a:t> = 0 por ahora)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la magnitud del vector posición: r = p / (1+e cos f)</a:t>
            </a:r>
          </a:p>
          <a:p>
            <a:pPr marL="257168" indent="-257168">
              <a:buAutoNum type="arabicPeriod"/>
            </a:pPr>
            <a:r>
              <a:rPr lang="es-ES_tradnl"/>
              <a:t>Calcule la posición: x = r cos f, y = r sin f</a:t>
            </a:r>
          </a:p>
          <a:p>
            <a:pPr marL="257168" indent="-257168">
              <a:buAutoNum type="arabicPeriod"/>
            </a:pPr>
            <a:r>
              <a:rPr lang="es-ES_tradnl"/>
              <a:t>...</a:t>
            </a:r>
          </a:p>
          <a:p>
            <a:pPr marL="257168" indent="-257168">
              <a:buAutoNum type="arabicPeriod"/>
            </a:pPr>
            <a:r>
              <a:rPr lang="es-ES_tradnl"/>
              <a:t>Calcule el argumento de la velocidad: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f</a:t>
            </a:r>
            <a:r>
              <a:rPr lang="es-ES_tradnl"/>
              <a:t> = h/(rv)</a:t>
            </a:r>
          </a:p>
          <a:p>
            <a:pPr marL="257168" indent="-257168">
              <a:buAutoNum type="arabicPeriod"/>
            </a:pPr>
            <a:r>
              <a:rPr lang="es-ES_tradnl"/>
              <a:t> ...</a:t>
            </a:r>
          </a:p>
          <a:p>
            <a:pPr marL="257168" indent="-257168">
              <a:buAutoNum type="arabicPeriod"/>
            </a:pPr>
            <a:r>
              <a:rPr lang="es-ES_tradnl"/>
              <a:t>Calcule las componentes de la velocidad: v</a:t>
            </a:r>
            <a:r>
              <a:rPr lang="es-ES_tradnl" baseline="-25000"/>
              <a:t>x</a:t>
            </a:r>
            <a:r>
              <a:rPr lang="es-ES_tradnl"/>
              <a:t> = v cos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 </a:t>
            </a:r>
            <a:r>
              <a:rPr lang="es-ES_tradnl"/>
              <a:t>, v</a:t>
            </a:r>
            <a:r>
              <a:rPr lang="es-ES_tradnl" baseline="-25000"/>
              <a:t>y</a:t>
            </a:r>
            <a:r>
              <a:rPr lang="es-ES_tradnl"/>
              <a:t> = v sin </a:t>
            </a:r>
            <a:r>
              <a:rPr lang="es-ES_tradnl"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s-ES_tradnl" baseline="-25000"/>
              <a:t>v</a:t>
            </a:r>
            <a:r>
              <a:rPr lang="es-ES_trad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93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corde 5"/>
          <p:cNvSpPr/>
          <p:nvPr/>
        </p:nvSpPr>
        <p:spPr>
          <a:xfrm rot="9096027">
            <a:off x="2955205" y="2798243"/>
            <a:ext cx="3556699" cy="2327199"/>
          </a:xfrm>
          <a:prstGeom prst="chord">
            <a:avLst>
              <a:gd name="adj1" fmla="val 14009193"/>
              <a:gd name="adj2" fmla="val 4297016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" name="Elipse 1"/>
          <p:cNvSpPr/>
          <p:nvPr/>
        </p:nvSpPr>
        <p:spPr>
          <a:xfrm>
            <a:off x="2130879" y="3094266"/>
            <a:ext cx="5029200" cy="1526721"/>
          </a:xfrm>
          <a:prstGeom prst="ellipse">
            <a:avLst/>
          </a:prstGeom>
          <a:solidFill>
            <a:schemeClr val="accent1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6" name="Conector recto de flecha 15"/>
          <p:cNvCxnSpPr>
            <a:stCxn id="3" idx="2"/>
          </p:cNvCxnSpPr>
          <p:nvPr/>
        </p:nvCxnSpPr>
        <p:spPr>
          <a:xfrm flipH="1">
            <a:off x="4008666" y="3831203"/>
            <a:ext cx="875037" cy="1657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" idx="2"/>
          </p:cNvCxnSpPr>
          <p:nvPr/>
        </p:nvCxnSpPr>
        <p:spPr>
          <a:xfrm>
            <a:off x="4883702" y="3831201"/>
            <a:ext cx="2651935" cy="277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corde 2"/>
          <p:cNvSpPr/>
          <p:nvPr/>
        </p:nvSpPr>
        <p:spPr>
          <a:xfrm rot="9096027">
            <a:off x="2955205" y="2798242"/>
            <a:ext cx="3556699" cy="2327199"/>
          </a:xfrm>
          <a:prstGeom prst="chord">
            <a:avLst>
              <a:gd name="adj1" fmla="val 4296861"/>
              <a:gd name="adj2" fmla="val 14032593"/>
            </a:avLst>
          </a:prstGeom>
          <a:solidFill>
            <a:schemeClr val="accent4">
              <a:lumMod val="60000"/>
              <a:lumOff val="40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10" name="Conector recto de flecha 9"/>
          <p:cNvCxnSpPr>
            <a:stCxn id="3" idx="2"/>
          </p:cNvCxnSpPr>
          <p:nvPr/>
        </p:nvCxnSpPr>
        <p:spPr>
          <a:xfrm flipV="1">
            <a:off x="4883703" y="2498273"/>
            <a:ext cx="2547332" cy="133293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4883704" y="3371853"/>
            <a:ext cx="888449" cy="459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3" idx="2"/>
          </p:cNvCxnSpPr>
          <p:nvPr/>
        </p:nvCxnSpPr>
        <p:spPr>
          <a:xfrm flipH="1" flipV="1">
            <a:off x="4883704" y="1616529"/>
            <a:ext cx="1" cy="22146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3" idx="2"/>
          </p:cNvCxnSpPr>
          <p:nvPr/>
        </p:nvCxnSpPr>
        <p:spPr>
          <a:xfrm flipH="1" flipV="1">
            <a:off x="3739245" y="2092463"/>
            <a:ext cx="1144459" cy="173874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883701" y="2661686"/>
            <a:ext cx="782315" cy="1169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4163787" y="2737460"/>
            <a:ext cx="719916" cy="1093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372494" y="3799916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7131130" y="2266304"/>
            <a:ext cx="39664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x’’’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568813" y="1884032"/>
            <a:ext cx="387029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z’’’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3804540" y="52581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4928666" y="1438344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z</a:t>
            </a:r>
          </a:p>
        </p:txBody>
      </p:sp>
      <p:sp>
        <p:nvSpPr>
          <p:cNvPr id="35" name="Arco 34"/>
          <p:cNvSpPr/>
          <p:nvPr/>
        </p:nvSpPr>
        <p:spPr>
          <a:xfrm>
            <a:off x="4398971" y="3519057"/>
            <a:ext cx="928955" cy="589731"/>
          </a:xfrm>
          <a:prstGeom prst="arc">
            <a:avLst>
              <a:gd name="adj1" fmla="val 2001915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6" name="CuadroTexto 35"/>
          <p:cNvSpPr txBox="1"/>
          <p:nvPr/>
        </p:nvSpPr>
        <p:spPr>
          <a:xfrm>
            <a:off x="4898768" y="4168640"/>
            <a:ext cx="3177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>
            <a:off x="4900251" y="3831203"/>
            <a:ext cx="490635" cy="3319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4189812" y="2488367"/>
            <a:ext cx="28084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653447" y="2410399"/>
            <a:ext cx="25199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5720912" y="3326788"/>
            <a:ext cx="2616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5375416" y="3924671"/>
            <a:ext cx="72487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n=a</a:t>
            </a:r>
            <a:r>
              <a:rPr lang="es-ES_tradnl" sz="1351" b="1" i="1" baseline="-2500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z </a:t>
            </a:r>
            <a:r>
              <a:rPr lang="es-ES_tradnl" sz="1351" b="1" i="1">
                <a:solidFill>
                  <a:srgbClr val="00B050"/>
                </a:solidFill>
                <a:latin typeface="Cordia New" charset="0"/>
                <a:ea typeface="Cordia New" charset="0"/>
                <a:cs typeface="Cordia New" charset="0"/>
              </a:rPr>
              <a:t>x </a:t>
            </a:r>
            <a:r>
              <a:rPr lang="es-ES_tradnl" sz="1351" b="1" i="1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sp>
        <p:nvSpPr>
          <p:cNvPr id="45" name="Arco 44"/>
          <p:cNvSpPr/>
          <p:nvPr/>
        </p:nvSpPr>
        <p:spPr>
          <a:xfrm flipV="1">
            <a:off x="4369213" y="3292311"/>
            <a:ext cx="928955" cy="977309"/>
          </a:xfrm>
          <a:prstGeom prst="arc">
            <a:avLst>
              <a:gd name="adj1" fmla="val 5045510"/>
              <a:gd name="adj2" fmla="val 71584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6" name="CuadroTexto 45"/>
          <p:cNvSpPr txBox="1"/>
          <p:nvPr/>
        </p:nvSpPr>
        <p:spPr>
          <a:xfrm>
            <a:off x="4633503" y="3025768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47" name="Arco 46"/>
          <p:cNvSpPr/>
          <p:nvPr/>
        </p:nvSpPr>
        <p:spPr>
          <a:xfrm rot="17548776">
            <a:off x="4229131" y="3304970"/>
            <a:ext cx="1381623" cy="877100"/>
          </a:xfrm>
          <a:prstGeom prst="arc">
            <a:avLst>
              <a:gd name="adj1" fmla="val 3043027"/>
              <a:gd name="adj2" fmla="val 67393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48" name="CuadroTexto 47"/>
          <p:cNvSpPr txBox="1"/>
          <p:nvPr/>
        </p:nvSpPr>
        <p:spPr>
          <a:xfrm>
            <a:off x="5348377" y="3622700"/>
            <a:ext cx="3032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Symbol" charset="2"/>
                <a:ea typeface="Symbol" charset="2"/>
                <a:cs typeface="Symbol" charset="2"/>
              </a:rPr>
              <a:t>w</a:t>
            </a:r>
          </a:p>
        </p:txBody>
      </p:sp>
      <p:sp>
        <p:nvSpPr>
          <p:cNvPr id="49" name="Arco 48"/>
          <p:cNvSpPr/>
          <p:nvPr/>
        </p:nvSpPr>
        <p:spPr>
          <a:xfrm rot="17548776">
            <a:off x="4238525" y="3071053"/>
            <a:ext cx="1447259" cy="1344935"/>
          </a:xfrm>
          <a:prstGeom prst="arc">
            <a:avLst>
              <a:gd name="adj1" fmla="val 672932"/>
              <a:gd name="adj2" fmla="val 2750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50" name="CuadroTexto 49"/>
          <p:cNvSpPr txBox="1"/>
          <p:nvPr/>
        </p:nvSpPr>
        <p:spPr>
          <a:xfrm>
            <a:off x="5557098" y="3005329"/>
            <a:ext cx="2327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 i="1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4112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12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/>
              <a:t>Diagramas viejitos</a:t>
            </a:r>
          </a:p>
        </p:txBody>
      </p:sp>
    </p:spTree>
    <p:extLst>
      <p:ext uri="{BB962C8B-B14F-4D97-AF65-F5344CB8AC3E}">
        <p14:creationId xmlns:p14="http://schemas.microsoft.com/office/powerpoint/2010/main" val="370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722044" y="1081823"/>
            <a:ext cx="6042978" cy="3930571"/>
            <a:chOff x="962727" y="299428"/>
            <a:chExt cx="8057303" cy="5240761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1250576" y="3415552"/>
              <a:ext cx="7422777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ipse 3"/>
            <p:cNvSpPr/>
            <p:nvPr/>
          </p:nvSpPr>
          <p:spPr>
            <a:xfrm>
              <a:off x="2333065" y="2212041"/>
              <a:ext cx="4961964" cy="23532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4814047" y="941295"/>
              <a:ext cx="0" cy="45988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1680882" y="3388659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Agrupar 34"/>
            <p:cNvGrpSpPr/>
            <p:nvPr/>
          </p:nvGrpSpPr>
          <p:grpSpPr>
            <a:xfrm>
              <a:off x="1411941" y="668760"/>
              <a:ext cx="45719" cy="4871429"/>
              <a:chOff x="1411941" y="484094"/>
              <a:chExt cx="26894" cy="5580530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1411941" y="578224"/>
                <a:ext cx="0" cy="54864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1438835" y="484094"/>
                <a:ext cx="0" cy="558053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uadroTexto 15"/>
            <p:cNvSpPr txBox="1"/>
            <p:nvPr/>
          </p:nvSpPr>
          <p:spPr>
            <a:xfrm>
              <a:off x="8673353" y="3240742"/>
              <a:ext cx="34667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411942" y="299428"/>
              <a:ext cx="350952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>
                  <a:solidFill>
                    <a:schemeClr val="bg2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785216" y="877652"/>
              <a:ext cx="415584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y’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931828" y="2992434"/>
              <a:ext cx="40994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x’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195196" y="3301760"/>
              <a:ext cx="175784" cy="1853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126745" y="2958817"/>
              <a:ext cx="353088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F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831147" y="3027401"/>
              <a:ext cx="370187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C</a:t>
              </a:r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4699819" y="2212041"/>
              <a:ext cx="0" cy="1149726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>
              <a:off x="4831147" y="3515944"/>
              <a:ext cx="249271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uadroTexto 29"/>
            <p:cNvSpPr txBox="1"/>
            <p:nvPr/>
          </p:nvSpPr>
          <p:spPr>
            <a:xfrm>
              <a:off x="4327310" y="2625971"/>
              <a:ext cx="3680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850917" y="3506785"/>
              <a:ext cx="357363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a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 rot="16200000">
              <a:off x="644776" y="2230033"/>
              <a:ext cx="103618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Directriz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8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937933" y="3418915"/>
            <a:ext cx="294826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406067" y="1461022"/>
            <a:ext cx="0" cy="36535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02521" y="3149307"/>
            <a:ext cx="21303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058955" y="1081821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" name="Elipse 19"/>
          <p:cNvSpPr/>
          <p:nvPr/>
        </p:nvSpPr>
        <p:spPr>
          <a:xfrm>
            <a:off x="2396399" y="3333571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2467379" y="3144624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788762" y="2700283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29" name="Forma libre 28"/>
          <p:cNvSpPr/>
          <p:nvPr/>
        </p:nvSpPr>
        <p:spPr>
          <a:xfrm>
            <a:off x="1801487" y="1835997"/>
            <a:ext cx="1855979" cy="3165835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cxnSp>
        <p:nvCxnSpPr>
          <p:cNvPr id="9" name="Conector recto 8"/>
          <p:cNvCxnSpPr/>
          <p:nvPr/>
        </p:nvCxnSpPr>
        <p:spPr>
          <a:xfrm flipH="1" flipV="1">
            <a:off x="2179693" y="2783329"/>
            <a:ext cx="274083" cy="619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312760" y="2872308"/>
            <a:ext cx="2455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2008363" y="2532908"/>
            <a:ext cx="27443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P</a:t>
            </a:r>
          </a:p>
        </p:txBody>
      </p:sp>
      <p:sp>
        <p:nvSpPr>
          <p:cNvPr id="37" name="Elipse 36"/>
          <p:cNvSpPr/>
          <p:nvPr/>
        </p:nvSpPr>
        <p:spPr>
          <a:xfrm>
            <a:off x="2106296" y="2713818"/>
            <a:ext cx="130477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38" name="CuadroTexto 37"/>
          <p:cNvSpPr txBox="1"/>
          <p:nvPr/>
        </p:nvSpPr>
        <p:spPr>
          <a:xfrm>
            <a:off x="2133969" y="3117572"/>
            <a:ext cx="23756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7872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/>
          <p:cNvCxnSpPr/>
          <p:nvPr/>
        </p:nvCxnSpPr>
        <p:spPr>
          <a:xfrm>
            <a:off x="3981922" y="3563295"/>
            <a:ext cx="2876079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660358" y="3543124"/>
            <a:ext cx="49941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4102948" y="1503201"/>
            <a:ext cx="34289" cy="4118556"/>
            <a:chOff x="1411941" y="484094"/>
            <a:chExt cx="26894" cy="558053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411941" y="578224"/>
              <a:ext cx="0" cy="54864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1438835" y="484094"/>
              <a:ext cx="0" cy="558053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uadroTexto 15"/>
          <p:cNvSpPr txBox="1"/>
          <p:nvPr/>
        </p:nvSpPr>
        <p:spPr>
          <a:xfrm>
            <a:off x="6648900" y="3553096"/>
            <a:ext cx="26000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102945" y="1226200"/>
            <a:ext cx="263214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>
                <a:solidFill>
                  <a:schemeClr val="bg2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502095" y="1428387"/>
            <a:ext cx="31168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y’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303244" y="3198049"/>
            <a:ext cx="30745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x’</a:t>
            </a:r>
          </a:p>
        </p:txBody>
      </p:sp>
      <p:sp>
        <p:nvSpPr>
          <p:cNvPr id="20" name="Elipse 19"/>
          <p:cNvSpPr/>
          <p:nvPr/>
        </p:nvSpPr>
        <p:spPr>
          <a:xfrm>
            <a:off x="5440386" y="3477951"/>
            <a:ext cx="131839" cy="1390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1" name="CuadroTexto 20"/>
          <p:cNvSpPr txBox="1"/>
          <p:nvPr/>
        </p:nvSpPr>
        <p:spPr>
          <a:xfrm>
            <a:off x="5389049" y="3220741"/>
            <a:ext cx="26481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F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515573" y="3243433"/>
            <a:ext cx="27764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C</a:t>
            </a:r>
          </a:p>
        </p:txBody>
      </p:sp>
      <p:cxnSp>
        <p:nvCxnSpPr>
          <p:cNvPr id="24" name="Conector recto de flecha 23"/>
          <p:cNvCxnSpPr/>
          <p:nvPr/>
        </p:nvCxnSpPr>
        <p:spPr>
          <a:xfrm flipH="1" flipV="1">
            <a:off x="4683283" y="3533154"/>
            <a:ext cx="15755" cy="584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777639" y="3432187"/>
            <a:ext cx="92139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4460084" y="3651540"/>
            <a:ext cx="2760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b</a:t>
            </a:r>
          </a:p>
        </p:txBody>
      </p:sp>
      <p:sp>
        <p:nvSpPr>
          <p:cNvPr id="32" name="CuadroTexto 31"/>
          <p:cNvSpPr txBox="1"/>
          <p:nvPr/>
        </p:nvSpPr>
        <p:spPr>
          <a:xfrm rot="16200000">
            <a:off x="3527570" y="2674155"/>
            <a:ext cx="777136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Directriz</a:t>
            </a:r>
          </a:p>
        </p:txBody>
      </p:sp>
      <p:sp>
        <p:nvSpPr>
          <p:cNvPr id="5" name="Forma libre 4"/>
          <p:cNvSpPr/>
          <p:nvPr/>
        </p:nvSpPr>
        <p:spPr>
          <a:xfrm>
            <a:off x="4699037" y="1651652"/>
            <a:ext cx="225008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6" name="Forma libre 25"/>
          <p:cNvSpPr/>
          <p:nvPr/>
        </p:nvSpPr>
        <p:spPr>
          <a:xfrm flipH="1">
            <a:off x="874822" y="1681293"/>
            <a:ext cx="2110471" cy="3838073"/>
          </a:xfrm>
          <a:custGeom>
            <a:avLst/>
            <a:gdLst>
              <a:gd name="connsiteX0" fmla="*/ 2871771 w 3000108"/>
              <a:gd name="connsiteY0" fmla="*/ 0 h 5117431"/>
              <a:gd name="connsiteX1" fmla="*/ 234 w 3000108"/>
              <a:gd name="connsiteY1" fmla="*/ 2566737 h 5117431"/>
              <a:gd name="connsiteX2" fmla="*/ 3000108 w 3000108"/>
              <a:gd name="connsiteY2" fmla="*/ 5117431 h 51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108" h="5117431">
                <a:moveTo>
                  <a:pt x="2871771" y="0"/>
                </a:moveTo>
                <a:cubicBezTo>
                  <a:pt x="1425308" y="856916"/>
                  <a:pt x="-21155" y="1713832"/>
                  <a:pt x="234" y="2566737"/>
                </a:cubicBezTo>
                <a:cubicBezTo>
                  <a:pt x="21623" y="3419642"/>
                  <a:pt x="3000108" y="5117431"/>
                  <a:pt x="3000108" y="511743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1"/>
          </a:p>
        </p:txBody>
      </p:sp>
      <p:sp>
        <p:nvSpPr>
          <p:cNvPr id="27" name="CuadroTexto 26"/>
          <p:cNvSpPr txBox="1"/>
          <p:nvPr/>
        </p:nvSpPr>
        <p:spPr>
          <a:xfrm>
            <a:off x="4137233" y="3132376"/>
            <a:ext cx="428322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|a|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3777639" y="1496159"/>
            <a:ext cx="0" cy="4125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767217" y="3520433"/>
            <a:ext cx="3090785" cy="19989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1915335">
            <a:off x="4764876" y="4454984"/>
            <a:ext cx="76944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51"/>
              <a:t>Asintota</a:t>
            </a:r>
          </a:p>
        </p:txBody>
      </p:sp>
    </p:spTree>
    <p:extLst>
      <p:ext uri="{BB962C8B-B14F-4D97-AF65-F5344CB8AC3E}">
        <p14:creationId xmlns:p14="http://schemas.microsoft.com/office/powerpoint/2010/main" val="19155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174812" y="1391655"/>
            <a:ext cx="5293329" cy="4268203"/>
            <a:chOff x="233082" y="712537"/>
            <a:chExt cx="7057772" cy="5690937"/>
          </a:xfrm>
        </p:grpSpPr>
        <p:sp>
          <p:nvSpPr>
            <p:cNvPr id="4" name="Elipse 3"/>
            <p:cNvSpPr/>
            <p:nvPr/>
          </p:nvSpPr>
          <p:spPr>
            <a:xfrm>
              <a:off x="885265" y="2503473"/>
              <a:ext cx="4961964" cy="2353235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3366247" y="712537"/>
              <a:ext cx="0" cy="56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>
              <a:off x="233082" y="3680091"/>
              <a:ext cx="6521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Elipse 1"/>
            <p:cNvSpPr/>
            <p:nvPr/>
          </p:nvSpPr>
          <p:spPr>
            <a:xfrm>
              <a:off x="2189629" y="2503473"/>
              <a:ext cx="2353235" cy="23532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885265" y="1051192"/>
              <a:ext cx="4961964" cy="49619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9" name="Conector recto 8"/>
            <p:cNvCxnSpPr>
              <a:endCxn id="23" idx="7"/>
            </p:cNvCxnSpPr>
            <p:nvPr/>
          </p:nvCxnSpPr>
          <p:spPr>
            <a:xfrm flipV="1">
              <a:off x="3366246" y="1777855"/>
              <a:ext cx="1754320" cy="190223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>
              <a:stCxn id="23" idx="7"/>
            </p:cNvCxnSpPr>
            <p:nvPr/>
          </p:nvCxnSpPr>
          <p:spPr>
            <a:xfrm>
              <a:off x="5120566" y="1777855"/>
              <a:ext cx="0" cy="190223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3366246" y="2830094"/>
              <a:ext cx="2042142" cy="20955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/>
            <p:cNvSpPr txBox="1"/>
            <p:nvPr/>
          </p:nvSpPr>
          <p:spPr>
            <a:xfrm>
              <a:off x="3657681" y="3289773"/>
              <a:ext cx="35950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613013" y="2668578"/>
              <a:ext cx="848951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b sin 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5093272" y="2455556"/>
              <a:ext cx="2118785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(x=a cos E,y=b sin E)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062294" y="1441848"/>
              <a:ext cx="2228560" cy="400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/>
                <a:t>(x</a:t>
              </a:r>
              <a:r>
                <a:rPr lang="es-ES_tradnl" sz="1351" baseline="-25000"/>
                <a:t>c</a:t>
              </a:r>
              <a:r>
                <a:rPr lang="es-ES_tradnl" sz="1351"/>
                <a:t>=a cos E,y</a:t>
              </a:r>
              <a:r>
                <a:rPr lang="es-ES_tradnl" sz="1351" baseline="-25000"/>
                <a:t>c</a:t>
              </a:r>
              <a:r>
                <a:rPr lang="es-ES_tradnl" sz="1351"/>
                <a:t>=a sin 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787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16297</TotalTime>
  <Words>614</Words>
  <Application>Microsoft Macintosh PowerPoint</Application>
  <PresentationFormat>Presentación en pantalla 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 Rounded MT Bold</vt:lpstr>
      <vt:lpstr>Calibri</vt:lpstr>
      <vt:lpstr>Calibri Light</vt:lpstr>
      <vt:lpstr>Cambria Math</vt:lpstr>
      <vt:lpstr>Cordia New</vt:lpstr>
      <vt:lpstr>Symbol</vt:lpstr>
      <vt:lpstr>Times New Roman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63</cp:revision>
  <dcterms:created xsi:type="dcterms:W3CDTF">2018-02-08T16:24:59Z</dcterms:created>
  <dcterms:modified xsi:type="dcterms:W3CDTF">2019-09-26T21:06:26Z</dcterms:modified>
</cp:coreProperties>
</file>