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3"/>
  </p:notesMasterIdLst>
  <p:sldIdLst>
    <p:sldId id="287" r:id="rId2"/>
    <p:sldId id="291" r:id="rId3"/>
    <p:sldId id="292" r:id="rId4"/>
    <p:sldId id="282" r:id="rId5"/>
    <p:sldId id="285" r:id="rId6"/>
    <p:sldId id="286" r:id="rId7"/>
    <p:sldId id="288" r:id="rId8"/>
    <p:sldId id="290" r:id="rId9"/>
    <p:sldId id="284" r:id="rId10"/>
    <p:sldId id="283" r:id="rId11"/>
    <p:sldId id="258" r:id="rId12"/>
    <p:sldId id="257" r:id="rId13"/>
    <p:sldId id="259" r:id="rId14"/>
    <p:sldId id="260" r:id="rId15"/>
    <p:sldId id="278" r:id="rId16"/>
    <p:sldId id="265" r:id="rId17"/>
    <p:sldId id="27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A00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9"/>
    <p:restoredTop sz="94674"/>
  </p:normalViewPr>
  <p:slideViewPr>
    <p:cSldViewPr snapToGrid="0" snapToObjects="1">
      <p:cViewPr>
        <p:scale>
          <a:sx n="155" d="100"/>
          <a:sy n="155" d="100"/>
        </p:scale>
        <p:origin x="176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4/10/19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2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9" y="1387188"/>
            <a:ext cx="5165328" cy="4165889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451374" y="4176815"/>
            <a:ext cx="11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429485" y="3403465"/>
            <a:ext cx="4537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517032" y="4767769"/>
            <a:ext cx="94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385155" y="2979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&gt; 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11878" y="38271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&lt;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11877" y="462926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=V</a:t>
            </a:r>
            <a:r>
              <a:rPr lang="es-ES_tradnl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eff,0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566180" y="4767770"/>
            <a:ext cx="0" cy="4479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18794" y="52066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=r</a:t>
            </a:r>
            <a:endParaRPr lang="es-ES_tradnl" i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3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grpSp>
        <p:nvGrpSpPr>
          <p:cNvPr id="32" name="Agrupar 31"/>
          <p:cNvGrpSpPr/>
          <p:nvPr/>
        </p:nvGrpSpPr>
        <p:grpSpPr>
          <a:xfrm>
            <a:off x="3150779" y="1762439"/>
            <a:ext cx="4864119" cy="3724419"/>
            <a:chOff x="3835277" y="566837"/>
            <a:chExt cx="6485492" cy="4965891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7978674" y="2212004"/>
              <a:ext cx="607872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8586546" y="2212004"/>
              <a:ext cx="0" cy="47344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6093997" y="828448"/>
              <a:ext cx="0" cy="26811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60874" y="3244314"/>
              <a:ext cx="4622654" cy="103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9914246" y="3248014"/>
              <a:ext cx="4065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498642" y="566837"/>
              <a:ext cx="51338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s-ES_tradnl" sz="2100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8" name="Arco 17"/>
            <p:cNvSpPr/>
            <p:nvPr/>
          </p:nvSpPr>
          <p:spPr>
            <a:xfrm>
              <a:off x="3835277" y="1819175"/>
              <a:ext cx="5130508" cy="3713553"/>
            </a:xfrm>
            <a:prstGeom prst="arc">
              <a:avLst>
                <a:gd name="adj1" fmla="val 17287105"/>
                <a:gd name="adj2" fmla="val 20744383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6" name="Elipse 5"/>
            <p:cNvSpPr/>
            <p:nvPr/>
          </p:nvSpPr>
          <p:spPr>
            <a:xfrm>
              <a:off x="7883889" y="2136104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8610240" y="2212005"/>
              <a:ext cx="15136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= -</a:t>
              </a:r>
              <a:r>
                <a:rPr lang="es-ES_tradnl" sz="1351" i="1">
                  <a:latin typeface="Symbol" charset="2"/>
                  <a:ea typeface="Symbol" charset="2"/>
                  <a:cs typeface="Symbol" charset="2"/>
                </a:rPr>
                <a:t>w</a:t>
              </a:r>
              <a:r>
                <a:rPr lang="es-ES_tradnl" sz="1351" i="1" baseline="30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x dt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7811544" y="1738382"/>
              <a:ext cx="114390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dx = 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dt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ircular 24"/>
          <p:cNvSpPr/>
          <p:nvPr/>
        </p:nvSpPr>
        <p:spPr>
          <a:xfrm>
            <a:off x="2496162" y="2302682"/>
            <a:ext cx="3721473" cy="3698069"/>
          </a:xfrm>
          <a:prstGeom prst="pie">
            <a:avLst>
              <a:gd name="adj1" fmla="val 17253806"/>
              <a:gd name="adj2" fmla="val 337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162" y="230268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4900962" y="3316094"/>
            <a:ext cx="472847" cy="84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356899" y="2147735"/>
            <a:ext cx="0" cy="235346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356899" y="2390544"/>
            <a:ext cx="544064" cy="177287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bre 21"/>
          <p:cNvSpPr/>
          <p:nvPr/>
        </p:nvSpPr>
        <p:spPr>
          <a:xfrm>
            <a:off x="4900961" y="3321671"/>
            <a:ext cx="1321419" cy="847493"/>
          </a:xfrm>
          <a:custGeom>
            <a:avLst/>
            <a:gdLst>
              <a:gd name="connsiteX0" fmla="*/ 631902 w 1761892"/>
              <a:gd name="connsiteY0" fmla="*/ 1122556 h 1129990"/>
              <a:gd name="connsiteX1" fmla="*/ 1761892 w 1761892"/>
              <a:gd name="connsiteY1" fmla="*/ 1129990 h 1129990"/>
              <a:gd name="connsiteX2" fmla="*/ 1687551 w 1761892"/>
              <a:gd name="connsiteY2" fmla="*/ 810322 h 1129990"/>
              <a:gd name="connsiteX3" fmla="*/ 1338146 w 1761892"/>
              <a:gd name="connsiteY3" fmla="*/ 475785 h 1129990"/>
              <a:gd name="connsiteX4" fmla="*/ 988741 w 1761892"/>
              <a:gd name="connsiteY4" fmla="*/ 267629 h 1129990"/>
              <a:gd name="connsiteX5" fmla="*/ 564995 w 1761892"/>
              <a:gd name="connsiteY5" fmla="*/ 118946 h 1129990"/>
              <a:gd name="connsiteX6" fmla="*/ 141248 w 1761892"/>
              <a:gd name="connsiteY6" fmla="*/ 22302 h 1129990"/>
              <a:gd name="connsiteX7" fmla="*/ 0 w 1761892"/>
              <a:gd name="connsiteY7" fmla="*/ 0 h 1129990"/>
              <a:gd name="connsiteX8" fmla="*/ 631902 w 1761892"/>
              <a:gd name="connsiteY8" fmla="*/ 1122556 h 11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1892" h="1129990">
                <a:moveTo>
                  <a:pt x="631902" y="1122556"/>
                </a:moveTo>
                <a:lnTo>
                  <a:pt x="1761892" y="1129990"/>
                </a:lnTo>
                <a:lnTo>
                  <a:pt x="1687551" y="810322"/>
                </a:lnTo>
                <a:lnTo>
                  <a:pt x="1338146" y="475785"/>
                </a:lnTo>
                <a:lnTo>
                  <a:pt x="988741" y="267629"/>
                </a:lnTo>
                <a:lnTo>
                  <a:pt x="564995" y="118946"/>
                </a:lnTo>
                <a:lnTo>
                  <a:pt x="141248" y="22302"/>
                </a:lnTo>
                <a:lnTo>
                  <a:pt x="0" y="0"/>
                </a:lnTo>
                <a:lnTo>
                  <a:pt x="631902" y="11225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Triángulo rectángulo 22"/>
          <p:cNvSpPr/>
          <p:nvPr/>
        </p:nvSpPr>
        <p:spPr>
          <a:xfrm>
            <a:off x="4900963" y="3321671"/>
            <a:ext cx="472844" cy="84175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4" name="Triángulo rectángulo 23"/>
          <p:cNvSpPr/>
          <p:nvPr/>
        </p:nvSpPr>
        <p:spPr>
          <a:xfrm flipH="1">
            <a:off x="4354802" y="2390545"/>
            <a:ext cx="541415" cy="17786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2496162" y="3280958"/>
            <a:ext cx="3721473" cy="17649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5373807" y="2302686"/>
            <a:ext cx="0" cy="21985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091219" y="4163420"/>
            <a:ext cx="384866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699971" y="3874717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394786" y="2252044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4900961" y="2390544"/>
            <a:ext cx="0" cy="177287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869675" y="3296716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Elipse 29"/>
          <p:cNvSpPr/>
          <p:nvPr/>
        </p:nvSpPr>
        <p:spPr>
          <a:xfrm>
            <a:off x="4326385" y="4131583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1" name="Elipse 30"/>
          <p:cNvSpPr/>
          <p:nvPr/>
        </p:nvSpPr>
        <p:spPr>
          <a:xfrm>
            <a:off x="4869675" y="4132908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2" name="Elipse 31"/>
          <p:cNvSpPr/>
          <p:nvPr/>
        </p:nvSpPr>
        <p:spPr>
          <a:xfrm>
            <a:off x="5342935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875197" y="2349189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4" name="Arco 33"/>
          <p:cNvSpPr/>
          <p:nvPr/>
        </p:nvSpPr>
        <p:spPr>
          <a:xfrm>
            <a:off x="5091999" y="3923806"/>
            <a:ext cx="501868" cy="501868"/>
          </a:xfrm>
          <a:prstGeom prst="arc">
            <a:avLst>
              <a:gd name="adj1" fmla="val 1504305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5" name="CuadroTexto 34"/>
          <p:cNvSpPr txBox="1"/>
          <p:nvPr/>
        </p:nvSpPr>
        <p:spPr>
          <a:xfrm>
            <a:off x="5460505" y="3774323"/>
            <a:ext cx="216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cxnSp>
        <p:nvCxnSpPr>
          <p:cNvPr id="37" name="Conector recto 36"/>
          <p:cNvCxnSpPr>
            <a:stCxn id="22" idx="0"/>
            <a:endCxn id="29" idx="5"/>
          </p:cNvCxnSpPr>
          <p:nvPr/>
        </p:nvCxnSpPr>
        <p:spPr>
          <a:xfrm flipH="1" flipV="1">
            <a:off x="4921760" y="3348804"/>
            <a:ext cx="453128" cy="81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100167" y="3555851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Arco 42"/>
          <p:cNvSpPr/>
          <p:nvPr/>
        </p:nvSpPr>
        <p:spPr>
          <a:xfrm>
            <a:off x="4055981" y="3911161"/>
            <a:ext cx="501868" cy="501868"/>
          </a:xfrm>
          <a:prstGeom prst="arc">
            <a:avLst>
              <a:gd name="adj1" fmla="val 1795381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4" name="CuadroTexto 43"/>
          <p:cNvSpPr txBox="1"/>
          <p:nvPr/>
        </p:nvSpPr>
        <p:spPr>
          <a:xfrm>
            <a:off x="4481545" y="3851797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135164" y="415171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378719" y="4161869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4896214" y="305823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217635" y="4136028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49" name="Elipse 48"/>
          <p:cNvSpPr/>
          <p:nvPr/>
        </p:nvSpPr>
        <p:spPr>
          <a:xfrm>
            <a:off x="6187123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4844231" y="211075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900456" y="41284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 f</a:t>
            </a:r>
          </a:p>
        </p:txBody>
      </p:sp>
      <p:sp>
        <p:nvSpPr>
          <p:cNvPr id="52" name="CuadroTexto 51"/>
          <p:cNvSpPr txBox="1"/>
          <p:nvPr/>
        </p:nvSpPr>
        <p:spPr>
          <a:xfrm rot="16200000">
            <a:off x="4748783" y="370023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4538611" y="370054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4354801" y="4333489"/>
            <a:ext cx="1018644" cy="230832"/>
            <a:chOff x="5806400" y="4706672"/>
            <a:chExt cx="1358192" cy="307777"/>
          </a:xfrm>
        </p:grpSpPr>
        <p:cxnSp>
          <p:nvCxnSpPr>
            <p:cNvPr id="56" name="Conector recto de flecha 55"/>
            <p:cNvCxnSpPr/>
            <p:nvPr/>
          </p:nvCxnSpPr>
          <p:spPr>
            <a:xfrm>
              <a:off x="5806400" y="4858603"/>
              <a:ext cx="135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6279855" y="4706672"/>
              <a:ext cx="4300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i="1">
                  <a:latin typeface="Times New Roman" charset="0"/>
                  <a:ea typeface="Times New Roman" charset="0"/>
                  <a:cs typeface="Times New Roman" charset="0"/>
                </a:rPr>
                <a:t>a e</a:t>
              </a: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389194" y="4143219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733282" y="4158760"/>
            <a:ext cx="33855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17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688548"/>
            <a:ext cx="5407268" cy="4246178"/>
            <a:chOff x="1748250" y="1688548"/>
            <a:chExt cx="5407268" cy="4246178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816634" y="1688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634" y="168854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99" t="-2857" r="-1369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19" r="-821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03" r="-675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orde 5"/>
          <p:cNvSpPr/>
          <p:nvPr/>
        </p:nvSpPr>
        <p:spPr>
          <a:xfrm rot="9096027">
            <a:off x="2955205" y="2798243"/>
            <a:ext cx="3556699" cy="2327199"/>
          </a:xfrm>
          <a:prstGeom prst="chord">
            <a:avLst>
              <a:gd name="adj1" fmla="val 14009193"/>
              <a:gd name="adj2" fmla="val 429701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130879" y="3094266"/>
            <a:ext cx="5029200" cy="1526721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>
            <a:stCxn id="3" idx="2"/>
          </p:cNvCxnSpPr>
          <p:nvPr/>
        </p:nvCxnSpPr>
        <p:spPr>
          <a:xfrm flipH="1">
            <a:off x="4008666" y="3831203"/>
            <a:ext cx="875037" cy="1657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" idx="2"/>
          </p:cNvCxnSpPr>
          <p:nvPr/>
        </p:nvCxnSpPr>
        <p:spPr>
          <a:xfrm>
            <a:off x="4883702" y="3831201"/>
            <a:ext cx="2651935" cy="27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orde 2"/>
          <p:cNvSpPr/>
          <p:nvPr/>
        </p:nvSpPr>
        <p:spPr>
          <a:xfrm rot="9096027">
            <a:off x="2955205" y="2798242"/>
            <a:ext cx="3556699" cy="2327199"/>
          </a:xfrm>
          <a:prstGeom prst="chord">
            <a:avLst>
              <a:gd name="adj1" fmla="val 4296861"/>
              <a:gd name="adj2" fmla="val 14032593"/>
            </a:avLst>
          </a:prstGeom>
          <a:solidFill>
            <a:schemeClr val="accent4">
              <a:lumMod val="60000"/>
              <a:lumOff val="4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 flipV="1">
            <a:off x="4883703" y="2498273"/>
            <a:ext cx="2547332" cy="133293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883704" y="3371853"/>
            <a:ext cx="888449" cy="459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3" idx="2"/>
          </p:cNvCxnSpPr>
          <p:nvPr/>
        </p:nvCxnSpPr>
        <p:spPr>
          <a:xfrm flipH="1" flipV="1">
            <a:off x="4883704" y="1616529"/>
            <a:ext cx="1" cy="221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3" idx="2"/>
          </p:cNvCxnSpPr>
          <p:nvPr/>
        </p:nvCxnSpPr>
        <p:spPr>
          <a:xfrm flipH="1" flipV="1">
            <a:off x="3739245" y="2092463"/>
            <a:ext cx="1144459" cy="173874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883701" y="2661686"/>
            <a:ext cx="782315" cy="1169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4163787" y="2737460"/>
            <a:ext cx="719916" cy="1093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372494" y="3799916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131130" y="2266304"/>
            <a:ext cx="3966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x’’’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568813" y="1884032"/>
            <a:ext cx="38702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04540" y="52581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928666" y="1438344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35" name="Arco 34"/>
          <p:cNvSpPr/>
          <p:nvPr/>
        </p:nvSpPr>
        <p:spPr>
          <a:xfrm>
            <a:off x="4398971" y="3519057"/>
            <a:ext cx="928955" cy="589731"/>
          </a:xfrm>
          <a:prstGeom prst="arc">
            <a:avLst>
              <a:gd name="adj1" fmla="val 2001915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6" name="CuadroTexto 35"/>
          <p:cNvSpPr txBox="1"/>
          <p:nvPr/>
        </p:nvSpPr>
        <p:spPr>
          <a:xfrm>
            <a:off x="4898768" y="4168640"/>
            <a:ext cx="3177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4900251" y="3831203"/>
            <a:ext cx="490635" cy="3319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189812" y="248836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653447" y="2410399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720912" y="33267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5375416" y="3924671"/>
            <a:ext cx="72487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n=a</a:t>
            </a:r>
            <a:r>
              <a:rPr lang="es-ES_tradnl" sz="1351" b="1" i="1" baseline="-2500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z </a:t>
            </a:r>
            <a:r>
              <a:rPr lang="es-ES_tradnl" sz="1351" b="1" i="1">
                <a:solidFill>
                  <a:srgbClr val="00B050"/>
                </a:solidFill>
                <a:latin typeface="Cordia New" charset="0"/>
                <a:ea typeface="Cordia New" charset="0"/>
                <a:cs typeface="Cordia New" charset="0"/>
              </a:rPr>
              <a:t>x </a:t>
            </a:r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5" name="Arco 44"/>
          <p:cNvSpPr/>
          <p:nvPr/>
        </p:nvSpPr>
        <p:spPr>
          <a:xfrm flipV="1">
            <a:off x="4369213" y="3292311"/>
            <a:ext cx="928955" cy="977309"/>
          </a:xfrm>
          <a:prstGeom prst="arc">
            <a:avLst>
              <a:gd name="adj1" fmla="val 5045510"/>
              <a:gd name="adj2" fmla="val 7158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6" name="CuadroTexto 45"/>
          <p:cNvSpPr txBox="1"/>
          <p:nvPr/>
        </p:nvSpPr>
        <p:spPr>
          <a:xfrm>
            <a:off x="4633503" y="3025768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47" name="Arco 46"/>
          <p:cNvSpPr/>
          <p:nvPr/>
        </p:nvSpPr>
        <p:spPr>
          <a:xfrm rot="17548776">
            <a:off x="4229131" y="3304970"/>
            <a:ext cx="1381623" cy="877100"/>
          </a:xfrm>
          <a:prstGeom prst="arc">
            <a:avLst>
              <a:gd name="adj1" fmla="val 3043027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8" name="CuadroTexto 47"/>
          <p:cNvSpPr txBox="1"/>
          <p:nvPr/>
        </p:nvSpPr>
        <p:spPr>
          <a:xfrm>
            <a:off x="5348377" y="3622700"/>
            <a:ext cx="3032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49" name="Arco 48"/>
          <p:cNvSpPr/>
          <p:nvPr/>
        </p:nvSpPr>
        <p:spPr>
          <a:xfrm rot="17548776">
            <a:off x="4238525" y="3071053"/>
            <a:ext cx="1447259" cy="1344935"/>
          </a:xfrm>
          <a:prstGeom prst="arc">
            <a:avLst>
              <a:gd name="adj1" fmla="val 672932"/>
              <a:gd name="adj2" fmla="val 2750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5557098" y="3005329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1120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Agrupar 163"/>
          <p:cNvGrpSpPr/>
          <p:nvPr/>
        </p:nvGrpSpPr>
        <p:grpSpPr>
          <a:xfrm>
            <a:off x="1640921" y="2459306"/>
            <a:ext cx="3040092" cy="2368192"/>
            <a:chOff x="784097" y="542317"/>
            <a:chExt cx="3040092" cy="2368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188472" y="1790285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472" y="1790285"/>
                  <a:ext cx="1364650" cy="2439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1196523" y="1153837"/>
              <a:ext cx="104775" cy="752797"/>
              <a:chOff x="1600200" y="2603071"/>
              <a:chExt cx="139700" cy="1003729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" name="Conector recto de flecha 12"/>
              <p:cNvCxnSpPr/>
              <p:nvPr/>
            </p:nvCxnSpPr>
            <p:spPr>
              <a:xfrm flipH="1" flipV="1">
                <a:off x="1626197" y="2603071"/>
                <a:ext cx="43236" cy="947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1532339" y="2353925"/>
              <a:ext cx="885260" cy="365526"/>
              <a:chOff x="559554" y="3119432"/>
              <a:chExt cx="1180346" cy="487368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H="1" flipV="1">
                <a:off x="559554" y="3119432"/>
                <a:ext cx="1110495" cy="408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1832297" y="542317"/>
              <a:ext cx="370370" cy="765032"/>
              <a:chOff x="1600200" y="3467100"/>
              <a:chExt cx="493826" cy="1020044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0" name="Conector recto de flecha 19"/>
              <p:cNvCxnSpPr/>
              <p:nvPr/>
            </p:nvCxnSpPr>
            <p:spPr>
              <a:xfrm>
                <a:off x="1670049" y="3558656"/>
                <a:ext cx="423977" cy="928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/>
            <p:cNvGrpSpPr/>
            <p:nvPr/>
          </p:nvGrpSpPr>
          <p:grpSpPr>
            <a:xfrm>
              <a:off x="2856768" y="1822305"/>
              <a:ext cx="610896" cy="480306"/>
              <a:chOff x="925372" y="3467100"/>
              <a:chExt cx="814528" cy="640406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6" name="Conector recto de flecha 25"/>
              <p:cNvCxnSpPr/>
              <p:nvPr/>
            </p:nvCxnSpPr>
            <p:spPr>
              <a:xfrm flipH="1">
                <a:off x="925372" y="3531584"/>
                <a:ext cx="719673" cy="575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202195" y="1384708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95" y="1384708"/>
                  <a:ext cx="1364650" cy="2439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50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1054292" y="2666596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92" y="2666596"/>
                  <a:ext cx="1364650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>
                  <a:off x="784097" y="1658987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97" y="1658988"/>
                  <a:ext cx="404374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>
                  <a:off x="3419814" y="1045519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14" y="1045519"/>
                  <a:ext cx="4043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2289543" y="2374583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543" y="2374583"/>
                  <a:ext cx="404374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4" name="Agrupar 133"/>
            <p:cNvGrpSpPr/>
            <p:nvPr/>
          </p:nvGrpSpPr>
          <p:grpSpPr>
            <a:xfrm>
              <a:off x="2971113" y="699673"/>
              <a:ext cx="451669" cy="685631"/>
              <a:chOff x="1137675" y="2692624"/>
              <a:chExt cx="602225" cy="914176"/>
            </a:xfrm>
          </p:grpSpPr>
          <p:sp>
            <p:nvSpPr>
              <p:cNvPr id="135" name="Elipse 134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6" name="Conector recto de flecha 135"/>
              <p:cNvCxnSpPr/>
              <p:nvPr/>
            </p:nvCxnSpPr>
            <p:spPr>
              <a:xfrm flipH="1" flipV="1">
                <a:off x="1137675" y="2692624"/>
                <a:ext cx="532376" cy="839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Triángulo 167"/>
          <p:cNvSpPr/>
          <p:nvPr/>
        </p:nvSpPr>
        <p:spPr>
          <a:xfrm rot="16200000" flipV="1">
            <a:off x="3619398" y="3528892"/>
            <a:ext cx="2612572" cy="2290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5063114" y="2564081"/>
            <a:ext cx="3307049" cy="2206040"/>
            <a:chOff x="5116931" y="2571449"/>
            <a:chExt cx="3307049" cy="2206040"/>
          </a:xfrm>
        </p:grpSpPr>
        <p:sp>
          <p:nvSpPr>
            <p:cNvPr id="74" name="Forma libre 73"/>
            <p:cNvSpPr/>
            <p:nvPr/>
          </p:nvSpPr>
          <p:spPr>
            <a:xfrm>
              <a:off x="5563671" y="3367693"/>
              <a:ext cx="90619" cy="551421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19" h="551421">
                  <a:moveTo>
                    <a:pt x="0" y="551421"/>
                  </a:moveTo>
                  <a:cubicBezTo>
                    <a:pt x="13591" y="177625"/>
                    <a:pt x="14649" y="267571"/>
                    <a:pt x="90619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5511748" y="3859896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628048" y="4672714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6147520" y="2600358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7805198" y="3285989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7677808" y="3863308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grpSp>
          <p:nvGrpSpPr>
            <p:cNvPr id="120" name="Agrupar 119"/>
            <p:cNvGrpSpPr/>
            <p:nvPr/>
          </p:nvGrpSpPr>
          <p:grpSpPr>
            <a:xfrm>
              <a:off x="5591924" y="2652745"/>
              <a:ext cx="398923" cy="779668"/>
              <a:chOff x="1600200" y="2567243"/>
              <a:chExt cx="531896" cy="1039557"/>
            </a:xfrm>
          </p:grpSpPr>
          <p:sp>
            <p:nvSpPr>
              <p:cNvPr id="121" name="Elipse 120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22" name="Conector recto de flecha 121"/>
              <p:cNvCxnSpPr/>
              <p:nvPr/>
            </p:nvCxnSpPr>
            <p:spPr>
              <a:xfrm flipV="1">
                <a:off x="1660833" y="2567243"/>
                <a:ext cx="471263" cy="983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Agrupar 122"/>
            <p:cNvGrpSpPr/>
            <p:nvPr/>
          </p:nvGrpSpPr>
          <p:grpSpPr>
            <a:xfrm>
              <a:off x="6560133" y="3186663"/>
              <a:ext cx="482587" cy="487257"/>
              <a:chOff x="1600200" y="3467100"/>
              <a:chExt cx="643448" cy="649677"/>
            </a:xfrm>
          </p:grpSpPr>
          <p:sp>
            <p:nvSpPr>
              <p:cNvPr id="124" name="Elipse 12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25" name="Conector recto de flecha 124"/>
              <p:cNvCxnSpPr/>
              <p:nvPr/>
            </p:nvCxnSpPr>
            <p:spPr>
              <a:xfrm>
                <a:off x="1677329" y="3537124"/>
                <a:ext cx="566319" cy="579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Agrupar 136"/>
            <p:cNvGrpSpPr/>
            <p:nvPr/>
          </p:nvGrpSpPr>
          <p:grpSpPr>
            <a:xfrm>
              <a:off x="6727925" y="2571449"/>
              <a:ext cx="747315" cy="400715"/>
              <a:chOff x="743480" y="3072513"/>
              <a:chExt cx="996420" cy="534287"/>
            </a:xfrm>
          </p:grpSpPr>
          <p:sp>
            <p:nvSpPr>
              <p:cNvPr id="138" name="Elipse 137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9" name="Conector recto de flecha 138"/>
              <p:cNvCxnSpPr/>
              <p:nvPr/>
            </p:nvCxnSpPr>
            <p:spPr>
              <a:xfrm flipH="1" flipV="1">
                <a:off x="743480" y="3072513"/>
                <a:ext cx="926570" cy="46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Agrupar 139"/>
            <p:cNvGrpSpPr/>
            <p:nvPr/>
          </p:nvGrpSpPr>
          <p:grpSpPr>
            <a:xfrm>
              <a:off x="6489120" y="4112476"/>
              <a:ext cx="754409" cy="201696"/>
              <a:chOff x="734021" y="3467100"/>
              <a:chExt cx="1005879" cy="268927"/>
            </a:xfrm>
          </p:grpSpPr>
          <p:sp>
            <p:nvSpPr>
              <p:cNvPr id="141" name="Elipse 140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42" name="Conector recto de flecha 141"/>
              <p:cNvCxnSpPr/>
              <p:nvPr/>
            </p:nvCxnSpPr>
            <p:spPr>
              <a:xfrm flipH="1">
                <a:off x="734021" y="3531584"/>
                <a:ext cx="911025" cy="204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Agrupar 142"/>
            <p:cNvGrpSpPr/>
            <p:nvPr/>
          </p:nvGrpSpPr>
          <p:grpSpPr>
            <a:xfrm>
              <a:off x="5696700" y="3841245"/>
              <a:ext cx="459917" cy="611619"/>
              <a:chOff x="1126678" y="2791308"/>
              <a:chExt cx="613222" cy="815492"/>
            </a:xfrm>
          </p:grpSpPr>
          <p:sp>
            <p:nvSpPr>
              <p:cNvPr id="144" name="Elipse 14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1126678" y="2791308"/>
                <a:ext cx="543372" cy="736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Forma libre 151"/>
            <p:cNvSpPr/>
            <p:nvPr/>
          </p:nvSpPr>
          <p:spPr>
            <a:xfrm>
              <a:off x="6196939" y="2643404"/>
              <a:ext cx="417982" cy="589296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82" h="589296">
                  <a:moveTo>
                    <a:pt x="417982" y="589296"/>
                  </a:moveTo>
                  <a:cubicBezTo>
                    <a:pt x="182683" y="323713"/>
                    <a:pt x="172920" y="4190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3" name="Forma libre 152"/>
            <p:cNvSpPr/>
            <p:nvPr/>
          </p:nvSpPr>
          <p:spPr>
            <a:xfrm>
              <a:off x="6097350" y="4398920"/>
              <a:ext cx="585711" cy="329585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711" h="329585">
                  <a:moveTo>
                    <a:pt x="585711" y="329585"/>
                  </a:moveTo>
                  <a:cubicBezTo>
                    <a:pt x="366644" y="242552"/>
                    <a:pt x="167510" y="181001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Forma libre 153"/>
            <p:cNvSpPr/>
            <p:nvPr/>
          </p:nvSpPr>
          <p:spPr>
            <a:xfrm>
              <a:off x="7190052" y="3917379"/>
              <a:ext cx="537014" cy="243944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  <a:gd name="connsiteX0" fmla="*/ 558657 w 558657"/>
                <a:gd name="connsiteY0" fmla="*/ 10049 h 293034"/>
                <a:gd name="connsiteX1" fmla="*/ 0 w 558657"/>
                <a:gd name="connsiteY1" fmla="*/ 253993 h 293034"/>
                <a:gd name="connsiteX0" fmla="*/ 558657 w 558657"/>
                <a:gd name="connsiteY0" fmla="*/ 18314 h 262258"/>
                <a:gd name="connsiteX1" fmla="*/ 0 w 558657"/>
                <a:gd name="connsiteY1" fmla="*/ 262258 h 262258"/>
                <a:gd name="connsiteX0" fmla="*/ 537014 w 537014"/>
                <a:gd name="connsiteY0" fmla="*/ 18314 h 262258"/>
                <a:gd name="connsiteX1" fmla="*/ 0 w 537014"/>
                <a:gd name="connsiteY1" fmla="*/ 262258 h 262258"/>
                <a:gd name="connsiteX0" fmla="*/ 537014 w 537014"/>
                <a:gd name="connsiteY0" fmla="*/ 0 h 243944"/>
                <a:gd name="connsiteX1" fmla="*/ 0 w 537014"/>
                <a:gd name="connsiteY1" fmla="*/ 243944 h 2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7014" h="243944">
                  <a:moveTo>
                    <a:pt x="537014" y="0"/>
                  </a:moveTo>
                  <a:cubicBezTo>
                    <a:pt x="307126" y="134803"/>
                    <a:pt x="248670" y="159823"/>
                    <a:pt x="0" y="24394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5" name="Forma libre 154"/>
            <p:cNvSpPr/>
            <p:nvPr/>
          </p:nvSpPr>
          <p:spPr>
            <a:xfrm>
              <a:off x="7428444" y="2921214"/>
              <a:ext cx="428802" cy="416157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  <a:gd name="connsiteX0" fmla="*/ 558657 w 558657"/>
                <a:gd name="connsiteY0" fmla="*/ 10049 h 293034"/>
                <a:gd name="connsiteX1" fmla="*/ 0 w 558657"/>
                <a:gd name="connsiteY1" fmla="*/ 253993 h 293034"/>
                <a:gd name="connsiteX0" fmla="*/ 558657 w 558657"/>
                <a:gd name="connsiteY0" fmla="*/ 18314 h 262258"/>
                <a:gd name="connsiteX1" fmla="*/ 0 w 558657"/>
                <a:gd name="connsiteY1" fmla="*/ 262258 h 262258"/>
                <a:gd name="connsiteX0" fmla="*/ 537014 w 537014"/>
                <a:gd name="connsiteY0" fmla="*/ 18314 h 262258"/>
                <a:gd name="connsiteX1" fmla="*/ 0 w 537014"/>
                <a:gd name="connsiteY1" fmla="*/ 262258 h 262258"/>
                <a:gd name="connsiteX0" fmla="*/ 537014 w 537014"/>
                <a:gd name="connsiteY0" fmla="*/ 0 h 243944"/>
                <a:gd name="connsiteX1" fmla="*/ 0 w 537014"/>
                <a:gd name="connsiteY1" fmla="*/ 243944 h 243944"/>
                <a:gd name="connsiteX0" fmla="*/ 493729 w 493729"/>
                <a:gd name="connsiteY0" fmla="*/ 0 h 54197"/>
                <a:gd name="connsiteX1" fmla="*/ 0 w 493729"/>
                <a:gd name="connsiteY1" fmla="*/ 49160 h 54197"/>
                <a:gd name="connsiteX0" fmla="*/ 434212 w 434212"/>
                <a:gd name="connsiteY0" fmla="*/ 423864 h 442719"/>
                <a:gd name="connsiteX1" fmla="*/ 0 w 434212"/>
                <a:gd name="connsiteY1" fmla="*/ 7708 h 442719"/>
                <a:gd name="connsiteX0" fmla="*/ 434212 w 434212"/>
                <a:gd name="connsiteY0" fmla="*/ 416156 h 448095"/>
                <a:gd name="connsiteX1" fmla="*/ 0 w 434212"/>
                <a:gd name="connsiteY1" fmla="*/ 0 h 448095"/>
                <a:gd name="connsiteX0" fmla="*/ 412570 w 412570"/>
                <a:gd name="connsiteY0" fmla="*/ 432388 h 463201"/>
                <a:gd name="connsiteX1" fmla="*/ 0 w 412570"/>
                <a:gd name="connsiteY1" fmla="*/ 0 h 463201"/>
                <a:gd name="connsiteX0" fmla="*/ 412570 w 412570"/>
                <a:gd name="connsiteY0" fmla="*/ 432388 h 432388"/>
                <a:gd name="connsiteX1" fmla="*/ 0 w 412570"/>
                <a:gd name="connsiteY1" fmla="*/ 0 h 432388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02" h="416157">
                  <a:moveTo>
                    <a:pt x="428802" y="416157"/>
                  </a:moveTo>
                  <a:cubicBezTo>
                    <a:pt x="307127" y="139751"/>
                    <a:pt x="172921" y="105252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uadroTexto 155"/>
                <p:cNvSpPr txBox="1"/>
                <p:nvPr/>
              </p:nvSpPr>
              <p:spPr>
                <a:xfrm>
                  <a:off x="5216588" y="308862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6" name="Cuadro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88" y="3088620"/>
                  <a:ext cx="40437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CuadroTexto 160"/>
                <p:cNvSpPr txBox="1"/>
                <p:nvPr/>
              </p:nvSpPr>
              <p:spPr>
                <a:xfrm>
                  <a:off x="6951941" y="282831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61" name="CuadroTex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941" y="2828310"/>
                  <a:ext cx="4043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uadroTexto 161"/>
                <p:cNvSpPr txBox="1"/>
                <p:nvPr/>
              </p:nvSpPr>
              <p:spPr>
                <a:xfrm>
                  <a:off x="6010768" y="409432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62" name="CuadroTexto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768" y="4094320"/>
                  <a:ext cx="40437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5116931" y="4429660"/>
                  <a:ext cx="1074717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931" y="4429660"/>
                  <a:ext cx="1074717" cy="2439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2500" b="-15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629762" y="3422197"/>
                  <a:ext cx="1053709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2" y="3422197"/>
                  <a:ext cx="1053709" cy="24391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7422852" y="2605263"/>
                  <a:ext cx="1001128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852" y="2605263"/>
                  <a:ext cx="1001128" cy="24391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12500" r="-61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7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22109</TotalTime>
  <Words>780</Words>
  <Application>Microsoft Macintosh PowerPoint</Application>
  <PresentationFormat>Presentación en pantalla (4:3)</PresentationFormat>
  <Paragraphs>261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Arial Rounded MT Bold</vt:lpstr>
      <vt:lpstr>Calibri</vt:lpstr>
      <vt:lpstr>Calibri Light</vt:lpstr>
      <vt:lpstr>Cambria Math</vt:lpstr>
      <vt:lpstr>Cordia New</vt:lpstr>
      <vt:lpstr>Symbol</vt:lpstr>
      <vt:lpstr>Times New Roman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71</cp:revision>
  <dcterms:created xsi:type="dcterms:W3CDTF">2018-02-08T16:24:59Z</dcterms:created>
  <dcterms:modified xsi:type="dcterms:W3CDTF">2019-10-08T15:21:04Z</dcterms:modified>
</cp:coreProperties>
</file>