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5"/>
  </p:notesMasterIdLst>
  <p:sldIdLst>
    <p:sldId id="287" r:id="rId2"/>
    <p:sldId id="291" r:id="rId3"/>
    <p:sldId id="292" r:id="rId4"/>
    <p:sldId id="285" r:id="rId5"/>
    <p:sldId id="286" r:id="rId6"/>
    <p:sldId id="288" r:id="rId7"/>
    <p:sldId id="290" r:id="rId8"/>
    <p:sldId id="293" r:id="rId9"/>
    <p:sldId id="294" r:id="rId10"/>
    <p:sldId id="295" r:id="rId11"/>
    <p:sldId id="284" r:id="rId12"/>
    <p:sldId id="283" r:id="rId13"/>
    <p:sldId id="258" r:id="rId14"/>
    <p:sldId id="257" r:id="rId15"/>
    <p:sldId id="259" r:id="rId16"/>
    <p:sldId id="260" r:id="rId17"/>
    <p:sldId id="278" r:id="rId18"/>
    <p:sldId id="265" r:id="rId19"/>
    <p:sldId id="277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9" r:id="rId32"/>
    <p:sldId id="280" r:id="rId33"/>
    <p:sldId id="281" r:id="rId34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2092"/>
    <a:srgbClr val="00FA00"/>
    <a:srgbClr val="3670A0"/>
    <a:srgbClr val="E2A611"/>
    <a:srgbClr val="417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2"/>
    <p:restoredTop sz="94674"/>
  </p:normalViewPr>
  <p:slideViewPr>
    <p:cSldViewPr snapToGrid="0" snapToObjects="1">
      <p:cViewPr>
        <p:scale>
          <a:sx n="119" d="100"/>
          <a:sy n="119" d="100"/>
        </p:scale>
        <p:origin x="1216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2D63C-BADB-C64A-93D1-726DF65F384B}" type="datetimeFigureOut">
              <a:t>15/10/19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732D-3A78-1444-973F-3F594F105623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804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15/10/19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15/10/19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15/10/19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15/10/19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15/10/19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15/10/19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15/10/19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15/10/19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15/10/19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15/10/19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dirty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15/10/19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63E9-3A96-A949-8FA6-9C14B2B4EAEA}" type="datetimeFigureOut">
              <a:t>15/10/19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22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140.png"/><Relationship Id="rId5" Type="http://schemas.openxmlformats.org/officeDocument/2006/relationships/image" Target="../media/image150.png"/><Relationship Id="rId6" Type="http://schemas.openxmlformats.org/officeDocument/2006/relationships/image" Target="../media/image160.png"/><Relationship Id="rId7" Type="http://schemas.openxmlformats.org/officeDocument/2006/relationships/image" Target="../media/image170.png"/><Relationship Id="rId8" Type="http://schemas.openxmlformats.org/officeDocument/2006/relationships/image" Target="../media/image180.png"/><Relationship Id="rId9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0.png"/><Relationship Id="rId3" Type="http://schemas.openxmlformats.org/officeDocument/2006/relationships/image" Target="../media/image211.png"/><Relationship Id="rId4" Type="http://schemas.openxmlformats.org/officeDocument/2006/relationships/image" Target="../media/image220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0.png"/><Relationship Id="rId1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49.png"/><Relationship Id="rId7" Type="http://schemas.openxmlformats.org/officeDocument/2006/relationships/image" Target="../media/image54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30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.png"/><Relationship Id="rId12" Type="http://schemas.openxmlformats.org/officeDocument/2006/relationships/image" Target="../media/image111.png"/><Relationship Id="rId13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10.png"/><Relationship Id="rId5" Type="http://schemas.openxmlformats.org/officeDocument/2006/relationships/image" Target="../media/image410.png"/><Relationship Id="rId6" Type="http://schemas.openxmlformats.org/officeDocument/2006/relationships/image" Target="../media/image56.png"/><Relationship Id="rId7" Type="http://schemas.openxmlformats.org/officeDocument/2006/relationships/image" Target="../media/image63.png"/><Relationship Id="rId8" Type="http://schemas.openxmlformats.org/officeDocument/2006/relationships/image" Target="../media/image70.png"/><Relationship Id="rId9" Type="http://schemas.openxmlformats.org/officeDocument/2006/relationships/image" Target="../media/image80.png"/><Relationship Id="rId10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069633" y="1180616"/>
            <a:ext cx="3314700" cy="4675465"/>
            <a:chOff x="3116128" y="1041131"/>
            <a:chExt cx="3314700" cy="4675465"/>
          </a:xfrm>
        </p:grpSpPr>
        <p:grpSp>
          <p:nvGrpSpPr>
            <p:cNvPr id="2" name="Agrupar 1"/>
            <p:cNvGrpSpPr/>
            <p:nvPr/>
          </p:nvGrpSpPr>
          <p:grpSpPr>
            <a:xfrm>
              <a:off x="3116128" y="1041131"/>
              <a:ext cx="3314700" cy="3676650"/>
              <a:chOff x="2914650" y="1552575"/>
              <a:chExt cx="3314700" cy="3676650"/>
            </a:xfrm>
          </p:grpSpPr>
          <p:pic>
            <p:nvPicPr>
              <p:cNvPr id="1028" name="Picture 4" descr="esultado de imagen para Book icon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16" r="16016" b="29492"/>
              <a:stretch/>
            </p:blipFill>
            <p:spPr bwMode="auto">
              <a:xfrm>
                <a:off x="2914650" y="1790700"/>
                <a:ext cx="3314700" cy="3438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esultado de imagen para Book icon pyth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49" y="1552575"/>
                <a:ext cx="2828925" cy="2828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CuadroTexto 2"/>
            <p:cNvSpPr txBox="1"/>
            <p:nvPr/>
          </p:nvSpPr>
          <p:spPr>
            <a:xfrm>
              <a:off x="3116128" y="4670156"/>
              <a:ext cx="32385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200" b="1">
                  <a:solidFill>
                    <a:srgbClr val="3670A0"/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MyBook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37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/>
          <p:cNvGrpSpPr/>
          <p:nvPr/>
        </p:nvGrpSpPr>
        <p:grpSpPr>
          <a:xfrm>
            <a:off x="729336" y="1422536"/>
            <a:ext cx="6605961" cy="4595800"/>
            <a:chOff x="729336" y="1422536"/>
            <a:chExt cx="6605961" cy="4595800"/>
          </a:xfrm>
        </p:grpSpPr>
        <p:sp>
          <p:nvSpPr>
            <p:cNvPr id="2" name="Paralelogramo 1"/>
            <p:cNvSpPr/>
            <p:nvPr/>
          </p:nvSpPr>
          <p:spPr>
            <a:xfrm rot="20442430">
              <a:off x="1587640" y="2311121"/>
              <a:ext cx="5747657" cy="1949380"/>
            </a:xfrm>
            <a:prstGeom prst="parallelogram">
              <a:avLst>
                <a:gd name="adj" fmla="val 10953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Elipse 2"/>
            <p:cNvSpPr/>
            <p:nvPr/>
          </p:nvSpPr>
          <p:spPr>
            <a:xfrm>
              <a:off x="2689121" y="245930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4" name="Cruz 3"/>
            <p:cNvSpPr/>
            <p:nvPr/>
          </p:nvSpPr>
          <p:spPr>
            <a:xfrm>
              <a:off x="4461549" y="3164425"/>
              <a:ext cx="227390" cy="227391"/>
            </a:xfrm>
            <a:prstGeom prst="plus">
              <a:avLst>
                <a:gd name="adj" fmla="val 48785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Elipse 5"/>
            <p:cNvSpPr/>
            <p:nvPr/>
          </p:nvSpPr>
          <p:spPr>
            <a:xfrm>
              <a:off x="5174477" y="3442526"/>
              <a:ext cx="114215" cy="114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3404989" y="3897255"/>
              <a:ext cx="145876" cy="14587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4293852" y="1525115"/>
              <a:ext cx="75497" cy="75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9" name="Elipse 8"/>
            <p:cNvSpPr/>
            <p:nvPr/>
          </p:nvSpPr>
          <p:spPr>
            <a:xfrm>
              <a:off x="6012601" y="3752874"/>
              <a:ext cx="89619" cy="8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0" name="Elipse 9"/>
            <p:cNvSpPr/>
            <p:nvPr/>
          </p:nvSpPr>
          <p:spPr>
            <a:xfrm>
              <a:off x="6588118" y="2265367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1" name="Elipse 10"/>
            <p:cNvSpPr/>
            <p:nvPr/>
          </p:nvSpPr>
          <p:spPr>
            <a:xfrm>
              <a:off x="5533106" y="1422536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2" name="Elipse 11"/>
            <p:cNvSpPr/>
            <p:nvPr/>
          </p:nvSpPr>
          <p:spPr>
            <a:xfrm>
              <a:off x="4870825" y="4459449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/>
            <p:nvPr/>
          </p:nvCxnSpPr>
          <p:spPr>
            <a:xfrm flipV="1">
              <a:off x="4570496" y="2991293"/>
              <a:ext cx="1199439" cy="285796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>
              <a:off x="4033284" y="3277089"/>
              <a:ext cx="537212" cy="87669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2778" r="-15152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ipse 21"/>
            <p:cNvSpPr/>
            <p:nvPr/>
          </p:nvSpPr>
          <p:spPr>
            <a:xfrm>
              <a:off x="3696657" y="4694515"/>
              <a:ext cx="178470" cy="1784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3" name="Elipse 22"/>
            <p:cNvSpPr/>
            <p:nvPr/>
          </p:nvSpPr>
          <p:spPr>
            <a:xfrm>
              <a:off x="4492941" y="2712940"/>
              <a:ext cx="272598" cy="2725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3925579" y="3109255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𝐿</m:t>
                          </m:r>
                        </m:e>
                      </m:acc>
                    </m:oMath>
                  </a14:m>
                  <a:r>
                    <a:rPr lang="es-ES_tradnl" sz="1400"/>
                    <a:t>’</a:t>
                  </a:r>
                </a:p>
              </p:txBody>
            </p:sp>
          </mc:Choice>
          <mc:Fallback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33" t="-12500" b="-4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recto de flecha 25"/>
            <p:cNvCxnSpPr/>
            <p:nvPr/>
          </p:nvCxnSpPr>
          <p:spPr>
            <a:xfrm>
              <a:off x="1687588" y="5540109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H="1">
              <a:off x="855988" y="5540109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V="1">
              <a:off x="1687587" y="3893701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 rot="20454021">
              <a:off x="5142008" y="1806929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Invariable</a:t>
              </a:r>
            </a:p>
          </p:txBody>
        </p:sp>
        <p:cxnSp>
          <p:nvCxnSpPr>
            <p:cNvPr id="33" name="Conector recto de flecha 32"/>
            <p:cNvCxnSpPr/>
            <p:nvPr/>
          </p:nvCxnSpPr>
          <p:spPr>
            <a:xfrm flipH="1" flipV="1">
              <a:off x="3790452" y="2776375"/>
              <a:ext cx="787939" cy="50130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333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 flipH="1" flipV="1">
              <a:off x="4068726" y="2034363"/>
              <a:ext cx="498734" cy="12406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63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312321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/>
              <a:t>Diagramas viejitos</a:t>
            </a:r>
          </a:p>
        </p:txBody>
      </p:sp>
    </p:spTree>
    <p:extLst>
      <p:ext uri="{BB962C8B-B14F-4D97-AF65-F5344CB8AC3E}">
        <p14:creationId xmlns:p14="http://schemas.microsoft.com/office/powerpoint/2010/main" val="3705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/>
          <p:cNvGrpSpPr/>
          <p:nvPr/>
        </p:nvGrpSpPr>
        <p:grpSpPr>
          <a:xfrm>
            <a:off x="722044" y="1081823"/>
            <a:ext cx="6042978" cy="3930571"/>
            <a:chOff x="962727" y="299428"/>
            <a:chExt cx="8057303" cy="5240761"/>
          </a:xfrm>
        </p:grpSpPr>
        <p:cxnSp>
          <p:nvCxnSpPr>
            <p:cNvPr id="12" name="Conector recto de flecha 11"/>
            <p:cNvCxnSpPr/>
            <p:nvPr/>
          </p:nvCxnSpPr>
          <p:spPr>
            <a:xfrm>
              <a:off x="1250576" y="3415552"/>
              <a:ext cx="7422777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2333065" y="2212041"/>
              <a:ext cx="4961964" cy="235323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6" name="Conector recto de flecha 5"/>
            <p:cNvCxnSpPr/>
            <p:nvPr/>
          </p:nvCxnSpPr>
          <p:spPr>
            <a:xfrm flipV="1">
              <a:off x="4814047" y="941295"/>
              <a:ext cx="0" cy="4598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1680882" y="3388659"/>
              <a:ext cx="65218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Agrupar 34"/>
            <p:cNvGrpSpPr/>
            <p:nvPr/>
          </p:nvGrpSpPr>
          <p:grpSpPr>
            <a:xfrm>
              <a:off x="1411941" y="668760"/>
              <a:ext cx="45719" cy="4871429"/>
              <a:chOff x="1411941" y="484094"/>
              <a:chExt cx="26894" cy="5580530"/>
            </a:xfrm>
          </p:grpSpPr>
          <p:cxnSp>
            <p:nvCxnSpPr>
              <p:cNvPr id="10" name="Conector recto 9"/>
              <p:cNvCxnSpPr/>
              <p:nvPr/>
            </p:nvCxnSpPr>
            <p:spPr>
              <a:xfrm>
                <a:off x="1411941" y="578224"/>
                <a:ext cx="0" cy="54864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 flipV="1">
                <a:off x="1438835" y="484094"/>
                <a:ext cx="0" cy="558053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uadroTexto 15"/>
            <p:cNvSpPr txBox="1"/>
            <p:nvPr/>
          </p:nvSpPr>
          <p:spPr>
            <a:xfrm>
              <a:off x="8673353" y="3240742"/>
              <a:ext cx="346677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411942" y="299428"/>
              <a:ext cx="350952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>
                  <a:solidFill>
                    <a:schemeClr val="bg2">
                      <a:lumMod val="50000"/>
                    </a:schemeClr>
                  </a:solidFill>
                </a:rPr>
                <a:t>y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785216" y="877652"/>
              <a:ext cx="415584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y’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931828" y="2992434"/>
              <a:ext cx="40994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x’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3195196" y="3301760"/>
              <a:ext cx="175784" cy="1853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126745" y="2958817"/>
              <a:ext cx="353088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F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4831147" y="3027401"/>
              <a:ext cx="370187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C</a:t>
              </a:r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 flipV="1">
              <a:off x="4699819" y="2212041"/>
              <a:ext cx="0" cy="1149726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H="1">
              <a:off x="4831147" y="3515944"/>
              <a:ext cx="2492712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uadroTexto 29"/>
            <p:cNvSpPr txBox="1"/>
            <p:nvPr/>
          </p:nvSpPr>
          <p:spPr>
            <a:xfrm>
              <a:off x="4327310" y="2625971"/>
              <a:ext cx="36805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b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50917" y="3506785"/>
              <a:ext cx="357363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a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 rot="16200000">
              <a:off x="644776" y="2230033"/>
              <a:ext cx="103618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Directriz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48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/>
          <p:cNvCxnSpPr/>
          <p:nvPr/>
        </p:nvCxnSpPr>
        <p:spPr>
          <a:xfrm>
            <a:off x="937933" y="3418915"/>
            <a:ext cx="2948268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406067" y="1461022"/>
            <a:ext cx="0" cy="365357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3902521" y="3149307"/>
            <a:ext cx="213039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058955" y="1081821"/>
            <a:ext cx="26321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20" name="Elipse 19"/>
          <p:cNvSpPr/>
          <p:nvPr/>
        </p:nvSpPr>
        <p:spPr>
          <a:xfrm>
            <a:off x="2396399" y="3333571"/>
            <a:ext cx="130477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CuadroTexto 20"/>
          <p:cNvSpPr txBox="1"/>
          <p:nvPr/>
        </p:nvSpPr>
        <p:spPr>
          <a:xfrm>
            <a:off x="2467379" y="3144624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32" name="CuadroTexto 31"/>
          <p:cNvSpPr txBox="1"/>
          <p:nvPr/>
        </p:nvSpPr>
        <p:spPr>
          <a:xfrm rot="16200000">
            <a:off x="788762" y="2700283"/>
            <a:ext cx="77713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Directriz</a:t>
            </a:r>
          </a:p>
        </p:txBody>
      </p:sp>
      <p:sp>
        <p:nvSpPr>
          <p:cNvPr id="29" name="Forma libre 28"/>
          <p:cNvSpPr/>
          <p:nvPr/>
        </p:nvSpPr>
        <p:spPr>
          <a:xfrm>
            <a:off x="1801487" y="1835997"/>
            <a:ext cx="1855979" cy="3165835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8"/>
          <p:cNvCxnSpPr/>
          <p:nvPr/>
        </p:nvCxnSpPr>
        <p:spPr>
          <a:xfrm flipH="1" flipV="1">
            <a:off x="2179693" y="2783329"/>
            <a:ext cx="274083" cy="6197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312760" y="2872308"/>
            <a:ext cx="24558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r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2008363" y="2532908"/>
            <a:ext cx="27443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P</a:t>
            </a:r>
          </a:p>
        </p:txBody>
      </p:sp>
      <p:sp>
        <p:nvSpPr>
          <p:cNvPr id="37" name="Elipse 36"/>
          <p:cNvSpPr/>
          <p:nvPr/>
        </p:nvSpPr>
        <p:spPr>
          <a:xfrm>
            <a:off x="2106296" y="2713818"/>
            <a:ext cx="130477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8" name="CuadroTexto 37"/>
          <p:cNvSpPr txBox="1"/>
          <p:nvPr/>
        </p:nvSpPr>
        <p:spPr>
          <a:xfrm>
            <a:off x="2133969" y="3117572"/>
            <a:ext cx="23756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87285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/>
          <p:cNvCxnSpPr/>
          <p:nvPr/>
        </p:nvCxnSpPr>
        <p:spPr>
          <a:xfrm>
            <a:off x="3981922" y="3563295"/>
            <a:ext cx="2876079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660358" y="3543124"/>
            <a:ext cx="4994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4102948" y="1503201"/>
            <a:ext cx="34289" cy="4118556"/>
            <a:chOff x="1411941" y="484094"/>
            <a:chExt cx="26894" cy="5580530"/>
          </a:xfrm>
        </p:grpSpPr>
        <p:cxnSp>
          <p:nvCxnSpPr>
            <p:cNvPr id="10" name="Conector recto 9"/>
            <p:cNvCxnSpPr/>
            <p:nvPr/>
          </p:nvCxnSpPr>
          <p:spPr>
            <a:xfrm>
              <a:off x="1411941" y="578224"/>
              <a:ext cx="0" cy="54864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1438835" y="484094"/>
              <a:ext cx="0" cy="558053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adroTexto 15"/>
          <p:cNvSpPr txBox="1"/>
          <p:nvPr/>
        </p:nvSpPr>
        <p:spPr>
          <a:xfrm>
            <a:off x="6648900" y="3553096"/>
            <a:ext cx="26000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102945" y="1226200"/>
            <a:ext cx="26321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502095" y="1428387"/>
            <a:ext cx="31168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y’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6303244" y="3198049"/>
            <a:ext cx="30745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x’</a:t>
            </a:r>
          </a:p>
        </p:txBody>
      </p:sp>
      <p:sp>
        <p:nvSpPr>
          <p:cNvPr id="20" name="Elipse 19"/>
          <p:cNvSpPr/>
          <p:nvPr/>
        </p:nvSpPr>
        <p:spPr>
          <a:xfrm>
            <a:off x="5440386" y="3477951"/>
            <a:ext cx="131839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CuadroTexto 20"/>
          <p:cNvSpPr txBox="1"/>
          <p:nvPr/>
        </p:nvSpPr>
        <p:spPr>
          <a:xfrm>
            <a:off x="5389049" y="3220741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3515573" y="3243433"/>
            <a:ext cx="27764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C</a:t>
            </a:r>
          </a:p>
        </p:txBody>
      </p:sp>
      <p:cxnSp>
        <p:nvCxnSpPr>
          <p:cNvPr id="24" name="Conector recto de flecha 23"/>
          <p:cNvCxnSpPr/>
          <p:nvPr/>
        </p:nvCxnSpPr>
        <p:spPr>
          <a:xfrm flipH="1" flipV="1">
            <a:off x="4683283" y="3533154"/>
            <a:ext cx="15755" cy="5846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3777639" y="3432187"/>
            <a:ext cx="921399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460084" y="3651540"/>
            <a:ext cx="27603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b</a:t>
            </a:r>
          </a:p>
        </p:txBody>
      </p:sp>
      <p:sp>
        <p:nvSpPr>
          <p:cNvPr id="32" name="CuadroTexto 31"/>
          <p:cNvSpPr txBox="1"/>
          <p:nvPr/>
        </p:nvSpPr>
        <p:spPr>
          <a:xfrm rot="16200000">
            <a:off x="3527570" y="2674155"/>
            <a:ext cx="77713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Directriz</a:t>
            </a:r>
          </a:p>
        </p:txBody>
      </p:sp>
      <p:sp>
        <p:nvSpPr>
          <p:cNvPr id="5" name="Forma libre 4"/>
          <p:cNvSpPr/>
          <p:nvPr/>
        </p:nvSpPr>
        <p:spPr>
          <a:xfrm>
            <a:off x="4699037" y="1651652"/>
            <a:ext cx="2250081" cy="3838073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6" name="Forma libre 25"/>
          <p:cNvSpPr/>
          <p:nvPr/>
        </p:nvSpPr>
        <p:spPr>
          <a:xfrm flipH="1">
            <a:off x="874822" y="1681293"/>
            <a:ext cx="2110471" cy="3838073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7" name="CuadroTexto 26"/>
          <p:cNvSpPr txBox="1"/>
          <p:nvPr/>
        </p:nvSpPr>
        <p:spPr>
          <a:xfrm>
            <a:off x="4137233" y="3132376"/>
            <a:ext cx="42832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|a|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 flipV="1">
            <a:off x="3777639" y="1496159"/>
            <a:ext cx="0" cy="4125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3767217" y="3520433"/>
            <a:ext cx="3090785" cy="1998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1915335">
            <a:off x="4764876" y="4454984"/>
            <a:ext cx="76944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Asintota</a:t>
            </a:r>
          </a:p>
        </p:txBody>
      </p:sp>
    </p:spTree>
    <p:extLst>
      <p:ext uri="{BB962C8B-B14F-4D97-AF65-F5344CB8AC3E}">
        <p14:creationId xmlns:p14="http://schemas.microsoft.com/office/powerpoint/2010/main" val="1915517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/>
          <p:cNvGrpSpPr/>
          <p:nvPr/>
        </p:nvGrpSpPr>
        <p:grpSpPr>
          <a:xfrm>
            <a:off x="174812" y="1391655"/>
            <a:ext cx="5293329" cy="4268203"/>
            <a:chOff x="233082" y="712537"/>
            <a:chExt cx="7057772" cy="5690937"/>
          </a:xfrm>
        </p:grpSpPr>
        <p:sp>
          <p:nvSpPr>
            <p:cNvPr id="4" name="Elipse 3"/>
            <p:cNvSpPr/>
            <p:nvPr/>
          </p:nvSpPr>
          <p:spPr>
            <a:xfrm>
              <a:off x="885265" y="2503473"/>
              <a:ext cx="4961964" cy="2353235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6" name="Conector recto de flecha 5"/>
            <p:cNvCxnSpPr/>
            <p:nvPr/>
          </p:nvCxnSpPr>
          <p:spPr>
            <a:xfrm flipV="1">
              <a:off x="3366247" y="712537"/>
              <a:ext cx="0" cy="5690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233082" y="3680091"/>
              <a:ext cx="65218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Elipse 1"/>
            <p:cNvSpPr/>
            <p:nvPr/>
          </p:nvSpPr>
          <p:spPr>
            <a:xfrm>
              <a:off x="2189629" y="2503473"/>
              <a:ext cx="2353235" cy="235323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3" name="Elipse 22"/>
            <p:cNvSpPr/>
            <p:nvPr/>
          </p:nvSpPr>
          <p:spPr>
            <a:xfrm>
              <a:off x="885265" y="1051192"/>
              <a:ext cx="4961964" cy="49619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9" name="Conector recto 8"/>
            <p:cNvCxnSpPr>
              <a:endCxn id="23" idx="7"/>
            </p:cNvCxnSpPr>
            <p:nvPr/>
          </p:nvCxnSpPr>
          <p:spPr>
            <a:xfrm flipV="1">
              <a:off x="3366246" y="1777855"/>
              <a:ext cx="1754320" cy="190223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23" idx="7"/>
            </p:cNvCxnSpPr>
            <p:nvPr/>
          </p:nvCxnSpPr>
          <p:spPr>
            <a:xfrm>
              <a:off x="5120566" y="1777855"/>
              <a:ext cx="0" cy="190223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3366246" y="2830094"/>
              <a:ext cx="2042142" cy="2095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uadroTexto 28"/>
            <p:cNvSpPr txBox="1"/>
            <p:nvPr/>
          </p:nvSpPr>
          <p:spPr>
            <a:xfrm>
              <a:off x="3657681" y="3289773"/>
              <a:ext cx="35950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E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2613013" y="2668578"/>
              <a:ext cx="84895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b sin E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5093272" y="2455556"/>
              <a:ext cx="2118785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(x=a cos E,y=b sin E)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5062294" y="1441848"/>
              <a:ext cx="2228560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(x</a:t>
              </a:r>
              <a:r>
                <a:rPr lang="es-ES_tradnl" sz="1351" baseline="-25000"/>
                <a:t>c</a:t>
              </a:r>
              <a:r>
                <a:rPr lang="es-ES_tradnl" sz="1351"/>
                <a:t>=a cos E,y</a:t>
              </a:r>
              <a:r>
                <a:rPr lang="es-ES_tradnl" sz="1351" baseline="-25000"/>
                <a:t>c</a:t>
              </a:r>
              <a:r>
                <a:rPr lang="es-ES_tradnl" sz="1351"/>
                <a:t>=a sin 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778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092701" y="2582457"/>
            <a:ext cx="3721473" cy="1764927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3953435" y="1239255"/>
            <a:ext cx="0" cy="4268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603563" y="3464919"/>
            <a:ext cx="48913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2092701" y="1493245"/>
            <a:ext cx="3721473" cy="372147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3953435" y="1715119"/>
            <a:ext cx="860612" cy="1749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814047" y="1715119"/>
            <a:ext cx="0" cy="173406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4133288" y="3137792"/>
            <a:ext cx="26962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E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5246861" y="3509569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7" name="Elipse 6"/>
          <p:cNvSpPr/>
          <p:nvPr/>
        </p:nvSpPr>
        <p:spPr>
          <a:xfrm>
            <a:off x="5316595" y="3424374"/>
            <a:ext cx="113911" cy="1139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8" name="Conector recto 17"/>
          <p:cNvCxnSpPr/>
          <p:nvPr/>
        </p:nvCxnSpPr>
        <p:spPr>
          <a:xfrm>
            <a:off x="4800907" y="2668014"/>
            <a:ext cx="574148" cy="80477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14047" y="2446533"/>
            <a:ext cx="27443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P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695867" y="3428980"/>
            <a:ext cx="29046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3707935" y="3440332"/>
            <a:ext cx="27764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C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5117983" y="2844644"/>
            <a:ext cx="24558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r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811271" y="1480704"/>
            <a:ext cx="30168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Q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433513" y="3121643"/>
            <a:ext cx="23756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12" name="Arco 11"/>
          <p:cNvSpPr/>
          <p:nvPr/>
        </p:nvSpPr>
        <p:spPr>
          <a:xfrm>
            <a:off x="5153985" y="3291745"/>
            <a:ext cx="384539" cy="384539"/>
          </a:xfrm>
          <a:prstGeom prst="arc">
            <a:avLst>
              <a:gd name="adj1" fmla="val 14693274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0" name="Arco 29"/>
          <p:cNvSpPr/>
          <p:nvPr/>
        </p:nvSpPr>
        <p:spPr>
          <a:xfrm>
            <a:off x="3785889" y="3276292"/>
            <a:ext cx="384539" cy="384539"/>
          </a:xfrm>
          <a:prstGeom prst="arc">
            <a:avLst>
              <a:gd name="adj1" fmla="val 17265530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3" name="Elipse 32"/>
          <p:cNvSpPr/>
          <p:nvPr/>
        </p:nvSpPr>
        <p:spPr>
          <a:xfrm>
            <a:off x="4759867" y="2615539"/>
            <a:ext cx="113911" cy="1139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</p:spTree>
    <p:extLst>
      <p:ext uri="{BB962C8B-B14F-4D97-AF65-F5344CB8AC3E}">
        <p14:creationId xmlns:p14="http://schemas.microsoft.com/office/powerpoint/2010/main" val="78814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 flipV="1">
            <a:off x="4544387" y="2727925"/>
            <a:ext cx="631740" cy="3684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cto de flecha 1"/>
          <p:cNvCxnSpPr/>
          <p:nvPr/>
        </p:nvCxnSpPr>
        <p:spPr>
          <a:xfrm>
            <a:off x="1660359" y="3543124"/>
            <a:ext cx="41266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/>
          <p:cNvCxnSpPr/>
          <p:nvPr/>
        </p:nvCxnSpPr>
        <p:spPr>
          <a:xfrm flipV="1">
            <a:off x="3777639" y="2233549"/>
            <a:ext cx="0" cy="3388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 flipV="1">
            <a:off x="3777638" y="3088271"/>
            <a:ext cx="779895" cy="4548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1098001" y="2660662"/>
            <a:ext cx="3721473" cy="1764927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de flecha 8"/>
          <p:cNvCxnSpPr/>
          <p:nvPr/>
        </p:nvCxnSpPr>
        <p:spPr>
          <a:xfrm flipH="1" flipV="1">
            <a:off x="4083079" y="2719826"/>
            <a:ext cx="471739" cy="3684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o 13"/>
          <p:cNvSpPr/>
          <p:nvPr/>
        </p:nvSpPr>
        <p:spPr>
          <a:xfrm>
            <a:off x="4393259" y="2926711"/>
            <a:ext cx="323120" cy="323120"/>
          </a:xfrm>
          <a:prstGeom prst="arc">
            <a:avLst>
              <a:gd name="adj1" fmla="val 12685720"/>
              <a:gd name="adj2" fmla="val 2004709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5" name="CuadroTexto 14"/>
          <p:cNvSpPr txBox="1"/>
          <p:nvPr/>
        </p:nvSpPr>
        <p:spPr>
          <a:xfrm>
            <a:off x="4468692" y="2626652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f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4560498" y="3066005"/>
            <a:ext cx="940757" cy="2226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o 18"/>
          <p:cNvSpPr/>
          <p:nvPr/>
        </p:nvSpPr>
        <p:spPr>
          <a:xfrm>
            <a:off x="4308763" y="2772999"/>
            <a:ext cx="602576" cy="602576"/>
          </a:xfrm>
          <a:prstGeom prst="arc">
            <a:avLst>
              <a:gd name="adj1" fmla="val 19728828"/>
              <a:gd name="adj2" fmla="val 215669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0" name="CuadroTexto 19"/>
          <p:cNvSpPr txBox="1"/>
          <p:nvPr/>
        </p:nvSpPr>
        <p:spPr>
          <a:xfrm>
            <a:off x="4952640" y="2797288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042476" y="2473633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313153" y="3147433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5596742" y="3249831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777638" y="2095048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8790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209" y="1126191"/>
            <a:ext cx="4088600" cy="460561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333767" y="2326407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z’’’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125038" y="4363336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48619" y="1794145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y’’’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005318" y="4332627"/>
            <a:ext cx="1637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_tradnl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841686" y="4236587"/>
            <a:ext cx="57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084091" y="2984625"/>
            <a:ext cx="1637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_tradnl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961262" y="2984625"/>
            <a:ext cx="57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069747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ipse 41"/>
          <p:cNvSpPr/>
          <p:nvPr/>
        </p:nvSpPr>
        <p:spPr>
          <a:xfrm>
            <a:off x="4513159" y="3150303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1" name="Elipse 40"/>
          <p:cNvSpPr/>
          <p:nvPr/>
        </p:nvSpPr>
        <p:spPr>
          <a:xfrm>
            <a:off x="2774295" y="2701885"/>
            <a:ext cx="232972" cy="232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2276856" y="2695195"/>
            <a:ext cx="0" cy="1481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 flipH="1">
            <a:off x="1389889" y="3509011"/>
            <a:ext cx="1257300" cy="667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1837944" y="3509011"/>
            <a:ext cx="1481328" cy="6695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2276858" y="2836771"/>
            <a:ext cx="619335" cy="8636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2276858" y="3231621"/>
            <a:ext cx="2315023" cy="4688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896193" y="2836771"/>
            <a:ext cx="1695687" cy="3948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2440703" y="2789255"/>
            <a:ext cx="30970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3578514" y="3434160"/>
            <a:ext cx="30970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2287465" y="2927754"/>
            <a:ext cx="979060" cy="77269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299531" y="2907107"/>
            <a:ext cx="251992" cy="300210"/>
            <a:chOff x="5814163" y="2739788"/>
            <a:chExt cx="335989" cy="400278"/>
          </a:xfrm>
        </p:grpSpPr>
        <p:sp>
          <p:nvSpPr>
            <p:cNvPr id="31" name="CuadroTexto 30"/>
            <p:cNvSpPr txBox="1"/>
            <p:nvPr/>
          </p:nvSpPr>
          <p:spPr>
            <a:xfrm>
              <a:off x="5814163" y="2739788"/>
              <a:ext cx="335989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endParaRPr lang="es-ES_tradnl" sz="13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7" name="Conector recto de flecha 46"/>
            <p:cNvCxnSpPr/>
            <p:nvPr/>
          </p:nvCxnSpPr>
          <p:spPr>
            <a:xfrm>
              <a:off x="5906817" y="2843936"/>
              <a:ext cx="140135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ector recto de flecha 48"/>
          <p:cNvCxnSpPr/>
          <p:nvPr/>
        </p:nvCxnSpPr>
        <p:spPr>
          <a:xfrm>
            <a:off x="2514236" y="2851361"/>
            <a:ext cx="1051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/>
          <p:cNvGrpSpPr/>
          <p:nvPr/>
        </p:nvGrpSpPr>
        <p:grpSpPr>
          <a:xfrm>
            <a:off x="3087940" y="3045607"/>
            <a:ext cx="290464" cy="300210"/>
            <a:chOff x="5814019" y="2795603"/>
            <a:chExt cx="387285" cy="400278"/>
          </a:xfrm>
        </p:grpSpPr>
        <p:sp>
          <p:nvSpPr>
            <p:cNvPr id="52" name="CuadroTexto 51"/>
            <p:cNvSpPr txBox="1"/>
            <p:nvPr/>
          </p:nvSpPr>
          <p:spPr>
            <a:xfrm>
              <a:off x="5814019" y="2795603"/>
              <a:ext cx="387285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endParaRPr lang="es-ES_tradnl" sz="13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3" name="Conector recto de flecha 52"/>
            <p:cNvCxnSpPr/>
            <p:nvPr/>
          </p:nvCxnSpPr>
          <p:spPr>
            <a:xfrm>
              <a:off x="5906817" y="2843936"/>
              <a:ext cx="140135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Conector recto de flecha 53"/>
          <p:cNvCxnSpPr/>
          <p:nvPr/>
        </p:nvCxnSpPr>
        <p:spPr>
          <a:xfrm flipH="1" flipV="1">
            <a:off x="2896912" y="2784070"/>
            <a:ext cx="382040" cy="847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2943318" y="2517975"/>
            <a:ext cx="587020" cy="300210"/>
            <a:chOff x="5814163" y="2739788"/>
            <a:chExt cx="782693" cy="400278"/>
          </a:xfrm>
        </p:grpSpPr>
        <p:sp>
          <p:nvSpPr>
            <p:cNvPr id="66" name="CuadroTexto 65"/>
            <p:cNvSpPr txBox="1"/>
            <p:nvPr/>
          </p:nvSpPr>
          <p:spPr>
            <a:xfrm>
              <a:off x="5814163" y="2739788"/>
              <a:ext cx="782693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-</a:t>
              </a:r>
              <a:r>
                <a:rPr lang="es-ES_tradnl" sz="1051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sz="1051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s-ES_tradnl" sz="1051" i="1">
                  <a:latin typeface="Times New Roman" charset="0"/>
                  <a:ea typeface="Times New Roman" charset="0"/>
                  <a:cs typeface="Times New Roman" charset="0"/>
                </a:rPr>
                <a:t>r/M</a:t>
              </a:r>
              <a:endParaRPr lang="es-ES_tradnl" sz="10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7" name="Conector recto de flecha 66"/>
            <p:cNvCxnSpPr/>
            <p:nvPr/>
          </p:nvCxnSpPr>
          <p:spPr>
            <a:xfrm flipV="1">
              <a:off x="6169853" y="2868097"/>
              <a:ext cx="91828" cy="1964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63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1529059" y="1521317"/>
            <a:ext cx="6091868" cy="3794838"/>
            <a:chOff x="1529059" y="1521317"/>
            <a:chExt cx="6091868" cy="3794838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2487311" y="3167725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H="1">
              <a:off x="1655711" y="3167725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2487310" y="1521317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de flecha 8"/>
            <p:cNvCxnSpPr/>
            <p:nvPr/>
          </p:nvCxnSpPr>
          <p:spPr>
            <a:xfrm flipV="1">
              <a:off x="1852863" y="2334126"/>
              <a:ext cx="1894154" cy="4451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brir llave 13"/>
            <p:cNvSpPr/>
            <p:nvPr/>
          </p:nvSpPr>
          <p:spPr>
            <a:xfrm rot="4608495">
              <a:off x="2631130" y="1443541"/>
              <a:ext cx="228842" cy="1924143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/>
                <p:cNvSpPr txBox="1"/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5" name="Cuadro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824" r="-5882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 recto de flecha 15"/>
            <p:cNvCxnSpPr/>
            <p:nvPr/>
          </p:nvCxnSpPr>
          <p:spPr>
            <a:xfrm flipV="1">
              <a:off x="4974605" y="1858297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 flipV="1">
              <a:off x="4974505" y="2964735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V="1">
              <a:off x="5841288" y="1597124"/>
              <a:ext cx="1779639" cy="26547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6743485" y="1593135"/>
              <a:ext cx="865756" cy="13782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V="1">
              <a:off x="4985827" y="1593669"/>
              <a:ext cx="2627206" cy="1621733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960" t="-4878" b="-243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de flecha 27"/>
            <p:cNvCxnSpPr/>
            <p:nvPr/>
          </p:nvCxnSpPr>
          <p:spPr>
            <a:xfrm flipV="1">
              <a:off x="2098375" y="3899769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V="1">
              <a:off x="2098275" y="5006207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H="1" flipV="1">
              <a:off x="2954594" y="3897150"/>
              <a:ext cx="916800" cy="111741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222" t="-6122" r="-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de flecha 39"/>
            <p:cNvCxnSpPr/>
            <p:nvPr/>
          </p:nvCxnSpPr>
          <p:spPr>
            <a:xfrm flipV="1">
              <a:off x="4834412" y="4616245"/>
              <a:ext cx="878708" cy="4896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V="1">
              <a:off x="4887504" y="4070555"/>
              <a:ext cx="2014741" cy="112604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3333" t="-34146" r="-118182" b="-48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brir llave 46"/>
            <p:cNvSpPr/>
            <p:nvPr/>
          </p:nvSpPr>
          <p:spPr>
            <a:xfrm rot="14466664">
              <a:off x="5878330" y="3624790"/>
              <a:ext cx="161766" cy="2292154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0303" r="-36364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886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006" y="2714626"/>
            <a:ext cx="1428751" cy="142875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57" y="2714626"/>
            <a:ext cx="1428751" cy="142875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7" y="2714626"/>
            <a:ext cx="1428751" cy="14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54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>
            <a:endCxn id="3" idx="4"/>
          </p:cNvCxnSpPr>
          <p:nvPr/>
        </p:nvCxnSpPr>
        <p:spPr>
          <a:xfrm>
            <a:off x="2740521" y="3518701"/>
            <a:ext cx="1052915" cy="60512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689367" y="3518701"/>
            <a:ext cx="1055319" cy="60512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iángulo 2"/>
          <p:cNvSpPr/>
          <p:nvPr/>
        </p:nvSpPr>
        <p:spPr>
          <a:xfrm>
            <a:off x="1692965" y="2313071"/>
            <a:ext cx="2100473" cy="1810752"/>
          </a:xfrm>
          <a:prstGeom prst="triangl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" name="Elipse 1"/>
          <p:cNvSpPr/>
          <p:nvPr/>
        </p:nvSpPr>
        <p:spPr>
          <a:xfrm>
            <a:off x="2671012" y="2240884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" name="Elipse 3"/>
          <p:cNvSpPr/>
          <p:nvPr/>
        </p:nvSpPr>
        <p:spPr>
          <a:xfrm>
            <a:off x="1620775" y="4051635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5" name="Elipse 4"/>
          <p:cNvSpPr/>
          <p:nvPr/>
        </p:nvSpPr>
        <p:spPr>
          <a:xfrm>
            <a:off x="3721248" y="4051635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6" name="Conector recto 15"/>
          <p:cNvCxnSpPr>
            <a:stCxn id="2" idx="4"/>
          </p:cNvCxnSpPr>
          <p:nvPr/>
        </p:nvCxnSpPr>
        <p:spPr>
          <a:xfrm>
            <a:off x="2743200" y="2385262"/>
            <a:ext cx="0" cy="113343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523341" y="2301520"/>
            <a:ext cx="2434363" cy="2434363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28" name="Conector recto de flecha 27"/>
          <p:cNvCxnSpPr/>
          <p:nvPr/>
        </p:nvCxnSpPr>
        <p:spPr>
          <a:xfrm flipH="1" flipV="1">
            <a:off x="1765153" y="2009305"/>
            <a:ext cx="975371" cy="290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1671275" y="4123825"/>
            <a:ext cx="710019" cy="104123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3792244" y="3511764"/>
            <a:ext cx="688955" cy="623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1678134" y="4123823"/>
            <a:ext cx="355009" cy="992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H="1">
            <a:off x="3778207" y="3210889"/>
            <a:ext cx="538725" cy="92448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 flipH="1">
            <a:off x="1502257" y="2299450"/>
            <a:ext cx="1239537" cy="13623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4131832" y="3396133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2003983" y="4756195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845895" y="2009304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1689366" y="1712867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1719738" y="4887083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4481198" y="3432888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2156231" y="3511764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2718819" y="2906641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3140020" y="3511764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03796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Agrupar 54"/>
          <p:cNvGrpSpPr/>
          <p:nvPr/>
        </p:nvGrpSpPr>
        <p:grpSpPr>
          <a:xfrm>
            <a:off x="3005500" y="874551"/>
            <a:ext cx="5164075" cy="2643008"/>
            <a:chOff x="4014216" y="649224"/>
            <a:chExt cx="6885432" cy="3524011"/>
          </a:xfrm>
        </p:grpSpPr>
        <p:sp>
          <p:nvSpPr>
            <p:cNvPr id="2" name="Rectángulo 1"/>
            <p:cNvSpPr/>
            <p:nvPr/>
          </p:nvSpPr>
          <p:spPr>
            <a:xfrm>
              <a:off x="4014216" y="2359151"/>
              <a:ext cx="6885432" cy="465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" name="Triángulo 2"/>
            <p:cNvSpPr/>
            <p:nvPr/>
          </p:nvSpPr>
          <p:spPr>
            <a:xfrm>
              <a:off x="8296077" y="2838167"/>
              <a:ext cx="827349" cy="71323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5" name="Conector recto de flecha 4"/>
            <p:cNvCxnSpPr/>
            <p:nvPr/>
          </p:nvCxnSpPr>
          <p:spPr>
            <a:xfrm>
              <a:off x="10881360" y="804672"/>
              <a:ext cx="0" cy="155448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>
              <a:off x="7456932" y="2618755"/>
              <a:ext cx="0" cy="15544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4946904" y="1170432"/>
              <a:ext cx="0" cy="118872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/>
            <p:cNvSpPr txBox="1"/>
            <p:nvPr/>
          </p:nvSpPr>
          <p:spPr>
            <a:xfrm>
              <a:off x="10067543" y="649224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F</a:t>
              </a:r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>
              <a:off x="8796528" y="2258568"/>
              <a:ext cx="2011680" cy="0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9638702" y="1788653"/>
              <a:ext cx="4364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/>
                <a:t>D</a:t>
              </a:r>
            </a:p>
          </p:txBody>
        </p:sp>
        <p:cxnSp>
          <p:nvCxnSpPr>
            <p:cNvPr id="15" name="Conector recto de flecha 14"/>
            <p:cNvCxnSpPr/>
            <p:nvPr/>
          </p:nvCxnSpPr>
          <p:spPr>
            <a:xfrm flipV="1">
              <a:off x="5046766" y="2249424"/>
              <a:ext cx="3667466" cy="9144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6518226" y="1825229"/>
              <a:ext cx="4086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/>
                <a:t>d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745015" y="704749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R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6798566" y="3291842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W</a:t>
              </a:r>
            </a:p>
          </p:txBody>
        </p:sp>
        <p:cxnSp>
          <p:nvCxnSpPr>
            <p:cNvPr id="21" name="Conector recto de flecha 20"/>
            <p:cNvCxnSpPr>
              <a:endCxn id="2" idx="3"/>
            </p:cNvCxnSpPr>
            <p:nvPr/>
          </p:nvCxnSpPr>
          <p:spPr>
            <a:xfrm>
              <a:off x="7456932" y="2591992"/>
              <a:ext cx="3442716" cy="1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8919452" y="2413994"/>
              <a:ext cx="517675" cy="677451"/>
            </a:xfrm>
            <a:prstGeom prst="rect">
              <a:avLst/>
            </a:prstGeom>
            <a:solidFill>
              <a:srgbClr val="4174BE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51">
                  <a:solidFill>
                    <a:schemeClr val="bg1"/>
                  </a:solidFill>
                </a:rPr>
                <a:t>L/2</a:t>
              </a:r>
            </a:p>
          </p:txBody>
        </p:sp>
        <p:cxnSp>
          <p:nvCxnSpPr>
            <p:cNvPr id="57" name="Conector recto de flecha 56"/>
            <p:cNvCxnSpPr/>
            <p:nvPr/>
          </p:nvCxnSpPr>
          <p:spPr>
            <a:xfrm flipV="1">
              <a:off x="8723953" y="1289525"/>
              <a:ext cx="0" cy="15353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uadroTexto 60"/>
            <p:cNvSpPr txBox="1"/>
            <p:nvPr/>
          </p:nvSpPr>
          <p:spPr>
            <a:xfrm>
              <a:off x="8617702" y="1008748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N</a:t>
              </a:r>
            </a:p>
          </p:txBody>
        </p:sp>
      </p:grpSp>
      <p:grpSp>
        <p:nvGrpSpPr>
          <p:cNvPr id="56" name="Agrupar 55"/>
          <p:cNvGrpSpPr/>
          <p:nvPr/>
        </p:nvGrpSpPr>
        <p:grpSpPr>
          <a:xfrm>
            <a:off x="3024204" y="3316093"/>
            <a:ext cx="5715141" cy="2643008"/>
            <a:chOff x="3987734" y="3320858"/>
            <a:chExt cx="7620188" cy="3524011"/>
          </a:xfrm>
        </p:grpSpPr>
        <p:sp>
          <p:nvSpPr>
            <p:cNvPr id="44" name="Rectángulo 43"/>
            <p:cNvSpPr/>
            <p:nvPr/>
          </p:nvSpPr>
          <p:spPr>
            <a:xfrm rot="21027550">
              <a:off x="4023244" y="5229002"/>
              <a:ext cx="6885432" cy="465683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3987734" y="5030785"/>
              <a:ext cx="6885432" cy="465683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1" name="Triángulo 30"/>
            <p:cNvSpPr/>
            <p:nvPr/>
          </p:nvSpPr>
          <p:spPr>
            <a:xfrm>
              <a:off x="8269595" y="5509801"/>
              <a:ext cx="827349" cy="71323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2" name="Conector recto de flecha 31"/>
            <p:cNvCxnSpPr/>
            <p:nvPr/>
          </p:nvCxnSpPr>
          <p:spPr>
            <a:xfrm>
              <a:off x="10854878" y="3476306"/>
              <a:ext cx="0" cy="155448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7430450" y="5290389"/>
              <a:ext cx="0" cy="15544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4920422" y="3842066"/>
              <a:ext cx="0" cy="118872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10041062" y="3320858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F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4718533" y="3376383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R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6772082" y="5963475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W</a:t>
              </a:r>
            </a:p>
          </p:txBody>
        </p:sp>
        <p:cxnSp>
          <p:nvCxnSpPr>
            <p:cNvPr id="46" name="Conector recto de flecha 45"/>
            <p:cNvCxnSpPr/>
            <p:nvPr/>
          </p:nvCxnSpPr>
          <p:spPr>
            <a:xfrm>
              <a:off x="4920422" y="5263626"/>
              <a:ext cx="0" cy="6027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uadroTexto 46"/>
            <p:cNvSpPr txBox="1"/>
            <p:nvPr/>
          </p:nvSpPr>
          <p:spPr>
            <a:xfrm>
              <a:off x="5046767" y="5248756"/>
              <a:ext cx="663737" cy="84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R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10944185" y="5116616"/>
              <a:ext cx="66373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F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 flipV="1">
              <a:off x="10675323" y="4779454"/>
              <a:ext cx="0" cy="510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7563987" y="5290389"/>
              <a:ext cx="0" cy="324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uadroTexto 53"/>
            <p:cNvSpPr txBox="1"/>
            <p:nvPr/>
          </p:nvSpPr>
          <p:spPr>
            <a:xfrm>
              <a:off x="7697526" y="5200232"/>
              <a:ext cx="84445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W</a:t>
              </a:r>
            </a:p>
          </p:txBody>
        </p:sp>
      </p:grpSp>
      <p:cxnSp>
        <p:nvCxnSpPr>
          <p:cNvPr id="62" name="Conector recto de flecha 61"/>
          <p:cNvCxnSpPr/>
          <p:nvPr/>
        </p:nvCxnSpPr>
        <p:spPr>
          <a:xfrm flipV="1">
            <a:off x="6550669" y="3796317"/>
            <a:ext cx="0" cy="11514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6470981" y="3585736"/>
            <a:ext cx="45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24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5295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50919" y="1236838"/>
            <a:ext cx="3927764" cy="3789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4" name="Conector recto 3"/>
          <p:cNvCxnSpPr>
            <a:stCxn id="2" idx="2"/>
          </p:cNvCxnSpPr>
          <p:nvPr/>
        </p:nvCxnSpPr>
        <p:spPr>
          <a:xfrm>
            <a:off x="4114800" y="1615788"/>
            <a:ext cx="1558637" cy="248342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5569528" y="4099216"/>
            <a:ext cx="405245" cy="40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7" name="Conector recto 6"/>
          <p:cNvCxnSpPr>
            <a:stCxn id="2" idx="2"/>
          </p:cNvCxnSpPr>
          <p:nvPr/>
        </p:nvCxnSpPr>
        <p:spPr>
          <a:xfrm>
            <a:off x="4114800" y="1615789"/>
            <a:ext cx="0" cy="3034145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 flipV="1">
            <a:off x="5008420" y="3028951"/>
            <a:ext cx="665019" cy="107026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052147" y="269428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/>
              <a:t>T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381" y="477354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/>
              <a:t>W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5772149" y="4301837"/>
            <a:ext cx="0" cy="11793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o 23"/>
          <p:cNvSpPr/>
          <p:nvPr/>
        </p:nvSpPr>
        <p:spPr>
          <a:xfrm rot="6704161">
            <a:off x="3833927" y="1563833"/>
            <a:ext cx="831272" cy="831272"/>
          </a:xfrm>
          <a:prstGeom prst="arc">
            <a:avLst>
              <a:gd name="adj1" fmla="val 1795793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5" name="CuadroTexto 24"/>
          <p:cNvSpPr txBox="1"/>
          <p:nvPr/>
        </p:nvSpPr>
        <p:spPr>
          <a:xfrm>
            <a:off x="4115387" y="1967076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>
                <a:latin typeface="Symbol" charset="2"/>
                <a:ea typeface="Symbol" charset="2"/>
                <a:cs typeface="Symbol" charset="2"/>
              </a:rPr>
              <a:t>q</a:t>
            </a:r>
          </a:p>
        </p:txBody>
      </p:sp>
      <p:cxnSp>
        <p:nvCxnSpPr>
          <p:cNvPr id="27" name="Conector recto de flecha 26"/>
          <p:cNvCxnSpPr/>
          <p:nvPr/>
        </p:nvCxnSpPr>
        <p:spPr>
          <a:xfrm flipV="1">
            <a:off x="5772151" y="3826793"/>
            <a:ext cx="982580" cy="4750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6387654" y="3400861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2400"/>
              <a:t>r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 flipH="1">
            <a:off x="4789573" y="4301836"/>
            <a:ext cx="99253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4690218" y="3830134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strike="sngStrike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2400" strike="sngStrike">
                <a:solidFill>
                  <a:schemeClr val="bg1">
                    <a:lumMod val="50000"/>
                  </a:schemeClr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884450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 flipV="1">
            <a:off x="2098964" y="1200153"/>
            <a:ext cx="0" cy="4052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1787237" y="5034395"/>
            <a:ext cx="48733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787236" y="1200151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389775" y="5034396"/>
            <a:ext cx="2600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t</a:t>
            </a:r>
          </a:p>
        </p:txBody>
      </p:sp>
      <p:sp>
        <p:nvSpPr>
          <p:cNvPr id="10" name="Forma libre 9"/>
          <p:cNvSpPr/>
          <p:nvPr/>
        </p:nvSpPr>
        <p:spPr>
          <a:xfrm>
            <a:off x="2501393" y="2783544"/>
            <a:ext cx="3756755" cy="1631373"/>
          </a:xfrm>
          <a:custGeom>
            <a:avLst/>
            <a:gdLst>
              <a:gd name="connsiteX0" fmla="*/ 0 w 4530436"/>
              <a:gd name="connsiteY0" fmla="*/ 1967345 h 1967345"/>
              <a:gd name="connsiteX1" fmla="*/ 803564 w 4530436"/>
              <a:gd name="connsiteY1" fmla="*/ 789709 h 1967345"/>
              <a:gd name="connsiteX2" fmla="*/ 2355273 w 4530436"/>
              <a:gd name="connsiteY2" fmla="*/ 1025236 h 1967345"/>
              <a:gd name="connsiteX3" fmla="*/ 3823855 w 4530436"/>
              <a:gd name="connsiteY3" fmla="*/ 623454 h 1967345"/>
              <a:gd name="connsiteX4" fmla="*/ 4530436 w 4530436"/>
              <a:gd name="connsiteY4" fmla="*/ 0 h 196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0436" h="1967345">
                <a:moveTo>
                  <a:pt x="0" y="1967345"/>
                </a:moveTo>
                <a:cubicBezTo>
                  <a:pt x="205509" y="1457036"/>
                  <a:pt x="411019" y="946727"/>
                  <a:pt x="803564" y="789709"/>
                </a:cubicBezTo>
                <a:cubicBezTo>
                  <a:pt x="1196109" y="632691"/>
                  <a:pt x="1851891" y="1052945"/>
                  <a:pt x="2355273" y="1025236"/>
                </a:cubicBezTo>
                <a:cubicBezTo>
                  <a:pt x="2858655" y="997527"/>
                  <a:pt x="3461328" y="794327"/>
                  <a:pt x="3823855" y="623454"/>
                </a:cubicBezTo>
                <a:cubicBezTo>
                  <a:pt x="4186382" y="452581"/>
                  <a:pt x="4530436" y="0"/>
                  <a:pt x="453043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1" name="Forma libre 10"/>
          <p:cNvSpPr/>
          <p:nvPr/>
        </p:nvSpPr>
        <p:spPr>
          <a:xfrm>
            <a:off x="2535384" y="2800353"/>
            <a:ext cx="3709555" cy="1589809"/>
          </a:xfrm>
          <a:custGeom>
            <a:avLst/>
            <a:gdLst>
              <a:gd name="connsiteX0" fmla="*/ 0 w 4946073"/>
              <a:gd name="connsiteY0" fmla="*/ 2119745 h 2119745"/>
              <a:gd name="connsiteX1" fmla="*/ 817418 w 4946073"/>
              <a:gd name="connsiteY1" fmla="*/ 1330036 h 2119745"/>
              <a:gd name="connsiteX2" fmla="*/ 2632364 w 4946073"/>
              <a:gd name="connsiteY2" fmla="*/ 498764 h 2119745"/>
              <a:gd name="connsiteX3" fmla="*/ 4946073 w 4946073"/>
              <a:gd name="connsiteY3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6073" h="2119745">
                <a:moveTo>
                  <a:pt x="0" y="2119745"/>
                </a:moveTo>
                <a:cubicBezTo>
                  <a:pt x="189345" y="1859972"/>
                  <a:pt x="378691" y="1600199"/>
                  <a:pt x="817418" y="1330036"/>
                </a:cubicBezTo>
                <a:cubicBezTo>
                  <a:pt x="1256145" y="1059873"/>
                  <a:pt x="1944255" y="720437"/>
                  <a:pt x="2632364" y="498764"/>
                </a:cubicBezTo>
                <a:cubicBezTo>
                  <a:pt x="3320473" y="277091"/>
                  <a:pt x="4946073" y="0"/>
                  <a:pt x="494607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2" name="CuadroTexto 11"/>
          <p:cNvSpPr txBox="1"/>
          <p:nvPr/>
        </p:nvSpPr>
        <p:spPr>
          <a:xfrm>
            <a:off x="5777347" y="3122470"/>
            <a:ext cx="574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q(t)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758406" y="2527115"/>
            <a:ext cx="20024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q’(t)=q(t)+</a:t>
            </a:r>
            <a:r>
              <a:rPr lang="es-ES_tradnl" sz="2100" i="1" u="sng">
                <a:latin typeface="Symbol" charset="2"/>
                <a:ea typeface="Symbol" charset="2"/>
                <a:cs typeface="Symbol" charset="2"/>
              </a:rPr>
              <a:t>ah</a:t>
            </a:r>
            <a:r>
              <a:rPr lang="es-ES_tradnl" sz="2100" i="1" u="sng">
                <a:latin typeface="Times New Roman" charset="0"/>
                <a:ea typeface="Times New Roman" charset="0"/>
                <a:cs typeface="Times New Roman" charset="0"/>
              </a:rPr>
              <a:t>(t)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394872" y="4445774"/>
            <a:ext cx="2600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389777" y="2330908"/>
            <a:ext cx="2707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184001" y="2723323"/>
            <a:ext cx="135083" cy="1350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7" name="Rectángulo 16"/>
          <p:cNvSpPr/>
          <p:nvPr/>
        </p:nvSpPr>
        <p:spPr>
          <a:xfrm>
            <a:off x="2458868" y="4347377"/>
            <a:ext cx="135083" cy="1350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4783239" y="3122469"/>
            <a:ext cx="0" cy="472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4208967" y="2902803"/>
            <a:ext cx="527043" cy="45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41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2439367" y="3114313"/>
            <a:ext cx="2100805" cy="1328195"/>
            <a:chOff x="3252486" y="1898247"/>
            <a:chExt cx="4849792" cy="2882097"/>
          </a:xfrm>
        </p:grpSpPr>
        <p:cxnSp>
          <p:nvCxnSpPr>
            <p:cNvPr id="3" name="Conector recto de flecha 2"/>
            <p:cNvCxnSpPr/>
            <p:nvPr/>
          </p:nvCxnSpPr>
          <p:spPr>
            <a:xfrm flipV="1">
              <a:off x="3252486" y="2037144"/>
              <a:ext cx="4849792" cy="2743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3252486" y="1898247"/>
              <a:ext cx="3541853" cy="28820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 flipH="1" flipV="1">
              <a:off x="6794339" y="1898247"/>
              <a:ext cx="1307939" cy="13889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ector recto de flecha 8"/>
          <p:cNvCxnSpPr/>
          <p:nvPr/>
        </p:nvCxnSpPr>
        <p:spPr>
          <a:xfrm flipV="1">
            <a:off x="2439365" y="2098637"/>
            <a:ext cx="0" cy="2343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39364" y="4442508"/>
            <a:ext cx="1817523" cy="408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1241387" y="4442510"/>
            <a:ext cx="1197980" cy="668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 flipV="1">
            <a:off x="1953229" y="3383427"/>
            <a:ext cx="486137" cy="1059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o 16"/>
          <p:cNvSpPr/>
          <p:nvPr/>
        </p:nvSpPr>
        <p:spPr>
          <a:xfrm rot="20008740">
            <a:off x="1812125" y="3610377"/>
            <a:ext cx="484267" cy="154407"/>
          </a:xfrm>
          <a:prstGeom prst="arc">
            <a:avLst>
              <a:gd name="adj1" fmla="val 19063246"/>
              <a:gd name="adj2" fmla="val 13779107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2" name="CuadroTexto 21"/>
          <p:cNvSpPr txBox="1"/>
          <p:nvPr/>
        </p:nvSpPr>
        <p:spPr>
          <a:xfrm>
            <a:off x="4341558" y="3244925"/>
            <a:ext cx="25199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3489767" y="3039824"/>
            <a:ext cx="31611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r’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1811251" y="3117160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n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337097" y="3519171"/>
            <a:ext cx="34977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i="1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q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 flipH="1" flipV="1">
            <a:off x="4358712" y="2790165"/>
            <a:ext cx="178613" cy="3891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4422627" y="2651664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n</a:t>
            </a:r>
          </a:p>
        </p:txBody>
      </p:sp>
      <p:sp>
        <p:nvSpPr>
          <p:cNvPr id="29" name="Arco 28"/>
          <p:cNvSpPr/>
          <p:nvPr/>
        </p:nvSpPr>
        <p:spPr>
          <a:xfrm rot="20008740">
            <a:off x="2881646" y="3776567"/>
            <a:ext cx="588151" cy="357399"/>
          </a:xfrm>
          <a:prstGeom prst="arc">
            <a:avLst>
              <a:gd name="adj1" fmla="val 19063246"/>
              <a:gd name="adj2" fmla="val 21505473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</p:spTree>
    <p:extLst>
      <p:ext uri="{BB962C8B-B14F-4D97-AF65-F5344CB8AC3E}">
        <p14:creationId xmlns:p14="http://schemas.microsoft.com/office/powerpoint/2010/main" val="1311518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103392" y="2501355"/>
            <a:ext cx="2413881" cy="2086328"/>
            <a:chOff x="1471187" y="2192140"/>
            <a:chExt cx="3218508" cy="278177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/>
            <a:srcRect b="14971"/>
            <a:stretch/>
          </p:blipFill>
          <p:spPr>
            <a:xfrm>
              <a:off x="1471187" y="2192140"/>
              <a:ext cx="3218508" cy="2289325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1910282" y="4481467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960486" y="4481463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911098" y="4481463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3773738" y="2444507"/>
            <a:ext cx="1495378" cy="2372644"/>
            <a:chOff x="5031651" y="2116342"/>
            <a:chExt cx="1993837" cy="3163524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1651" y="2116342"/>
              <a:ext cx="1993837" cy="3143722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5413973" y="3847723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5768104" y="4787424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6324221" y="4787424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89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9" y="1387188"/>
            <a:ext cx="5165328" cy="4165889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2451374" y="4176815"/>
            <a:ext cx="11600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2429485" y="3403465"/>
            <a:ext cx="45379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2517032" y="4767769"/>
            <a:ext cx="94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385155" y="297980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e </a:t>
            </a:r>
            <a:r>
              <a:rPr lang="es-ES_tradnl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&gt; 0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611878" y="38271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e </a:t>
            </a:r>
            <a:r>
              <a:rPr lang="es-ES_tradnl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&lt; 0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611877" y="4629269"/>
            <a:ext cx="88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e </a:t>
            </a:r>
            <a:r>
              <a:rPr lang="es-ES_tradnl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=V</a:t>
            </a:r>
            <a:r>
              <a:rPr lang="es-ES_tradnl" i="1" baseline="-250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eff,0</a:t>
            </a:r>
          </a:p>
        </p:txBody>
      </p:sp>
      <p:cxnSp>
        <p:nvCxnSpPr>
          <p:cNvPr id="16" name="Conector recto 15"/>
          <p:cNvCxnSpPr/>
          <p:nvPr/>
        </p:nvCxnSpPr>
        <p:spPr>
          <a:xfrm>
            <a:off x="2566180" y="4767770"/>
            <a:ext cx="0" cy="44792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2418794" y="52066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s-ES_tradnl" i="1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=r</a:t>
            </a:r>
            <a:endParaRPr lang="es-ES_tradnl" i="1" baseline="-2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35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 flipV="1">
            <a:off x="-210741" y="1956162"/>
            <a:ext cx="0" cy="26311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654179" y="4361522"/>
            <a:ext cx="2892131" cy="14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3330865" y="4435032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-542934" y="1759952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13" name="Forma libre 12"/>
          <p:cNvSpPr/>
          <p:nvPr/>
        </p:nvSpPr>
        <p:spPr>
          <a:xfrm>
            <a:off x="1187607" y="2497925"/>
            <a:ext cx="2224669" cy="1403609"/>
          </a:xfrm>
          <a:custGeom>
            <a:avLst/>
            <a:gdLst>
              <a:gd name="connsiteX0" fmla="*/ 0 w 2966225"/>
              <a:gd name="connsiteY0" fmla="*/ 1871478 h 1871478"/>
              <a:gd name="connsiteX1" fmla="*/ 524107 w 2966225"/>
              <a:gd name="connsiteY1" fmla="*/ 890171 h 1871478"/>
              <a:gd name="connsiteX2" fmla="*/ 1494264 w 2966225"/>
              <a:gd name="connsiteY2" fmla="*/ 64980 h 1871478"/>
              <a:gd name="connsiteX3" fmla="*/ 2966225 w 2966225"/>
              <a:gd name="connsiteY3" fmla="*/ 53829 h 187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6225" h="1871478">
                <a:moveTo>
                  <a:pt x="0" y="1871478"/>
                </a:moveTo>
                <a:cubicBezTo>
                  <a:pt x="137531" y="1531366"/>
                  <a:pt x="275063" y="1191254"/>
                  <a:pt x="524107" y="890171"/>
                </a:cubicBezTo>
                <a:cubicBezTo>
                  <a:pt x="773151" y="589088"/>
                  <a:pt x="1087244" y="204370"/>
                  <a:pt x="1494264" y="64980"/>
                </a:cubicBezTo>
                <a:cubicBezTo>
                  <a:pt x="1901284" y="-74410"/>
                  <a:pt x="2966225" y="53829"/>
                  <a:pt x="2966225" y="5382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4" name="Forma libre 13"/>
          <p:cNvSpPr/>
          <p:nvPr/>
        </p:nvSpPr>
        <p:spPr>
          <a:xfrm>
            <a:off x="1438509" y="2354303"/>
            <a:ext cx="1998856" cy="1279603"/>
          </a:xfrm>
          <a:custGeom>
            <a:avLst/>
            <a:gdLst>
              <a:gd name="connsiteX0" fmla="*/ 0 w 2665141"/>
              <a:gd name="connsiteY0" fmla="*/ 0 h 1706137"/>
              <a:gd name="connsiteX1" fmla="*/ 267629 w 2665141"/>
              <a:gd name="connsiteY1" fmla="*/ 724830 h 1706137"/>
              <a:gd name="connsiteX2" fmla="*/ 1059366 w 2665141"/>
              <a:gd name="connsiteY2" fmla="*/ 1315844 h 1706137"/>
              <a:gd name="connsiteX3" fmla="*/ 2665141 w 2665141"/>
              <a:gd name="connsiteY3" fmla="*/ 1706137 h 170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5141" h="1706137">
                <a:moveTo>
                  <a:pt x="0" y="0"/>
                </a:moveTo>
                <a:cubicBezTo>
                  <a:pt x="45534" y="252761"/>
                  <a:pt x="91068" y="505523"/>
                  <a:pt x="267629" y="724830"/>
                </a:cubicBezTo>
                <a:cubicBezTo>
                  <a:pt x="444190" y="944137"/>
                  <a:pt x="659781" y="1152293"/>
                  <a:pt x="1059366" y="1315844"/>
                </a:cubicBezTo>
                <a:cubicBezTo>
                  <a:pt x="1458951" y="1479395"/>
                  <a:pt x="2665141" y="1706137"/>
                  <a:pt x="2665141" y="1706137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5" name="Elipse 14"/>
          <p:cNvSpPr/>
          <p:nvPr/>
        </p:nvSpPr>
        <p:spPr>
          <a:xfrm>
            <a:off x="1664320" y="2934993"/>
            <a:ext cx="142179" cy="142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4284443" y="1966560"/>
            <a:ext cx="0" cy="26311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4006363" y="4371921"/>
            <a:ext cx="2892131" cy="14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683048" y="4445430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s-ES_tradnl" sz="2100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3867133" y="1770351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s-ES_tradnl" sz="2100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grpSp>
        <p:nvGrpSpPr>
          <p:cNvPr id="23" name="Agrupar 22"/>
          <p:cNvGrpSpPr/>
          <p:nvPr/>
        </p:nvGrpSpPr>
        <p:grpSpPr>
          <a:xfrm rot="14353900">
            <a:off x="4552402" y="2172156"/>
            <a:ext cx="2224669" cy="1547232"/>
            <a:chOff x="6053051" y="2009932"/>
            <a:chExt cx="2966225" cy="2062976"/>
          </a:xfrm>
        </p:grpSpPr>
        <p:sp>
          <p:nvSpPr>
            <p:cNvPr id="20" name="Forma libre 19"/>
            <p:cNvSpPr/>
            <p:nvPr/>
          </p:nvSpPr>
          <p:spPr>
            <a:xfrm>
              <a:off x="6053051" y="2201430"/>
              <a:ext cx="2966225" cy="1871478"/>
            </a:xfrm>
            <a:custGeom>
              <a:avLst/>
              <a:gdLst>
                <a:gd name="connsiteX0" fmla="*/ 0 w 2966225"/>
                <a:gd name="connsiteY0" fmla="*/ 1871478 h 1871478"/>
                <a:gd name="connsiteX1" fmla="*/ 524107 w 2966225"/>
                <a:gd name="connsiteY1" fmla="*/ 890171 h 1871478"/>
                <a:gd name="connsiteX2" fmla="*/ 1494264 w 2966225"/>
                <a:gd name="connsiteY2" fmla="*/ 64980 h 1871478"/>
                <a:gd name="connsiteX3" fmla="*/ 2966225 w 2966225"/>
                <a:gd name="connsiteY3" fmla="*/ 53829 h 187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6225" h="1871478">
                  <a:moveTo>
                    <a:pt x="0" y="1871478"/>
                  </a:moveTo>
                  <a:cubicBezTo>
                    <a:pt x="137531" y="1531366"/>
                    <a:pt x="275063" y="1191254"/>
                    <a:pt x="524107" y="890171"/>
                  </a:cubicBezTo>
                  <a:cubicBezTo>
                    <a:pt x="773151" y="589088"/>
                    <a:pt x="1087244" y="204370"/>
                    <a:pt x="1494264" y="64980"/>
                  </a:cubicBezTo>
                  <a:cubicBezTo>
                    <a:pt x="1901284" y="-74410"/>
                    <a:pt x="2966225" y="53829"/>
                    <a:pt x="2966225" y="5382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1" name="Forma libre 20"/>
            <p:cNvSpPr/>
            <p:nvPr/>
          </p:nvSpPr>
          <p:spPr>
            <a:xfrm>
              <a:off x="6387588" y="2009932"/>
              <a:ext cx="2321795" cy="1640210"/>
            </a:xfrm>
            <a:custGeom>
              <a:avLst/>
              <a:gdLst>
                <a:gd name="connsiteX0" fmla="*/ 0 w 2665141"/>
                <a:gd name="connsiteY0" fmla="*/ 0 h 1706137"/>
                <a:gd name="connsiteX1" fmla="*/ 267629 w 2665141"/>
                <a:gd name="connsiteY1" fmla="*/ 724830 h 1706137"/>
                <a:gd name="connsiteX2" fmla="*/ 1059366 w 2665141"/>
                <a:gd name="connsiteY2" fmla="*/ 1315844 h 1706137"/>
                <a:gd name="connsiteX3" fmla="*/ 2665141 w 2665141"/>
                <a:gd name="connsiteY3" fmla="*/ 1706137 h 170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5141" h="1706137">
                  <a:moveTo>
                    <a:pt x="0" y="0"/>
                  </a:moveTo>
                  <a:cubicBezTo>
                    <a:pt x="45534" y="252761"/>
                    <a:pt x="91068" y="505523"/>
                    <a:pt x="267629" y="724830"/>
                  </a:cubicBezTo>
                  <a:cubicBezTo>
                    <a:pt x="444190" y="944137"/>
                    <a:pt x="659781" y="1152293"/>
                    <a:pt x="1059366" y="1315844"/>
                  </a:cubicBezTo>
                  <a:cubicBezTo>
                    <a:pt x="1458951" y="1479395"/>
                    <a:pt x="2665141" y="1706137"/>
                    <a:pt x="2665141" y="170613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2" name="Elipse 21"/>
            <p:cNvSpPr/>
            <p:nvPr/>
          </p:nvSpPr>
          <p:spPr>
            <a:xfrm>
              <a:off x="6688671" y="2784189"/>
              <a:ext cx="189570" cy="1895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575957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>
            <a:off x="683712" y="3778284"/>
            <a:ext cx="2872947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2944325" y="3565131"/>
            <a:ext cx="410825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 flipV="1">
            <a:off x="2335293" y="3565133"/>
            <a:ext cx="466855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26064" y="3044841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700"/>
              <a:t>¿?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355148" y="3849374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26" name="Elipse 25"/>
          <p:cNvSpPr/>
          <p:nvPr/>
        </p:nvSpPr>
        <p:spPr>
          <a:xfrm>
            <a:off x="2799931" y="3707195"/>
            <a:ext cx="142179" cy="142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grpSp>
        <p:nvGrpSpPr>
          <p:cNvPr id="32" name="Agrupar 31"/>
          <p:cNvGrpSpPr/>
          <p:nvPr/>
        </p:nvGrpSpPr>
        <p:grpSpPr>
          <a:xfrm>
            <a:off x="3150779" y="1762439"/>
            <a:ext cx="4864119" cy="3724419"/>
            <a:chOff x="3835277" y="566837"/>
            <a:chExt cx="6485492" cy="4965891"/>
          </a:xfrm>
        </p:grpSpPr>
        <p:cxnSp>
          <p:nvCxnSpPr>
            <p:cNvPr id="20" name="Conector recto 19"/>
            <p:cNvCxnSpPr/>
            <p:nvPr/>
          </p:nvCxnSpPr>
          <p:spPr>
            <a:xfrm>
              <a:off x="7978674" y="2212004"/>
              <a:ext cx="607872" cy="0"/>
            </a:xfrm>
            <a:prstGeom prst="line">
              <a:avLst/>
            </a:prstGeom>
            <a:ln w="3810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8586546" y="2212004"/>
              <a:ext cx="0" cy="473444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6093997" y="828448"/>
              <a:ext cx="0" cy="26811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/>
            <p:nvPr/>
          </p:nvCxnSpPr>
          <p:spPr>
            <a:xfrm>
              <a:off x="5560874" y="3244314"/>
              <a:ext cx="4622654" cy="1031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adroTexto 15"/>
            <p:cNvSpPr txBox="1"/>
            <p:nvPr/>
          </p:nvSpPr>
          <p:spPr>
            <a:xfrm>
              <a:off x="9914246" y="3248014"/>
              <a:ext cx="4065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100" i="1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5498642" y="566837"/>
              <a:ext cx="51338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100" i="1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s-ES_tradnl" sz="2100" i="1" baseline="-2500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</a:p>
          </p:txBody>
        </p:sp>
        <p:sp>
          <p:nvSpPr>
            <p:cNvPr id="18" name="Arco 17"/>
            <p:cNvSpPr/>
            <p:nvPr/>
          </p:nvSpPr>
          <p:spPr>
            <a:xfrm>
              <a:off x="3835277" y="1819175"/>
              <a:ext cx="5130508" cy="3713553"/>
            </a:xfrm>
            <a:prstGeom prst="arc">
              <a:avLst>
                <a:gd name="adj1" fmla="val 17287105"/>
                <a:gd name="adj2" fmla="val 20744383"/>
              </a:avLst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6" name="Elipse 5"/>
            <p:cNvSpPr/>
            <p:nvPr/>
          </p:nvSpPr>
          <p:spPr>
            <a:xfrm>
              <a:off x="7883889" y="2136104"/>
              <a:ext cx="189570" cy="1895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8610240" y="2212005"/>
              <a:ext cx="1513663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dv</a:t>
              </a:r>
              <a:r>
                <a:rPr lang="es-ES_tradnl" sz="1351" i="1" baseline="-2500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 = -</a:t>
              </a:r>
              <a:r>
                <a:rPr lang="es-ES_tradnl" sz="1351" i="1">
                  <a:latin typeface="Symbol" charset="2"/>
                  <a:ea typeface="Symbol" charset="2"/>
                  <a:cs typeface="Symbol" charset="2"/>
                </a:rPr>
                <a:t>w</a:t>
              </a:r>
              <a:r>
                <a:rPr lang="es-ES_tradnl" sz="1351" i="1" baseline="30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 x dt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7811544" y="1738382"/>
              <a:ext cx="1143903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dx = v</a:t>
              </a:r>
              <a:r>
                <a:rPr lang="es-ES_tradnl" sz="1351" i="1" baseline="-2500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 dt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951879" y="4306097"/>
            <a:ext cx="21403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500"/>
              <a:t>Espacio de Configuración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4890801" y="4306097"/>
            <a:ext cx="29225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500"/>
              <a:t>Espacio de configuración-velocidad</a:t>
            </a:r>
          </a:p>
        </p:txBody>
      </p:sp>
    </p:spTree>
    <p:extLst>
      <p:ext uri="{BB962C8B-B14F-4D97-AF65-F5344CB8AC3E}">
        <p14:creationId xmlns:p14="http://schemas.microsoft.com/office/powerpoint/2010/main" val="6958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Agrupar 55"/>
          <p:cNvGrpSpPr/>
          <p:nvPr/>
        </p:nvGrpSpPr>
        <p:grpSpPr>
          <a:xfrm>
            <a:off x="1748250" y="1883664"/>
            <a:ext cx="5407268" cy="4051062"/>
            <a:chOff x="1748250" y="1883664"/>
            <a:chExt cx="5407268" cy="4051062"/>
          </a:xfrm>
        </p:grpSpPr>
        <p:sp>
          <p:nvSpPr>
            <p:cNvPr id="33" name="Forma libre 32"/>
            <p:cNvSpPr/>
            <p:nvPr/>
          </p:nvSpPr>
          <p:spPr>
            <a:xfrm>
              <a:off x="2030945" y="2187906"/>
              <a:ext cx="4672276" cy="2236862"/>
            </a:xfrm>
            <a:custGeom>
              <a:avLst/>
              <a:gdLst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53444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53444 h 2259981"/>
                <a:gd name="connsiteX0" fmla="*/ 5255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37678 h 2259981"/>
                <a:gd name="connsiteX0" fmla="*/ 5255 w 4653776"/>
                <a:gd name="connsiteY0" fmla="*/ 2242933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42933 h 2259981"/>
                <a:gd name="connsiteX0" fmla="*/ 505 w 4654282"/>
                <a:gd name="connsiteY0" fmla="*/ 2248188 h 2259981"/>
                <a:gd name="connsiteX1" fmla="*/ 506 w 4654282"/>
                <a:gd name="connsiteY1" fmla="*/ 1100254 h 2259981"/>
                <a:gd name="connsiteX2" fmla="*/ 4639414 w 4654282"/>
                <a:gd name="connsiteY2" fmla="*/ 0 h 2259981"/>
                <a:gd name="connsiteX3" fmla="*/ 4654282 w 4654282"/>
                <a:gd name="connsiteY3" fmla="*/ 2259981 h 2259981"/>
                <a:gd name="connsiteX4" fmla="*/ 505 w 4654282"/>
                <a:gd name="connsiteY4" fmla="*/ 2248188 h 2259981"/>
                <a:gd name="connsiteX0" fmla="*/ 5255 w 4653776"/>
                <a:gd name="connsiteY0" fmla="*/ 225869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58698 h 225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3776" h="2259981">
                  <a:moveTo>
                    <a:pt x="5255" y="2258698"/>
                  </a:moveTo>
                  <a:cubicBezTo>
                    <a:pt x="3503" y="1879557"/>
                    <a:pt x="1752" y="1479395"/>
                    <a:pt x="0" y="1100254"/>
                  </a:cubicBezTo>
                  <a:cubicBezTo>
                    <a:pt x="1204333" y="473307"/>
                    <a:pt x="2951356" y="329580"/>
                    <a:pt x="4638908" y="0"/>
                  </a:cubicBezTo>
                  <a:lnTo>
                    <a:pt x="4653776" y="2259981"/>
                  </a:lnTo>
                  <a:lnTo>
                    <a:pt x="5255" y="2258698"/>
                  </a:lnTo>
                  <a:close/>
                </a:path>
              </a:pathLst>
            </a:cu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1748250" y="1883664"/>
              <a:ext cx="5392688" cy="2535306"/>
              <a:chOff x="1601945" y="2606040"/>
              <a:chExt cx="5707999" cy="2598403"/>
            </a:xfrm>
          </p:grpSpPr>
          <p:cxnSp>
            <p:nvCxnSpPr>
              <p:cNvPr id="2" name="Conector recto de flecha 1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Conector recto de flecha 2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orma libre 22"/>
            <p:cNvSpPr/>
            <p:nvPr/>
          </p:nvSpPr>
          <p:spPr>
            <a:xfrm rot="20850718">
              <a:off x="1976891" y="2421972"/>
              <a:ext cx="4782692" cy="525726"/>
            </a:xfrm>
            <a:custGeom>
              <a:avLst/>
              <a:gdLst>
                <a:gd name="connsiteX0" fmla="*/ 0 w 5120640"/>
                <a:gd name="connsiteY0" fmla="*/ 1253250 h 1906412"/>
                <a:gd name="connsiteX1" fmla="*/ 1691640 w 5120640"/>
                <a:gd name="connsiteY1" fmla="*/ 11190 h 1906412"/>
                <a:gd name="connsiteX2" fmla="*/ 3779520 w 5120640"/>
                <a:gd name="connsiteY2" fmla="*/ 1893330 h 1906412"/>
                <a:gd name="connsiteX3" fmla="*/ 5120640 w 5120640"/>
                <a:gd name="connsiteY3" fmla="*/ 895110 h 190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0640" h="1906412">
                  <a:moveTo>
                    <a:pt x="0" y="1253250"/>
                  </a:moveTo>
                  <a:cubicBezTo>
                    <a:pt x="530860" y="578880"/>
                    <a:pt x="1061720" y="-95490"/>
                    <a:pt x="1691640" y="11190"/>
                  </a:cubicBezTo>
                  <a:cubicBezTo>
                    <a:pt x="2321560" y="117870"/>
                    <a:pt x="3208020" y="1746010"/>
                    <a:pt x="3779520" y="1893330"/>
                  </a:cubicBezTo>
                  <a:cubicBezTo>
                    <a:pt x="4351020" y="2040650"/>
                    <a:pt x="5120640" y="895110"/>
                    <a:pt x="5120640" y="89511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2024023" y="2176516"/>
              <a:ext cx="4640580" cy="1112520"/>
            </a:xfrm>
            <a:custGeom>
              <a:avLst/>
              <a:gdLst>
                <a:gd name="connsiteX0" fmla="*/ 0 w 4632960"/>
                <a:gd name="connsiteY0" fmla="*/ 1181100 h 1181100"/>
                <a:gd name="connsiteX1" fmla="*/ 1363980 w 4632960"/>
                <a:gd name="connsiteY1" fmla="*/ 655320 h 1181100"/>
                <a:gd name="connsiteX2" fmla="*/ 4632960 w 4632960"/>
                <a:gd name="connsiteY2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2960" h="1181100">
                  <a:moveTo>
                    <a:pt x="0" y="1181100"/>
                  </a:moveTo>
                  <a:cubicBezTo>
                    <a:pt x="295910" y="1016635"/>
                    <a:pt x="591820" y="852170"/>
                    <a:pt x="1363980" y="655320"/>
                  </a:cubicBezTo>
                  <a:cubicBezTo>
                    <a:pt x="2136140" y="458470"/>
                    <a:pt x="4632960" y="0"/>
                    <a:pt x="46329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59" t="-2857" r="-1095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479" r="-547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>
              <a:off x="5424407" y="2386739"/>
              <a:ext cx="0" cy="309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𝜀𝜂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2400" b="0" i="1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  <m:r>
                          <a:rPr lang="es-ES" sz="2400" b="0" i="1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trlPr>
                              <a:rPr lang="is-I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24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s-ES" sz="2400" i="1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s-ES" sz="2400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b="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ES" sz="2400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s-ES" sz="2400" b="0" i="1">
                                <a:latin typeface="Cambria Math" charset="0"/>
                              </a:rPr>
                              <m:t>𝑡</m:t>
                            </m:r>
                          </m:e>
                        </m:nary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orma libre 46"/>
            <p:cNvSpPr/>
            <p:nvPr/>
          </p:nvSpPr>
          <p:spPr>
            <a:xfrm>
              <a:off x="2049096" y="4792920"/>
              <a:ext cx="4571939" cy="1141806"/>
            </a:xfrm>
            <a:custGeom>
              <a:avLst/>
              <a:gdLst>
                <a:gd name="connsiteX0" fmla="*/ 0 w 3155029"/>
                <a:gd name="connsiteY0" fmla="*/ 319141 h 544513"/>
                <a:gd name="connsiteX1" fmla="*/ 963261 w 3155029"/>
                <a:gd name="connsiteY1" fmla="*/ 5034 h 544513"/>
                <a:gd name="connsiteX2" fmla="*/ 2114986 w 3155029"/>
                <a:gd name="connsiteY2" fmla="*/ 542506 h 544513"/>
                <a:gd name="connsiteX3" fmla="*/ 3155029 w 3155029"/>
                <a:gd name="connsiteY3" fmla="*/ 200478 h 544513"/>
                <a:gd name="connsiteX0" fmla="*/ 0 w 3203902"/>
                <a:gd name="connsiteY0" fmla="*/ 319141 h 549126"/>
                <a:gd name="connsiteX1" fmla="*/ 963261 w 3203902"/>
                <a:gd name="connsiteY1" fmla="*/ 5034 h 549126"/>
                <a:gd name="connsiteX2" fmla="*/ 2114986 w 3203902"/>
                <a:gd name="connsiteY2" fmla="*/ 542506 h 549126"/>
                <a:gd name="connsiteX3" fmla="*/ 3203902 w 3203902"/>
                <a:gd name="connsiteY3" fmla="*/ 319292 h 549126"/>
                <a:gd name="connsiteX0" fmla="*/ 0 w 3203902"/>
                <a:gd name="connsiteY0" fmla="*/ 319732 h 564736"/>
                <a:gd name="connsiteX1" fmla="*/ 963261 w 3203902"/>
                <a:gd name="connsiteY1" fmla="*/ 5625 h 564736"/>
                <a:gd name="connsiteX2" fmla="*/ 2391937 w 3203902"/>
                <a:gd name="connsiteY2" fmla="*/ 558427 h 564736"/>
                <a:gd name="connsiteX3" fmla="*/ 3203902 w 3203902"/>
                <a:gd name="connsiteY3" fmla="*/ 319883 h 5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3902" h="564736">
                  <a:moveTo>
                    <a:pt x="0" y="319732"/>
                  </a:moveTo>
                  <a:cubicBezTo>
                    <a:pt x="305381" y="144065"/>
                    <a:pt x="564605" y="-34158"/>
                    <a:pt x="963261" y="5625"/>
                  </a:cubicBezTo>
                  <a:cubicBezTo>
                    <a:pt x="1361917" y="45408"/>
                    <a:pt x="2018497" y="506051"/>
                    <a:pt x="2391937" y="558427"/>
                  </a:cubicBezTo>
                  <a:cubicBezTo>
                    <a:pt x="2765377" y="610803"/>
                    <a:pt x="3203902" y="319883"/>
                    <a:pt x="3203902" y="31988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2037463" y="4618495"/>
              <a:ext cx="4598291" cy="824152"/>
              <a:chOff x="1601945" y="2606040"/>
              <a:chExt cx="5707999" cy="2598403"/>
            </a:xfrm>
          </p:grpSpPr>
          <p:cxnSp>
            <p:nvCxnSpPr>
              <p:cNvPr id="49" name="Conector recto de flecha 48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de flecha 49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054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CuadroTexto 51"/>
            <p:cNvSpPr txBox="1"/>
            <p:nvPr/>
          </p:nvSpPr>
          <p:spPr>
            <a:xfrm>
              <a:off x="5339166" y="5029201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Función Plantilla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/>
              <p:cNvSpPr txBox="1"/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59" name="Cuadro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9091" r="-3030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564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/>
          <p:cNvCxnSpPr/>
          <p:nvPr/>
        </p:nvCxnSpPr>
        <p:spPr>
          <a:xfrm flipV="1">
            <a:off x="2098964" y="1200153"/>
            <a:ext cx="0" cy="4052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1787237" y="5034395"/>
            <a:ext cx="48733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787236" y="1200151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p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389775" y="5034396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</a:p>
        </p:txBody>
      </p:sp>
      <p:sp>
        <p:nvSpPr>
          <p:cNvPr id="18" name="Forma libre 17"/>
          <p:cNvSpPr/>
          <p:nvPr/>
        </p:nvSpPr>
        <p:spPr>
          <a:xfrm>
            <a:off x="1888861" y="2446021"/>
            <a:ext cx="3140340" cy="2806584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9" name="Forma libre 18"/>
          <p:cNvSpPr/>
          <p:nvPr/>
        </p:nvSpPr>
        <p:spPr>
          <a:xfrm>
            <a:off x="1891214" y="1797108"/>
            <a:ext cx="3866391" cy="3455499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0" name="Forma libre 19"/>
          <p:cNvSpPr/>
          <p:nvPr/>
        </p:nvSpPr>
        <p:spPr>
          <a:xfrm>
            <a:off x="1888861" y="1243794"/>
            <a:ext cx="4500915" cy="4008813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Forma libre 20"/>
          <p:cNvSpPr/>
          <p:nvPr/>
        </p:nvSpPr>
        <p:spPr>
          <a:xfrm>
            <a:off x="1885583" y="2944515"/>
            <a:ext cx="2186012" cy="2308091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3" name="CuadroTexto 22"/>
          <p:cNvSpPr txBox="1"/>
          <p:nvPr/>
        </p:nvSpPr>
        <p:spPr>
          <a:xfrm>
            <a:off x="3899384" y="4591932"/>
            <a:ext cx="34438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760333" y="4609444"/>
            <a:ext cx="34438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461018" y="4619239"/>
            <a:ext cx="36001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997001" y="4619239"/>
            <a:ext cx="400107" cy="300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</p:txBody>
      </p:sp>
      <p:cxnSp>
        <p:nvCxnSpPr>
          <p:cNvPr id="31" name="Conector recto de flecha 30"/>
          <p:cNvCxnSpPr/>
          <p:nvPr/>
        </p:nvCxnSpPr>
        <p:spPr>
          <a:xfrm flipV="1">
            <a:off x="4556646" y="2080493"/>
            <a:ext cx="824231" cy="93730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4593577" y="1981800"/>
            <a:ext cx="468939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i="1">
                <a:latin typeface="Times New Roman" charset="0"/>
                <a:ea typeface="Times New Roman" charset="0"/>
                <a:cs typeface="Times New Roman" charset="0"/>
              </a:rPr>
              <a:t>∇</a:t>
            </a:r>
            <a:r>
              <a:rPr lang="es-ES_tradnl" sz="1500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endParaRPr lang="es-ES_tradnl" sz="1500" i="1" baseline="-2500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4" name="Conector recto de flecha 33"/>
          <p:cNvCxnSpPr/>
          <p:nvPr/>
        </p:nvCxnSpPr>
        <p:spPr>
          <a:xfrm>
            <a:off x="4593579" y="3017799"/>
            <a:ext cx="7872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5384214" y="2138989"/>
            <a:ext cx="23297" cy="878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5395865" y="1907383"/>
            <a:ext cx="633463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/>
              <a:t>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/>
              <a:t>/∂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lang="es-ES_tradnl" sz="1351" i="1"/>
          </a:p>
        </p:txBody>
      </p:sp>
      <p:sp>
        <p:nvSpPr>
          <p:cNvPr id="43" name="CuadroTexto 42"/>
          <p:cNvSpPr txBox="1"/>
          <p:nvPr/>
        </p:nvSpPr>
        <p:spPr>
          <a:xfrm>
            <a:off x="5331503" y="2894785"/>
            <a:ext cx="633851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/>
              <a:t>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/>
              <a:t>/∂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p</a:t>
            </a:r>
            <a:endParaRPr lang="es-ES_tradnl" sz="1351" i="1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4572382" y="3035401"/>
            <a:ext cx="21199" cy="52383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4575110" y="3066475"/>
            <a:ext cx="48740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4568671" y="3035401"/>
            <a:ext cx="522389" cy="48019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4290050" y="3388511"/>
            <a:ext cx="63346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dp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5014706" y="2996839"/>
            <a:ext cx="63346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dq</a:t>
            </a:r>
          </a:p>
        </p:txBody>
      </p:sp>
      <p:sp>
        <p:nvSpPr>
          <p:cNvPr id="22" name="Elipse 21"/>
          <p:cNvSpPr/>
          <p:nvPr/>
        </p:nvSpPr>
        <p:spPr>
          <a:xfrm>
            <a:off x="4431763" y="2915219"/>
            <a:ext cx="249764" cy="2307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62" name="CuadroTexto 61"/>
          <p:cNvSpPr txBox="1"/>
          <p:nvPr/>
        </p:nvSpPr>
        <p:spPr>
          <a:xfrm>
            <a:off x="5091060" y="3490383"/>
            <a:ext cx="1025795" cy="7159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Dirección de movimiento</a:t>
            </a:r>
          </a:p>
        </p:txBody>
      </p:sp>
    </p:spTree>
    <p:extLst>
      <p:ext uri="{BB962C8B-B14F-4D97-AF65-F5344CB8AC3E}">
        <p14:creationId xmlns:p14="http://schemas.microsoft.com/office/powerpoint/2010/main" val="78520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ircular 24"/>
          <p:cNvSpPr/>
          <p:nvPr/>
        </p:nvSpPr>
        <p:spPr>
          <a:xfrm>
            <a:off x="2496162" y="2302682"/>
            <a:ext cx="3721473" cy="3698069"/>
          </a:xfrm>
          <a:prstGeom prst="pie">
            <a:avLst>
              <a:gd name="adj1" fmla="val 17253806"/>
              <a:gd name="adj2" fmla="val 3371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496162" y="2302685"/>
            <a:ext cx="3721473" cy="372147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0" name="Conector recto 9"/>
          <p:cNvCxnSpPr/>
          <p:nvPr/>
        </p:nvCxnSpPr>
        <p:spPr>
          <a:xfrm flipH="1" flipV="1">
            <a:off x="4900962" y="3316094"/>
            <a:ext cx="472847" cy="84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4356899" y="2147735"/>
            <a:ext cx="0" cy="235346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4356899" y="2390544"/>
            <a:ext cx="544064" cy="177287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rma libre 21"/>
          <p:cNvSpPr/>
          <p:nvPr/>
        </p:nvSpPr>
        <p:spPr>
          <a:xfrm>
            <a:off x="4900961" y="3321671"/>
            <a:ext cx="1321419" cy="847493"/>
          </a:xfrm>
          <a:custGeom>
            <a:avLst/>
            <a:gdLst>
              <a:gd name="connsiteX0" fmla="*/ 631902 w 1761892"/>
              <a:gd name="connsiteY0" fmla="*/ 1122556 h 1129990"/>
              <a:gd name="connsiteX1" fmla="*/ 1761892 w 1761892"/>
              <a:gd name="connsiteY1" fmla="*/ 1129990 h 1129990"/>
              <a:gd name="connsiteX2" fmla="*/ 1687551 w 1761892"/>
              <a:gd name="connsiteY2" fmla="*/ 810322 h 1129990"/>
              <a:gd name="connsiteX3" fmla="*/ 1338146 w 1761892"/>
              <a:gd name="connsiteY3" fmla="*/ 475785 h 1129990"/>
              <a:gd name="connsiteX4" fmla="*/ 988741 w 1761892"/>
              <a:gd name="connsiteY4" fmla="*/ 267629 h 1129990"/>
              <a:gd name="connsiteX5" fmla="*/ 564995 w 1761892"/>
              <a:gd name="connsiteY5" fmla="*/ 118946 h 1129990"/>
              <a:gd name="connsiteX6" fmla="*/ 141248 w 1761892"/>
              <a:gd name="connsiteY6" fmla="*/ 22302 h 1129990"/>
              <a:gd name="connsiteX7" fmla="*/ 0 w 1761892"/>
              <a:gd name="connsiteY7" fmla="*/ 0 h 1129990"/>
              <a:gd name="connsiteX8" fmla="*/ 631902 w 1761892"/>
              <a:gd name="connsiteY8" fmla="*/ 1122556 h 112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1892" h="1129990">
                <a:moveTo>
                  <a:pt x="631902" y="1122556"/>
                </a:moveTo>
                <a:lnTo>
                  <a:pt x="1761892" y="1129990"/>
                </a:lnTo>
                <a:lnTo>
                  <a:pt x="1687551" y="810322"/>
                </a:lnTo>
                <a:lnTo>
                  <a:pt x="1338146" y="475785"/>
                </a:lnTo>
                <a:lnTo>
                  <a:pt x="988741" y="267629"/>
                </a:lnTo>
                <a:lnTo>
                  <a:pt x="564995" y="118946"/>
                </a:lnTo>
                <a:lnTo>
                  <a:pt x="141248" y="22302"/>
                </a:lnTo>
                <a:lnTo>
                  <a:pt x="0" y="0"/>
                </a:lnTo>
                <a:lnTo>
                  <a:pt x="631902" y="1122556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3" name="Triángulo rectángulo 22"/>
          <p:cNvSpPr/>
          <p:nvPr/>
        </p:nvSpPr>
        <p:spPr>
          <a:xfrm>
            <a:off x="4900963" y="3321671"/>
            <a:ext cx="472844" cy="841751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4" name="Triángulo rectángulo 23"/>
          <p:cNvSpPr/>
          <p:nvPr/>
        </p:nvSpPr>
        <p:spPr>
          <a:xfrm flipH="1">
            <a:off x="4354802" y="2390545"/>
            <a:ext cx="541415" cy="177862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6" name="Elipse 5"/>
          <p:cNvSpPr/>
          <p:nvPr/>
        </p:nvSpPr>
        <p:spPr>
          <a:xfrm>
            <a:off x="2496162" y="3280958"/>
            <a:ext cx="3721473" cy="1764927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5373807" y="2302686"/>
            <a:ext cx="0" cy="219851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3091219" y="4163420"/>
            <a:ext cx="384866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6699971" y="3874717"/>
            <a:ext cx="26161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394786" y="2252044"/>
            <a:ext cx="26161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  <p:cxnSp>
        <p:nvCxnSpPr>
          <p:cNvPr id="19" name="Conector recto 18"/>
          <p:cNvCxnSpPr/>
          <p:nvPr/>
        </p:nvCxnSpPr>
        <p:spPr>
          <a:xfrm flipV="1">
            <a:off x="4900961" y="2390544"/>
            <a:ext cx="0" cy="177287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4869675" y="3296716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0" name="Elipse 29"/>
          <p:cNvSpPr/>
          <p:nvPr/>
        </p:nvSpPr>
        <p:spPr>
          <a:xfrm>
            <a:off x="4326385" y="4131583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1" name="Elipse 30"/>
          <p:cNvSpPr/>
          <p:nvPr/>
        </p:nvSpPr>
        <p:spPr>
          <a:xfrm>
            <a:off x="4869675" y="4132908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2" name="Elipse 31"/>
          <p:cNvSpPr/>
          <p:nvPr/>
        </p:nvSpPr>
        <p:spPr>
          <a:xfrm>
            <a:off x="5342935" y="4133615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3" name="Elipse 32"/>
          <p:cNvSpPr/>
          <p:nvPr/>
        </p:nvSpPr>
        <p:spPr>
          <a:xfrm>
            <a:off x="4875197" y="2349189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4" name="Arco 33"/>
          <p:cNvSpPr/>
          <p:nvPr/>
        </p:nvSpPr>
        <p:spPr>
          <a:xfrm>
            <a:off x="5091999" y="3923806"/>
            <a:ext cx="501868" cy="501868"/>
          </a:xfrm>
          <a:prstGeom prst="arc">
            <a:avLst>
              <a:gd name="adj1" fmla="val 1504305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5" name="CuadroTexto 34"/>
          <p:cNvSpPr txBox="1"/>
          <p:nvPr/>
        </p:nvSpPr>
        <p:spPr>
          <a:xfrm>
            <a:off x="5460505" y="3774323"/>
            <a:ext cx="2167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cxnSp>
        <p:nvCxnSpPr>
          <p:cNvPr id="37" name="Conector recto 36"/>
          <p:cNvCxnSpPr>
            <a:stCxn id="22" idx="0"/>
            <a:endCxn id="29" idx="5"/>
          </p:cNvCxnSpPr>
          <p:nvPr/>
        </p:nvCxnSpPr>
        <p:spPr>
          <a:xfrm flipH="1" flipV="1">
            <a:off x="4921760" y="3348804"/>
            <a:ext cx="453128" cy="814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5100167" y="3555851"/>
            <a:ext cx="2295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43" name="Arco 42"/>
          <p:cNvSpPr/>
          <p:nvPr/>
        </p:nvSpPr>
        <p:spPr>
          <a:xfrm>
            <a:off x="4055981" y="3911161"/>
            <a:ext cx="501868" cy="501868"/>
          </a:xfrm>
          <a:prstGeom prst="arc">
            <a:avLst>
              <a:gd name="adj1" fmla="val 1795381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4" name="CuadroTexto 43"/>
          <p:cNvSpPr txBox="1"/>
          <p:nvPr/>
        </p:nvSpPr>
        <p:spPr>
          <a:xfrm>
            <a:off x="4481545" y="3851797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4135164" y="4151716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5378719" y="4161869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4896214" y="3058237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6217635" y="4136028"/>
            <a:ext cx="30970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</a:p>
        </p:txBody>
      </p:sp>
      <p:sp>
        <p:nvSpPr>
          <p:cNvPr id="49" name="Elipse 48"/>
          <p:cNvSpPr/>
          <p:nvPr/>
        </p:nvSpPr>
        <p:spPr>
          <a:xfrm>
            <a:off x="6187123" y="4133615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50" name="CuadroTexto 49"/>
          <p:cNvSpPr txBox="1"/>
          <p:nvPr/>
        </p:nvSpPr>
        <p:spPr>
          <a:xfrm>
            <a:off x="4844231" y="2110756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4900456" y="412843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r </a:t>
            </a:r>
            <a:r>
              <a:rPr lang="es-ES_tradnl" sz="900">
                <a:latin typeface="Times New Roman" charset="0"/>
                <a:ea typeface="Times New Roman" charset="0"/>
                <a:cs typeface="Times New Roman" charset="0"/>
              </a:rPr>
              <a:t>cos</a:t>
            </a:r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 f</a:t>
            </a:r>
          </a:p>
        </p:txBody>
      </p:sp>
      <p:sp>
        <p:nvSpPr>
          <p:cNvPr id="52" name="CuadroTexto 51"/>
          <p:cNvSpPr txBox="1"/>
          <p:nvPr/>
        </p:nvSpPr>
        <p:spPr>
          <a:xfrm rot="16200000">
            <a:off x="4748783" y="3700231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r </a:t>
            </a:r>
            <a:r>
              <a:rPr lang="es-ES_tradnl" sz="900">
                <a:latin typeface="Times New Roman" charset="0"/>
                <a:ea typeface="Times New Roman" charset="0"/>
                <a:cs typeface="Times New Roman" charset="0"/>
              </a:rPr>
              <a:t>sin </a:t>
            </a:r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53" name="CuadroTexto 52"/>
          <p:cNvSpPr txBox="1"/>
          <p:nvPr/>
        </p:nvSpPr>
        <p:spPr>
          <a:xfrm rot="16200000">
            <a:off x="4538611" y="3700547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b </a:t>
            </a:r>
            <a:r>
              <a:rPr lang="es-ES_tradnl" sz="900">
                <a:latin typeface="Times New Roman" charset="0"/>
                <a:ea typeface="Times New Roman" charset="0"/>
                <a:cs typeface="Times New Roman" charset="0"/>
              </a:rPr>
              <a:t>sin </a:t>
            </a:r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4354801" y="4333489"/>
            <a:ext cx="1018644" cy="230832"/>
            <a:chOff x="5806400" y="4706672"/>
            <a:chExt cx="1358192" cy="307777"/>
          </a:xfrm>
        </p:grpSpPr>
        <p:cxnSp>
          <p:nvCxnSpPr>
            <p:cNvPr id="56" name="Conector recto de flecha 55"/>
            <p:cNvCxnSpPr/>
            <p:nvPr/>
          </p:nvCxnSpPr>
          <p:spPr>
            <a:xfrm>
              <a:off x="5806400" y="4858603"/>
              <a:ext cx="135819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uadroTexto 56"/>
            <p:cNvSpPr txBox="1"/>
            <p:nvPr/>
          </p:nvSpPr>
          <p:spPr>
            <a:xfrm>
              <a:off x="6279855" y="4706672"/>
              <a:ext cx="43003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sz="900" i="1">
                  <a:latin typeface="Times New Roman" charset="0"/>
                  <a:ea typeface="Times New Roman" charset="0"/>
                  <a:cs typeface="Times New Roman" charset="0"/>
                </a:rPr>
                <a:t>a e</a:t>
              </a:r>
            </a:p>
          </p:txBody>
        </p:sp>
      </p:grpSp>
      <p:sp>
        <p:nvSpPr>
          <p:cNvPr id="58" name="CuadroTexto 57"/>
          <p:cNvSpPr txBox="1"/>
          <p:nvPr/>
        </p:nvSpPr>
        <p:spPr>
          <a:xfrm>
            <a:off x="4389194" y="4143219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s-ES_tradnl" sz="900">
                <a:latin typeface="Times New Roman" charset="0"/>
                <a:ea typeface="Times New Roman" charset="0"/>
                <a:cs typeface="Times New Roman" charset="0"/>
              </a:rPr>
              <a:t>cos </a:t>
            </a:r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733282" y="4158760"/>
            <a:ext cx="33855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021716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96191" y="1543051"/>
            <a:ext cx="75022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buAutoNum type="arabicPeriod"/>
            </a:pPr>
            <a:r>
              <a:rPr lang="es-ES_tradnl"/>
              <a:t>Condiciones iniciales: masa, posición y velocidad de los cuerpos 1 y 2</a:t>
            </a:r>
          </a:p>
          <a:p>
            <a:pPr marL="257168" indent="-257168">
              <a:buAutoNum type="arabicPeriod"/>
            </a:pPr>
            <a:r>
              <a:rPr lang="es-ES_tradnl"/>
              <a:t>Calcule la constante gravitacional del sistema: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m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las cantidades derivadas: p, n </a:t>
            </a:r>
          </a:p>
          <a:p>
            <a:pPr marL="257168" indent="-257168">
              <a:buAutoNum type="arabicPeriod"/>
            </a:pPr>
            <a:r>
              <a:rPr lang="es-ES_tradnl" b="1"/>
              <a:t>Dado un tiempo t</a:t>
            </a:r>
            <a:r>
              <a:rPr lang="es-ES_tradnl"/>
              <a:t>, resuelva la ecuación de Kepler para obtener: E </a:t>
            </a:r>
            <a:br>
              <a:rPr lang="es-ES_tradnl"/>
            </a:br>
            <a:r>
              <a:rPr lang="es-ES_tradnl"/>
              <a:t>(asuma t</a:t>
            </a:r>
            <a:r>
              <a:rPr lang="es-ES_tradnl" baseline="-25000"/>
              <a:t>p</a:t>
            </a:r>
            <a:r>
              <a:rPr lang="es-ES_tradnl"/>
              <a:t> = 0 por ahora)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la magnitud del vector posición: r = p / (1+e cos f)</a:t>
            </a:r>
          </a:p>
          <a:p>
            <a:pPr marL="257168" indent="-257168">
              <a:buAutoNum type="arabicPeriod"/>
            </a:pPr>
            <a:r>
              <a:rPr lang="es-ES_tradnl"/>
              <a:t>Calcule la posición: x = r cos f, y = r sin f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el argumento de la velocidad: sin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f</a:t>
            </a:r>
            <a:r>
              <a:rPr lang="es-ES_tradnl"/>
              <a:t> = h/(rv)</a:t>
            </a:r>
          </a:p>
          <a:p>
            <a:pPr marL="257168" indent="-257168">
              <a:buAutoNum type="arabicPeriod"/>
            </a:pPr>
            <a:r>
              <a:rPr lang="es-ES_tradnl"/>
              <a:t> ...</a:t>
            </a:r>
          </a:p>
          <a:p>
            <a:pPr marL="257168" indent="-257168">
              <a:buAutoNum type="arabicPeriod"/>
            </a:pPr>
            <a:r>
              <a:rPr lang="es-ES_tradnl"/>
              <a:t>Calcule las componentes de la velocidad: v</a:t>
            </a:r>
            <a:r>
              <a:rPr lang="es-ES_tradnl" baseline="-25000"/>
              <a:t>x</a:t>
            </a:r>
            <a:r>
              <a:rPr lang="es-ES_tradnl"/>
              <a:t> = v cos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s-ES_tradnl" baseline="-25000"/>
              <a:t>v </a:t>
            </a:r>
            <a:r>
              <a:rPr lang="es-ES_tradnl"/>
              <a:t>, v</a:t>
            </a:r>
            <a:r>
              <a:rPr lang="es-ES_tradnl" baseline="-25000"/>
              <a:t>y</a:t>
            </a:r>
            <a:r>
              <a:rPr lang="es-ES_tradnl"/>
              <a:t> = v sin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s-ES_tradnl" baseline="-25000"/>
              <a:t>v</a:t>
            </a:r>
            <a:r>
              <a:rPr lang="es-ES_trad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1938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corde 5"/>
          <p:cNvSpPr/>
          <p:nvPr/>
        </p:nvSpPr>
        <p:spPr>
          <a:xfrm rot="9096027">
            <a:off x="2955205" y="2798243"/>
            <a:ext cx="3556699" cy="2327199"/>
          </a:xfrm>
          <a:prstGeom prst="chord">
            <a:avLst>
              <a:gd name="adj1" fmla="val 14009193"/>
              <a:gd name="adj2" fmla="val 429701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" name="Elipse 1"/>
          <p:cNvSpPr/>
          <p:nvPr/>
        </p:nvSpPr>
        <p:spPr>
          <a:xfrm>
            <a:off x="2130879" y="3094266"/>
            <a:ext cx="5029200" cy="1526721"/>
          </a:xfrm>
          <a:prstGeom prst="ellipse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6" name="Conector recto de flecha 15"/>
          <p:cNvCxnSpPr>
            <a:stCxn id="3" idx="2"/>
          </p:cNvCxnSpPr>
          <p:nvPr/>
        </p:nvCxnSpPr>
        <p:spPr>
          <a:xfrm flipH="1">
            <a:off x="4008666" y="3831203"/>
            <a:ext cx="875037" cy="16571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3" idx="2"/>
          </p:cNvCxnSpPr>
          <p:nvPr/>
        </p:nvCxnSpPr>
        <p:spPr>
          <a:xfrm>
            <a:off x="4883702" y="3831201"/>
            <a:ext cx="2651935" cy="277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corde 2"/>
          <p:cNvSpPr/>
          <p:nvPr/>
        </p:nvSpPr>
        <p:spPr>
          <a:xfrm rot="9096027">
            <a:off x="2955205" y="2798242"/>
            <a:ext cx="3556699" cy="2327199"/>
          </a:xfrm>
          <a:prstGeom prst="chord">
            <a:avLst>
              <a:gd name="adj1" fmla="val 4296861"/>
              <a:gd name="adj2" fmla="val 14032593"/>
            </a:avLst>
          </a:prstGeom>
          <a:solidFill>
            <a:schemeClr val="accent4">
              <a:lumMod val="60000"/>
              <a:lumOff val="40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0" name="Conector recto de flecha 9"/>
          <p:cNvCxnSpPr>
            <a:stCxn id="3" idx="2"/>
          </p:cNvCxnSpPr>
          <p:nvPr/>
        </p:nvCxnSpPr>
        <p:spPr>
          <a:xfrm flipV="1">
            <a:off x="4883703" y="2498273"/>
            <a:ext cx="2547332" cy="133293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4883704" y="3371853"/>
            <a:ext cx="888449" cy="4593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3" idx="2"/>
          </p:cNvCxnSpPr>
          <p:nvPr/>
        </p:nvCxnSpPr>
        <p:spPr>
          <a:xfrm flipH="1" flipV="1">
            <a:off x="4883704" y="1616529"/>
            <a:ext cx="1" cy="2214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3" idx="2"/>
          </p:cNvCxnSpPr>
          <p:nvPr/>
        </p:nvCxnSpPr>
        <p:spPr>
          <a:xfrm flipH="1" flipV="1">
            <a:off x="3739245" y="2092463"/>
            <a:ext cx="1144459" cy="173874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4883701" y="2661686"/>
            <a:ext cx="782315" cy="11695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 flipV="1">
            <a:off x="4163787" y="2737460"/>
            <a:ext cx="719916" cy="10937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7372494" y="3799916"/>
            <a:ext cx="26161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7131130" y="2266304"/>
            <a:ext cx="39664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x’’’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3568813" y="1884032"/>
            <a:ext cx="38702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z’’’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3804540" y="5258188"/>
            <a:ext cx="26161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4928666" y="1438344"/>
            <a:ext cx="25199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z</a:t>
            </a:r>
          </a:p>
        </p:txBody>
      </p:sp>
      <p:sp>
        <p:nvSpPr>
          <p:cNvPr id="35" name="Arco 34"/>
          <p:cNvSpPr/>
          <p:nvPr/>
        </p:nvSpPr>
        <p:spPr>
          <a:xfrm>
            <a:off x="4398971" y="3519057"/>
            <a:ext cx="928955" cy="589731"/>
          </a:xfrm>
          <a:prstGeom prst="arc">
            <a:avLst>
              <a:gd name="adj1" fmla="val 2001915"/>
              <a:gd name="adj2" fmla="val 67393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6" name="CuadroTexto 35"/>
          <p:cNvSpPr txBox="1"/>
          <p:nvPr/>
        </p:nvSpPr>
        <p:spPr>
          <a:xfrm>
            <a:off x="4898768" y="4168640"/>
            <a:ext cx="3177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4900251" y="3831203"/>
            <a:ext cx="490635" cy="33199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4189812" y="2488367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5653447" y="2410399"/>
            <a:ext cx="25199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5720912" y="3326788"/>
            <a:ext cx="26161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5375416" y="3924671"/>
            <a:ext cx="72487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n=a</a:t>
            </a:r>
            <a:r>
              <a:rPr lang="es-ES_tradnl" sz="1351" b="1" i="1" baseline="-2500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z </a:t>
            </a:r>
            <a:r>
              <a:rPr lang="es-ES_tradnl" sz="1351" b="1" i="1">
                <a:solidFill>
                  <a:srgbClr val="00B050"/>
                </a:solidFill>
                <a:latin typeface="Cordia New" charset="0"/>
                <a:ea typeface="Cordia New" charset="0"/>
                <a:cs typeface="Cordia New" charset="0"/>
              </a:rPr>
              <a:t>x </a:t>
            </a:r>
            <a:r>
              <a:rPr lang="es-ES_tradnl" sz="1351" b="1" i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sp>
        <p:nvSpPr>
          <p:cNvPr id="45" name="Arco 44"/>
          <p:cNvSpPr/>
          <p:nvPr/>
        </p:nvSpPr>
        <p:spPr>
          <a:xfrm flipV="1">
            <a:off x="4369213" y="3292311"/>
            <a:ext cx="928955" cy="977309"/>
          </a:xfrm>
          <a:prstGeom prst="arc">
            <a:avLst>
              <a:gd name="adj1" fmla="val 5045510"/>
              <a:gd name="adj2" fmla="val 71584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6" name="CuadroTexto 45"/>
          <p:cNvSpPr txBox="1"/>
          <p:nvPr/>
        </p:nvSpPr>
        <p:spPr>
          <a:xfrm>
            <a:off x="4633503" y="3025768"/>
            <a:ext cx="23275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  <p:sp>
        <p:nvSpPr>
          <p:cNvPr id="47" name="Arco 46"/>
          <p:cNvSpPr/>
          <p:nvPr/>
        </p:nvSpPr>
        <p:spPr>
          <a:xfrm rot="17548776">
            <a:off x="4229131" y="3304970"/>
            <a:ext cx="1381623" cy="877100"/>
          </a:xfrm>
          <a:prstGeom prst="arc">
            <a:avLst>
              <a:gd name="adj1" fmla="val 3043027"/>
              <a:gd name="adj2" fmla="val 67393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8" name="CuadroTexto 47"/>
          <p:cNvSpPr txBox="1"/>
          <p:nvPr/>
        </p:nvSpPr>
        <p:spPr>
          <a:xfrm>
            <a:off x="5348377" y="3622700"/>
            <a:ext cx="30328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sp>
        <p:nvSpPr>
          <p:cNvPr id="49" name="Arco 48"/>
          <p:cNvSpPr/>
          <p:nvPr/>
        </p:nvSpPr>
        <p:spPr>
          <a:xfrm rot="17548776">
            <a:off x="4238525" y="3071053"/>
            <a:ext cx="1447259" cy="1344935"/>
          </a:xfrm>
          <a:prstGeom prst="arc">
            <a:avLst>
              <a:gd name="adj1" fmla="val 672932"/>
              <a:gd name="adj2" fmla="val 2750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50" name="CuadroTexto 49"/>
          <p:cNvSpPr txBox="1"/>
          <p:nvPr/>
        </p:nvSpPr>
        <p:spPr>
          <a:xfrm>
            <a:off x="5557098" y="3005329"/>
            <a:ext cx="23275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41120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698171" y="2415310"/>
            <a:ext cx="5948876" cy="1734873"/>
            <a:chOff x="1698171" y="2415310"/>
            <a:chExt cx="5948876" cy="1734873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698171" y="3396344"/>
              <a:ext cx="5828044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4612193" y="2823587"/>
              <a:ext cx="0" cy="104502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4563177" y="3352474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6425228" y="3346101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2879849" y="334395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186" r="-721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=0.5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V="1">
              <a:off x="6477617" y="2940580"/>
              <a:ext cx="0" cy="4557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>
              <a:off x="2932239" y="3407386"/>
              <a:ext cx="3368" cy="461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):(−1,0,0)</m:t>
                        </m:r>
                      </m:oMath>
                    </m:oMathPara>
                  </a14:m>
                  <a:endParaRPr lang="es-ES_tradnl" sz="140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:(0,−1,0)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+1,0,0</m:t>
                            </m:r>
                          </m:e>
                        </m:d>
                      </m:oMath>
                    </m:oMathPara>
                  </a14:m>
                  <a:endParaRPr lang="es-ES" sz="14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:(0,+1,0)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0,0,0</m:t>
                            </m:r>
                          </m:e>
                        </m:d>
                      </m:oMath>
                    </m:oMathPara>
                  </a14:m>
                  <a:endParaRPr lang="es-ES" sz="1400" b="0" i="1">
                    <a:latin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:(0,0,0)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CuadroTexto 29"/>
          <p:cNvSpPr txBox="1"/>
          <p:nvPr/>
        </p:nvSpPr>
        <p:spPr>
          <a:xfrm>
            <a:off x="3610099" y="1282535"/>
            <a:ext cx="294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ncuerpos_numerico_ejemplo</a:t>
            </a:r>
          </a:p>
        </p:txBody>
      </p:sp>
    </p:spTree>
    <p:extLst>
      <p:ext uri="{BB962C8B-B14F-4D97-AF65-F5344CB8AC3E}">
        <p14:creationId xmlns:p14="http://schemas.microsoft.com/office/powerpoint/2010/main" val="53551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finciÃ³n del sistemas de coordenadas cilÃ­ndricas usadas en este t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8" name="CuadroTexto 17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94" name="Agrupar 93"/>
          <p:cNvGrpSpPr/>
          <p:nvPr/>
        </p:nvGrpSpPr>
        <p:grpSpPr>
          <a:xfrm>
            <a:off x="1227951" y="1451471"/>
            <a:ext cx="6173809" cy="2228326"/>
            <a:chOff x="1201973" y="1409908"/>
            <a:chExt cx="6173809" cy="2228326"/>
          </a:xfrm>
        </p:grpSpPr>
        <p:cxnSp>
          <p:nvCxnSpPr>
            <p:cNvPr id="34" name="Conector recto de flecha 33"/>
            <p:cNvCxnSpPr/>
            <p:nvPr/>
          </p:nvCxnSpPr>
          <p:spPr>
            <a:xfrm flipV="1">
              <a:off x="3560497" y="1883653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/>
            <p:cNvGrpSpPr/>
            <p:nvPr/>
          </p:nvGrpSpPr>
          <p:grpSpPr>
            <a:xfrm>
              <a:off x="1629733" y="1479754"/>
              <a:ext cx="2597205" cy="2124635"/>
              <a:chOff x="4652681" y="592968"/>
              <a:chExt cx="2597205" cy="2124635"/>
            </a:xfrm>
          </p:grpSpPr>
          <p:cxnSp>
            <p:nvCxnSpPr>
              <p:cNvPr id="4" name="Conector recto de flecha 3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de flecha 10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>
              <a:off x="2461332" y="3126162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V="1">
              <a:off x="2461332" y="2523640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H="1">
              <a:off x="1991928" y="3123594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7143" r="-7575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706" t="-10526" r="-7058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152" t="-14286" r="-7575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ector recto de flecha 30"/>
            <p:cNvCxnSpPr/>
            <p:nvPr/>
          </p:nvCxnSpPr>
          <p:spPr>
            <a:xfrm>
              <a:off x="3551167" y="2146834"/>
              <a:ext cx="550170" cy="1561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 flipV="1">
              <a:off x="3560496" y="1560877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152" t="-17143" r="-75758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5152" t="-17143" r="-75758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2467646" y="3132475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>
              <a:off x="3561017" y="2164870"/>
              <a:ext cx="483" cy="126234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2458472" y="1844151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Arco 49"/>
            <p:cNvSpPr/>
            <p:nvPr/>
          </p:nvSpPr>
          <p:spPr>
            <a:xfrm>
              <a:off x="1201973" y="2561515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Arco 50"/>
            <p:cNvSpPr/>
            <p:nvPr/>
          </p:nvSpPr>
          <p:spPr>
            <a:xfrm>
              <a:off x="2216393" y="3100159"/>
              <a:ext cx="580619" cy="230237"/>
            </a:xfrm>
            <a:custGeom>
              <a:avLst/>
              <a:gdLst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3" fmla="*/ 403094 w 806188"/>
                <a:gd name="connsiteY3" fmla="*/ 230237 h 460473"/>
                <a:gd name="connsiteX4" fmla="*/ 740156 w 806188"/>
                <a:gd name="connsiteY4" fmla="*/ 356509 h 460473"/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  <a:gd name="connsiteX3" fmla="*/ 261313 w 580619"/>
                <a:gd name="connsiteY3" fmla="*/ 0 h 230237"/>
                <a:gd name="connsiteX4" fmla="*/ 580619 w 580619"/>
                <a:gd name="connsiteY4" fmla="*/ 126272 h 230237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619" h="230237" stroke="0" extrusionOk="0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  <a:lnTo>
                    <a:pt x="261313" y="0"/>
                  </a:lnTo>
                  <a:cubicBezTo>
                    <a:pt x="373667" y="42091"/>
                    <a:pt x="468265" y="84181"/>
                    <a:pt x="580619" y="126272"/>
                  </a:cubicBezTo>
                  <a:close/>
                </a:path>
                <a:path w="580619" h="230237" fill="none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de flecha 52"/>
            <p:cNvCxnSpPr/>
            <p:nvPr/>
          </p:nvCxnSpPr>
          <p:spPr>
            <a:xfrm flipV="1">
              <a:off x="6622154" y="1859108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Agrupar 53"/>
            <p:cNvGrpSpPr/>
            <p:nvPr/>
          </p:nvGrpSpPr>
          <p:grpSpPr>
            <a:xfrm>
              <a:off x="4687703" y="1444147"/>
              <a:ext cx="2597205" cy="2124635"/>
              <a:chOff x="4652681" y="592968"/>
              <a:chExt cx="2597205" cy="2124635"/>
            </a:xfrm>
          </p:grpSpPr>
          <p:cxnSp>
            <p:nvCxnSpPr>
              <p:cNvPr id="55" name="Conector recto de flecha 54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Conector recto de flecha 57"/>
            <p:cNvCxnSpPr/>
            <p:nvPr/>
          </p:nvCxnSpPr>
          <p:spPr>
            <a:xfrm>
              <a:off x="5519302" y="3090555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 flipV="1">
              <a:off x="5519302" y="2488033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/>
            <p:nvPr/>
          </p:nvCxnSpPr>
          <p:spPr>
            <a:xfrm flipH="1">
              <a:off x="5049898" y="3087987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121" t="-17143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52" t="-10526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V="1">
              <a:off x="6620198" y="1672937"/>
              <a:ext cx="525227" cy="449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H="1" flipV="1">
              <a:off x="6281158" y="1674976"/>
              <a:ext cx="337308" cy="450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2121" t="-14286" r="-7878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recto de flecha 71"/>
            <p:cNvCxnSpPr/>
            <p:nvPr/>
          </p:nvCxnSpPr>
          <p:spPr>
            <a:xfrm>
              <a:off x="5525616" y="3096868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6618987" y="2127903"/>
              <a:ext cx="1" cy="126370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Arco 76"/>
            <p:cNvSpPr/>
            <p:nvPr/>
          </p:nvSpPr>
          <p:spPr>
            <a:xfrm>
              <a:off x="4259943" y="2525908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8" name="Arco 77"/>
            <p:cNvSpPr/>
            <p:nvPr/>
          </p:nvSpPr>
          <p:spPr>
            <a:xfrm>
              <a:off x="5114826" y="2834314"/>
              <a:ext cx="806188" cy="460473"/>
            </a:xfrm>
            <a:prstGeom prst="arc">
              <a:avLst>
                <a:gd name="adj1" fmla="val 1232235"/>
                <a:gd name="adj2" fmla="val 858068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cto de flecha 80"/>
            <p:cNvCxnSpPr/>
            <p:nvPr/>
          </p:nvCxnSpPr>
          <p:spPr>
            <a:xfrm flipV="1">
              <a:off x="5541283" y="2093720"/>
              <a:ext cx="1115890" cy="100172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uadroTexto 89"/>
                <p:cNvSpPr txBox="1"/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0" name="Cuadro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8182" t="-14286" r="-72727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90"/>
                <p:cNvSpPr txBox="1"/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r>
                              <m:rPr>
                                <m:nor/>
                              </m:rPr>
                              <a:rPr lang="es-ES_tradnl" sz="1400"/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1" name="Cuadro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1212" t="-10256" r="-69697" b="-410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Arco 91"/>
            <p:cNvSpPr/>
            <p:nvPr/>
          </p:nvSpPr>
          <p:spPr>
            <a:xfrm rot="16200000">
              <a:off x="5519281" y="2553838"/>
              <a:ext cx="765294" cy="714811"/>
            </a:xfrm>
            <a:custGeom>
              <a:avLst/>
              <a:gdLst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2" fmla="*/ 1102407 w 2204814"/>
                <a:gd name="connsiteY2" fmla="*/ 732569 h 1465137"/>
                <a:gd name="connsiteX3" fmla="*/ 1599021 w 2204814"/>
                <a:gd name="connsiteY3" fmla="*/ 1386595 h 1465137"/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  <a:gd name="connsiteX2" fmla="*/ 215414 w 765294"/>
                <a:gd name="connsiteY2" fmla="*/ 0 h 714811"/>
                <a:gd name="connsiteX3" fmla="*/ 765294 w 765294"/>
                <a:gd name="connsiteY3" fmla="*/ 636268 h 714811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294" h="714811" stroke="0" extrusionOk="0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  <a:lnTo>
                    <a:pt x="215414" y="0"/>
                  </a:lnTo>
                  <a:cubicBezTo>
                    <a:pt x="380952" y="218009"/>
                    <a:pt x="599756" y="418259"/>
                    <a:pt x="765294" y="636268"/>
                  </a:cubicBezTo>
                  <a:close/>
                </a:path>
                <a:path w="765294" h="714811" fill="none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4242" r="-1818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099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Agrupar 40"/>
          <p:cNvGrpSpPr/>
          <p:nvPr/>
        </p:nvGrpSpPr>
        <p:grpSpPr>
          <a:xfrm>
            <a:off x="1784195" y="2137315"/>
            <a:ext cx="4858215" cy="1932879"/>
            <a:chOff x="1784195" y="2137315"/>
            <a:chExt cx="4858215" cy="1932879"/>
          </a:xfrm>
        </p:grpSpPr>
        <p:grpSp>
          <p:nvGrpSpPr>
            <p:cNvPr id="21" name="Agrupar 20"/>
            <p:cNvGrpSpPr/>
            <p:nvPr/>
          </p:nvGrpSpPr>
          <p:grpSpPr>
            <a:xfrm>
              <a:off x="1784195" y="2137315"/>
              <a:ext cx="2271132" cy="1932879"/>
              <a:chOff x="1784195" y="2193071"/>
              <a:chExt cx="2271132" cy="1932879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1784195" y="3936379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3865756" y="2193071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5" name="Conector recto 4"/>
              <p:cNvCxnSpPr/>
              <p:nvPr/>
            </p:nvCxnSpPr>
            <p:spPr>
              <a:xfrm flipV="1">
                <a:off x="1867712" y="2287739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2843561" y="2276706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V="1">
                <a:off x="1880839" y="3555379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7" name="CuadroTexto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3" t="-32500" r="-6363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8" name="CuadroTexto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6757" t="-117949" r="-14189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Agrupar 21"/>
            <p:cNvGrpSpPr/>
            <p:nvPr/>
          </p:nvGrpSpPr>
          <p:grpSpPr>
            <a:xfrm>
              <a:off x="4371278" y="2137315"/>
              <a:ext cx="2271132" cy="1932879"/>
              <a:chOff x="4371278" y="2137315"/>
              <a:chExt cx="2271132" cy="1932879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4371278" y="3880623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6452839" y="2137315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2" name="Conector recto 11"/>
              <p:cNvCxnSpPr/>
              <p:nvPr/>
            </p:nvCxnSpPr>
            <p:spPr>
              <a:xfrm flipV="1">
                <a:off x="4454795" y="2231983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/>
              <p:cNvCxnSpPr/>
              <p:nvPr/>
            </p:nvCxnSpPr>
            <p:spPr>
              <a:xfrm flipV="1">
                <a:off x="4463858" y="3310128"/>
                <a:ext cx="793942" cy="6630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>
                <a:off x="5767010" y="2209062"/>
                <a:ext cx="797342" cy="66960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0303" t="-32500" r="-6060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757" t="-117949" r="-14865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/>
          <p:cNvGrpSpPr/>
          <p:nvPr/>
        </p:nvGrpSpPr>
        <p:grpSpPr>
          <a:xfrm>
            <a:off x="2322161" y="1050543"/>
            <a:ext cx="4547115" cy="2726038"/>
            <a:chOff x="1146504" y="2450135"/>
            <a:chExt cx="4547115" cy="2726038"/>
          </a:xfrm>
        </p:grpSpPr>
        <p:cxnSp>
          <p:nvCxnSpPr>
            <p:cNvPr id="31" name="Conector recto de flecha 30"/>
            <p:cNvCxnSpPr/>
            <p:nvPr/>
          </p:nvCxnSpPr>
          <p:spPr>
            <a:xfrm flipV="1">
              <a:off x="2890899" y="2802975"/>
              <a:ext cx="2665971" cy="5082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961631" y="3032449"/>
              <a:ext cx="994550" cy="1943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5455" t="-35000" r="-104545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ector recto de flecha 5"/>
            <p:cNvCxnSpPr/>
            <p:nvPr/>
          </p:nvCxnSpPr>
          <p:spPr>
            <a:xfrm flipV="1">
              <a:off x="2118049" y="3295983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2118049" y="2793730"/>
              <a:ext cx="3461263" cy="1899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lang="es-ES_tradnl" sz="1400"/>
                    <a:t>=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_tradnl" sz="1400"/>
                    <a:t>-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45" t="-15152" b="-2121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Elipse 36"/>
            <p:cNvSpPr/>
            <p:nvPr/>
          </p:nvSpPr>
          <p:spPr>
            <a:xfrm>
              <a:off x="5442128" y="2719249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2820119" y="3216553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9" name="Conector recto de flecha 38"/>
            <p:cNvCxnSpPr/>
            <p:nvPr/>
          </p:nvCxnSpPr>
          <p:spPr>
            <a:xfrm>
              <a:off x="2104756" y="4697946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1273156" y="4697946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2104755" y="3051538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216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Agrupar 52"/>
          <p:cNvGrpSpPr/>
          <p:nvPr/>
        </p:nvGrpSpPr>
        <p:grpSpPr>
          <a:xfrm>
            <a:off x="2322161" y="1050543"/>
            <a:ext cx="4547115" cy="2726038"/>
            <a:chOff x="2322161" y="1050543"/>
            <a:chExt cx="4547115" cy="2726038"/>
          </a:xfrm>
        </p:grpSpPr>
        <p:sp>
          <p:nvSpPr>
            <p:cNvPr id="4" name="Cruz 3"/>
            <p:cNvSpPr/>
            <p:nvPr/>
          </p:nvSpPr>
          <p:spPr>
            <a:xfrm>
              <a:off x="5033049" y="1574165"/>
              <a:ext cx="227390" cy="227391"/>
            </a:xfrm>
            <a:prstGeom prst="plus">
              <a:avLst>
                <a:gd name="adj" fmla="val 4441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Elipse 36"/>
            <p:cNvSpPr/>
            <p:nvPr/>
          </p:nvSpPr>
          <p:spPr>
            <a:xfrm>
              <a:off x="6635891" y="1309207"/>
              <a:ext cx="189571" cy="189571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3947395" y="1763742"/>
              <a:ext cx="287610" cy="28761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 flipV="1">
              <a:off x="5185186" y="1406559"/>
              <a:ext cx="1550516" cy="287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/>
            <p:cNvCxnSpPr/>
            <p:nvPr/>
          </p:nvCxnSpPr>
          <p:spPr>
            <a:xfrm flipV="1">
              <a:off x="3293706" y="1896391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3293706" y="1447800"/>
              <a:ext cx="3454227" cy="18459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28704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3280413" y="3298354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2448813" y="3298354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3280412" y="1651946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 flipV="1">
              <a:off x="3298825" y="1683572"/>
              <a:ext cx="1870224" cy="1608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066556" y="1715845"/>
              <a:ext cx="1000296" cy="19579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b="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7143" r="-18349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0303" r="-69697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>
              <a:off x="4855478" y="1776400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 flipV="1">
              <a:off x="4052328" y="1330088"/>
              <a:ext cx="2638245" cy="5058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2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s-ES" sz="1200" b="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200" b="0" i="1">
                          <a:latin typeface="Cambria Math" charset="0"/>
                        </a:rPr>
                        <m:t>−</m:t>
                      </m:r>
                    </m:oMath>
                  </a14:m>
                  <a:r>
                    <a:rPr lang="en-US" sz="12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3333" r="-12676" b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4832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10099" y="1282535"/>
            <a:ext cx="336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ncuerpos_formulacion_horizontal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640921" y="2337117"/>
            <a:ext cx="6729242" cy="2612572"/>
            <a:chOff x="1640921" y="2337117"/>
            <a:chExt cx="6729242" cy="2612572"/>
          </a:xfrm>
        </p:grpSpPr>
        <p:grpSp>
          <p:nvGrpSpPr>
            <p:cNvPr id="164" name="Agrupar 163"/>
            <p:cNvGrpSpPr/>
            <p:nvPr/>
          </p:nvGrpSpPr>
          <p:grpSpPr>
            <a:xfrm>
              <a:off x="1640921" y="2459306"/>
              <a:ext cx="3040092" cy="2368192"/>
              <a:chOff x="784097" y="542317"/>
              <a:chExt cx="3040092" cy="23681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Agrupar 13"/>
              <p:cNvGrpSpPr/>
              <p:nvPr/>
            </p:nvGrpSpPr>
            <p:grpSpPr>
              <a:xfrm>
                <a:off x="1196523" y="1153837"/>
                <a:ext cx="104775" cy="752797"/>
                <a:chOff x="1600200" y="2603071"/>
                <a:chExt cx="139700" cy="1003729"/>
              </a:xfrm>
            </p:grpSpPr>
            <p:sp>
              <p:nvSpPr>
                <p:cNvPr id="4" name="Elipse 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" name="Conector recto de flecha 12"/>
                <p:cNvCxnSpPr/>
                <p:nvPr/>
              </p:nvCxnSpPr>
              <p:spPr>
                <a:xfrm flipH="1" flipV="1">
                  <a:off x="1626197" y="2603071"/>
                  <a:ext cx="43236" cy="9476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Agrupar 14"/>
              <p:cNvGrpSpPr/>
              <p:nvPr/>
            </p:nvGrpSpPr>
            <p:grpSpPr>
              <a:xfrm>
                <a:off x="1532339" y="2353925"/>
                <a:ext cx="885260" cy="365526"/>
                <a:chOff x="559554" y="3119432"/>
                <a:chExt cx="1180346" cy="487368"/>
              </a:xfrm>
            </p:grpSpPr>
            <p:sp>
              <p:nvSpPr>
                <p:cNvPr id="16" name="Elipse 15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7" name="Conector recto de flecha 16"/>
                <p:cNvCxnSpPr/>
                <p:nvPr/>
              </p:nvCxnSpPr>
              <p:spPr>
                <a:xfrm flipH="1" flipV="1">
                  <a:off x="559554" y="3119432"/>
                  <a:ext cx="1110495" cy="4082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Agrupar 17"/>
              <p:cNvGrpSpPr/>
              <p:nvPr/>
            </p:nvGrpSpPr>
            <p:grpSpPr>
              <a:xfrm>
                <a:off x="1832297" y="542317"/>
                <a:ext cx="370370" cy="765032"/>
                <a:chOff x="1600200" y="3467100"/>
                <a:chExt cx="493826" cy="1020044"/>
              </a:xfrm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0" name="Conector recto de flecha 19"/>
                <p:cNvCxnSpPr/>
                <p:nvPr/>
              </p:nvCxnSpPr>
              <p:spPr>
                <a:xfrm>
                  <a:off x="1670049" y="3558656"/>
                  <a:ext cx="423977" cy="9284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Agrupar 23"/>
              <p:cNvGrpSpPr/>
              <p:nvPr/>
            </p:nvGrpSpPr>
            <p:grpSpPr>
              <a:xfrm>
                <a:off x="2856768" y="1822305"/>
                <a:ext cx="610896" cy="480306"/>
                <a:chOff x="925372" y="3467100"/>
                <a:chExt cx="814528" cy="640406"/>
              </a:xfrm>
            </p:grpSpPr>
            <p:sp>
              <p:nvSpPr>
                <p:cNvPr id="25" name="Elipse 2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6" name="Conector recto de flecha 25"/>
                <p:cNvCxnSpPr/>
                <p:nvPr/>
              </p:nvCxnSpPr>
              <p:spPr>
                <a:xfrm flipH="1">
                  <a:off x="925372" y="3531584"/>
                  <a:ext cx="719673" cy="5759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1150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uadroTexto 94"/>
                  <p:cNvSpPr txBox="1"/>
                  <p:nvPr/>
                </p:nvSpPr>
                <p:spPr>
                  <a:xfrm>
                    <a:off x="784097" y="1658987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5" name="Cuadro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097" y="1658988"/>
                    <a:ext cx="40437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CuadroTexto 95"/>
                  <p:cNvSpPr txBox="1"/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6" name="CuadroTexto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uadroTexto 96"/>
                  <p:cNvSpPr txBox="1"/>
                  <p:nvPr/>
                </p:nvSpPr>
                <p:spPr>
                  <a:xfrm>
                    <a:off x="2289543" y="2374583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7" name="CuadroTexto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543" y="2374583"/>
                    <a:ext cx="404374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4" name="Agrupar 133"/>
              <p:cNvGrpSpPr/>
              <p:nvPr/>
            </p:nvGrpSpPr>
            <p:grpSpPr>
              <a:xfrm>
                <a:off x="2971113" y="699673"/>
                <a:ext cx="451669" cy="685631"/>
                <a:chOff x="1137675" y="2692624"/>
                <a:chExt cx="602225" cy="914176"/>
              </a:xfrm>
            </p:grpSpPr>
            <p:sp>
              <p:nvSpPr>
                <p:cNvPr id="135" name="Elipse 13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6" name="Conector recto de flecha 135"/>
                <p:cNvCxnSpPr/>
                <p:nvPr/>
              </p:nvCxnSpPr>
              <p:spPr>
                <a:xfrm flipH="1" flipV="1">
                  <a:off x="1137675" y="2692624"/>
                  <a:ext cx="532376" cy="8399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8" name="Triángulo 167"/>
            <p:cNvSpPr/>
            <p:nvPr/>
          </p:nvSpPr>
          <p:spPr>
            <a:xfrm rot="16200000" flipV="1">
              <a:off x="3619398" y="3528892"/>
              <a:ext cx="2612572" cy="2290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" name="Agrupar 2"/>
            <p:cNvGrpSpPr/>
            <p:nvPr/>
          </p:nvGrpSpPr>
          <p:grpSpPr>
            <a:xfrm>
              <a:off x="5063114" y="2564081"/>
              <a:ext cx="3307049" cy="2206040"/>
              <a:chOff x="5116931" y="2571449"/>
              <a:chExt cx="3307049" cy="2206040"/>
            </a:xfrm>
          </p:grpSpPr>
          <p:sp>
            <p:nvSpPr>
              <p:cNvPr id="74" name="Forma libre 73"/>
              <p:cNvSpPr/>
              <p:nvPr/>
            </p:nvSpPr>
            <p:spPr>
              <a:xfrm>
                <a:off x="5563671" y="3367693"/>
                <a:ext cx="90619" cy="551421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619" h="551421">
                    <a:moveTo>
                      <a:pt x="0" y="551421"/>
                    </a:moveTo>
                    <a:cubicBezTo>
                      <a:pt x="13591" y="177625"/>
                      <a:pt x="14649" y="267571"/>
                      <a:pt x="90619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1" name="Elipse 100"/>
              <p:cNvSpPr/>
              <p:nvPr/>
            </p:nvSpPr>
            <p:spPr>
              <a:xfrm>
                <a:off x="5511748" y="3859896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6628048" y="4672714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6147520" y="260035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0" name="Elipse 109"/>
              <p:cNvSpPr/>
              <p:nvPr/>
            </p:nvSpPr>
            <p:spPr>
              <a:xfrm>
                <a:off x="7805198" y="3285989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3" name="Elipse 112"/>
              <p:cNvSpPr/>
              <p:nvPr/>
            </p:nvSpPr>
            <p:spPr>
              <a:xfrm>
                <a:off x="7677808" y="386330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120" name="Agrupar 119"/>
              <p:cNvGrpSpPr/>
              <p:nvPr/>
            </p:nvGrpSpPr>
            <p:grpSpPr>
              <a:xfrm>
                <a:off x="5591924" y="2652745"/>
                <a:ext cx="398923" cy="779668"/>
                <a:chOff x="1600200" y="2567243"/>
                <a:chExt cx="531896" cy="1039557"/>
              </a:xfrm>
            </p:grpSpPr>
            <p:sp>
              <p:nvSpPr>
                <p:cNvPr id="121" name="Elipse 12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2" name="Conector recto de flecha 121"/>
                <p:cNvCxnSpPr/>
                <p:nvPr/>
              </p:nvCxnSpPr>
              <p:spPr>
                <a:xfrm flipV="1">
                  <a:off x="1660833" y="2567243"/>
                  <a:ext cx="471263" cy="9835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Agrupar 122"/>
              <p:cNvGrpSpPr/>
              <p:nvPr/>
            </p:nvGrpSpPr>
            <p:grpSpPr>
              <a:xfrm>
                <a:off x="6560133" y="3186663"/>
                <a:ext cx="482587" cy="487257"/>
                <a:chOff x="1600200" y="3467100"/>
                <a:chExt cx="643448" cy="649677"/>
              </a:xfrm>
            </p:grpSpPr>
            <p:sp>
              <p:nvSpPr>
                <p:cNvPr id="124" name="Elipse 12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5" name="Conector recto de flecha 124"/>
                <p:cNvCxnSpPr/>
                <p:nvPr/>
              </p:nvCxnSpPr>
              <p:spPr>
                <a:xfrm>
                  <a:off x="1677329" y="3537124"/>
                  <a:ext cx="566319" cy="5796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Agrupar 136"/>
              <p:cNvGrpSpPr/>
              <p:nvPr/>
            </p:nvGrpSpPr>
            <p:grpSpPr>
              <a:xfrm>
                <a:off x="6727925" y="2571449"/>
                <a:ext cx="747315" cy="400715"/>
                <a:chOff x="743480" y="3072513"/>
                <a:chExt cx="996420" cy="534287"/>
              </a:xfrm>
            </p:grpSpPr>
            <p:sp>
              <p:nvSpPr>
                <p:cNvPr id="138" name="Elipse 137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9" name="Conector recto de flecha 138"/>
                <p:cNvCxnSpPr/>
                <p:nvPr/>
              </p:nvCxnSpPr>
              <p:spPr>
                <a:xfrm flipH="1" flipV="1">
                  <a:off x="743480" y="3072513"/>
                  <a:ext cx="926570" cy="4600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Agrupar 139"/>
              <p:cNvGrpSpPr/>
              <p:nvPr/>
            </p:nvGrpSpPr>
            <p:grpSpPr>
              <a:xfrm>
                <a:off x="6489120" y="4112476"/>
                <a:ext cx="754409" cy="201696"/>
                <a:chOff x="734021" y="3467100"/>
                <a:chExt cx="1005879" cy="268927"/>
              </a:xfrm>
            </p:grpSpPr>
            <p:sp>
              <p:nvSpPr>
                <p:cNvPr id="141" name="Elipse 14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2" name="Conector recto de flecha 141"/>
                <p:cNvCxnSpPr/>
                <p:nvPr/>
              </p:nvCxnSpPr>
              <p:spPr>
                <a:xfrm flipH="1">
                  <a:off x="734021" y="3531584"/>
                  <a:ext cx="911025" cy="2044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Agrupar 142"/>
              <p:cNvGrpSpPr/>
              <p:nvPr/>
            </p:nvGrpSpPr>
            <p:grpSpPr>
              <a:xfrm>
                <a:off x="5696700" y="3841245"/>
                <a:ext cx="459917" cy="611619"/>
                <a:chOff x="1126678" y="2791308"/>
                <a:chExt cx="613222" cy="815492"/>
              </a:xfrm>
            </p:grpSpPr>
            <p:sp>
              <p:nvSpPr>
                <p:cNvPr id="144" name="Elipse 14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5" name="Conector recto de flecha 144"/>
                <p:cNvCxnSpPr/>
                <p:nvPr/>
              </p:nvCxnSpPr>
              <p:spPr>
                <a:xfrm flipH="1" flipV="1">
                  <a:off x="1126678" y="2791308"/>
                  <a:ext cx="543372" cy="7363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Forma libre 151"/>
              <p:cNvSpPr/>
              <p:nvPr/>
            </p:nvSpPr>
            <p:spPr>
              <a:xfrm>
                <a:off x="6196939" y="2643404"/>
                <a:ext cx="417982" cy="589296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7982" h="589296">
                    <a:moveTo>
                      <a:pt x="417982" y="589296"/>
                    </a:moveTo>
                    <a:cubicBezTo>
                      <a:pt x="182683" y="323713"/>
                      <a:pt x="172920" y="419070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3" name="Forma libre 152"/>
              <p:cNvSpPr/>
              <p:nvPr/>
            </p:nvSpPr>
            <p:spPr>
              <a:xfrm>
                <a:off x="6097350" y="4398920"/>
                <a:ext cx="585711" cy="329585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5711" h="329585">
                    <a:moveTo>
                      <a:pt x="585711" y="329585"/>
                    </a:moveTo>
                    <a:cubicBezTo>
                      <a:pt x="366644" y="242552"/>
                      <a:pt x="167510" y="181001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4" name="Forma libre 153"/>
              <p:cNvSpPr/>
              <p:nvPr/>
            </p:nvSpPr>
            <p:spPr>
              <a:xfrm>
                <a:off x="7190052" y="3917379"/>
                <a:ext cx="537014" cy="243944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7014" h="243944">
                    <a:moveTo>
                      <a:pt x="537014" y="0"/>
                    </a:moveTo>
                    <a:cubicBezTo>
                      <a:pt x="307126" y="134803"/>
                      <a:pt x="248670" y="159823"/>
                      <a:pt x="0" y="243944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5" name="Forma libre 154"/>
              <p:cNvSpPr/>
              <p:nvPr/>
            </p:nvSpPr>
            <p:spPr>
              <a:xfrm>
                <a:off x="7428444" y="2921214"/>
                <a:ext cx="428802" cy="416157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  <a:gd name="connsiteX0" fmla="*/ 493729 w 493729"/>
                  <a:gd name="connsiteY0" fmla="*/ 0 h 54197"/>
                  <a:gd name="connsiteX1" fmla="*/ 0 w 493729"/>
                  <a:gd name="connsiteY1" fmla="*/ 49160 h 54197"/>
                  <a:gd name="connsiteX0" fmla="*/ 434212 w 434212"/>
                  <a:gd name="connsiteY0" fmla="*/ 423864 h 442719"/>
                  <a:gd name="connsiteX1" fmla="*/ 0 w 434212"/>
                  <a:gd name="connsiteY1" fmla="*/ 7708 h 442719"/>
                  <a:gd name="connsiteX0" fmla="*/ 434212 w 434212"/>
                  <a:gd name="connsiteY0" fmla="*/ 416156 h 448095"/>
                  <a:gd name="connsiteX1" fmla="*/ 0 w 434212"/>
                  <a:gd name="connsiteY1" fmla="*/ 0 h 448095"/>
                  <a:gd name="connsiteX0" fmla="*/ 412570 w 412570"/>
                  <a:gd name="connsiteY0" fmla="*/ 432388 h 463201"/>
                  <a:gd name="connsiteX1" fmla="*/ 0 w 412570"/>
                  <a:gd name="connsiteY1" fmla="*/ 0 h 463201"/>
                  <a:gd name="connsiteX0" fmla="*/ 412570 w 412570"/>
                  <a:gd name="connsiteY0" fmla="*/ 432388 h 432388"/>
                  <a:gd name="connsiteX1" fmla="*/ 0 w 412570"/>
                  <a:gd name="connsiteY1" fmla="*/ 0 h 432388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8802" h="416157">
                    <a:moveTo>
                      <a:pt x="428802" y="416157"/>
                    </a:moveTo>
                    <a:cubicBezTo>
                      <a:pt x="307127" y="139751"/>
                      <a:pt x="172921" y="105252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CuadroTexto 155"/>
                  <p:cNvSpPr txBox="1"/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56" name="CuadroTexto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CuadroTexto 160"/>
                  <p:cNvSpPr txBox="1"/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1" name="CuadroTexto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CuadroTexto 161"/>
                  <p:cNvSpPr txBox="1"/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2" name="CuadroTexto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112500" b="-157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112500" r="-61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6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2600"/>
                </a:p>
              </p:txBody>
            </p:sp>
          </mc:Choice>
          <mc:Fallback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4431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29038</TotalTime>
  <Words>859</Words>
  <Application>Microsoft Macintosh PowerPoint</Application>
  <PresentationFormat>Presentación en pantalla (4:3)</PresentationFormat>
  <Paragraphs>283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3" baseType="lpstr">
      <vt:lpstr>Arial Rounded MT Bold</vt:lpstr>
      <vt:lpstr>Calibri</vt:lpstr>
      <vt:lpstr>Calibri Light</vt:lpstr>
      <vt:lpstr>Cambria Math</vt:lpstr>
      <vt:lpstr>Cordia New</vt:lpstr>
      <vt:lpstr>Mangal</vt:lpstr>
      <vt:lpstr>Symbol</vt:lpstr>
      <vt:lpstr>Times New Roman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Zuluaga</dc:creator>
  <cp:lastModifiedBy>Jorge Zuluaga</cp:lastModifiedBy>
  <cp:revision>79</cp:revision>
  <dcterms:created xsi:type="dcterms:W3CDTF">2018-02-08T16:24:59Z</dcterms:created>
  <dcterms:modified xsi:type="dcterms:W3CDTF">2019-10-16T04:52:50Z</dcterms:modified>
</cp:coreProperties>
</file>