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2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87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7T02:24:59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0 145 15688,'4'3'-452,"-1"-1"0,1 1 1,-1 0-1,0 0 1,1 0-1,-2 0 1,1 0-1,0 1 1,-1 0-1,1-1 1,-1 1-1,0 0 1,0 0-1,-1 0 1,1 0-1,-1 1 1,0-1-1,0 0 1,0 0-1,0 4 452,4 122-2948,-8 172 11025,6-223-8015,-3-79-71,0 1 1,0-1 0,0 0 0,1 0-1,-1 1 1,0-1 0,0 0 0,1 0 0,-1 0-1,0 1 1,0-1 0,1 0 0,-1 0-1,0 0 1,0 0 0,1 0 0,-1 0-1,0 0 1,1 0 0,-1 0 0,0 0 0,1 0-1,-1 0 1,0 0 0,0 0 0,1 0-1,-1 0 1,0 0 0,1 0 0,-1 0 0,0 0-1,1 0 1,-1 0 0,0 0 0,0-1-1,1 1 1,-1 0 0,0 0 0,0 0-1,1-1 1,-1 1 8,0 0-29,2-4 31,0 1 1,-1-1-1,0 1 1,0-1-1,0 0 1,0 0-1,0 1 1,-1-1-1,0 0 1,0 0-1,0 0 1,0 0-1,0 0 1,-1-1-3,0-8 148,-1-38 2593,-3 1 0,-9-41-2741,6 50-91,2 1-1,2-1 0,2 1 0,1-1 0,3 0 92,-1 23-450,2-11-934,0 0 1,7-22 1383,-9 44-145,1 0 0,0 1 0,0-1 0,1 1 0,0 0 0,0 0 0,0 0 0,1 0 0,0 1 1,0-1-1,0 1 0,1 0 0,0 0 0,2-2 145,-4 6 204,0-1-1,1 0 1,-1 1 0,0 0-1,1 0 1,-1 0 0,1 0 0,-1 0-1,1 1 1,-1-1 0,1 1-1,0 0 1,-1 0 0,1 1-1,-1-1 1,1 1 0,-1 0 0,1-1-1,-1 1 1,1 1 0,-1-1-1,0 1 1,0-1 0,1 1-1,0 1-203,8 4 709,-1 0-1,0 1 1,0 1 0,-1 0-1,0 0 1,2 3-709,-3-1 138,0 0 1,0 0 0,-1 1 0,-1 0-1,0 1 1,-1 0 0,0 0-1,-1 0 1,0 1 0,1 6-139,-4-9-257,1 0 1,-2 0-1,1 1 0,-2-1 1,1 0-1,-2 0 0,1 1 1,-2-1-1,1 0 0,-1 0 1,-1 0-1,0 0 0,-3 6 257,-4-2 27,6-9 1252,12-9-333,-4 0-970,0 1-1,1 0 1,-1 0-1,0 1 1,0-1-1,1 1 1,-1 0-1,1 0 1,-1 1-1,1-1 1,-1 1-1,1 0 1,0 0-1,-1 1 1,1-1-1,-1 1 1,1 0-1,-1 0 1,0 1-1,1-1 1,-1 1-1,0 0 1,0 0-1,0 0 1,0 1-1,0-1 1,-1 1-1,1 0 1,-1 0-1,0 0 1,1 1-1,-1-1 1,-1 1-1,1-1 1,-1 1-1,1 0 1,-1 0-1,0 0 1,0 1-1,-1-1 1,0 0-1,2 4 25,-1 6 153,0-1 1,0 1-1,-2-1 0,1 1 1,-2-1-1,0 0 1,0 1-1,-1-1 0,-1 1 1,0-1-1,-1 0 0,-5 11-153,3-10-403,0 0 0,0-1 0,-2 0 0,0 0-1,0 0 1,-1-1 0,-1 0 0,0-1 0,0 0 0,-1-1-1,-4 3 404,8-8-2,0 0 0,0 0-1,-1-1 1,1 0-1,-1 0 1,0-1 0,0 0-1,-1 0 1,1-1-1,0 0 1,-1-1 0,0 1-1,1-2 1,-1 1-1,0-1 1,-5-1 2,8 0 73,0 0 0,0 0 0,0-1 0,0 0 0,1 0 0,-1-1-1,0 1 1,1-1 0,0 0 0,-1-1 0,1 1 0,-3-4-73,3 2-347,0 0-1,0 0 1,1 0 0,-1-1-1,2 0 1,-1 0-1,0 0 1,1 0 347,-15-37-3675,1 1-3811</inkml:trace>
  <inkml:trace contextRef="#ctx0" brushRef="#br0" timeOffset="301.657">616 431 18647,'13'-1'0,"9"-2"896,2-1 0,8-2-96,4-2 0,6-5-744,5-1 8,5-1-1120,-9 1 0,-5 0-1408,-10 3 9,1 1-7801</inkml:trace>
  <inkml:trace contextRef="#ctx0" brushRef="#br0" timeOffset="607.391">644 658 16312,'9'-8'0,"6"-4"287,5 0 9,5-4 568,4 2 8,6 0-592,2 0 8,2 1-720,-3 2 8,-5-1-2567,1 2 7,1-1-5072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7T02:25:27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14880,'12'4'0,"11"2"856,4-3-1,5-2 329,9-2 8,7-3-488,-1-5 0,2-1-1472,-3 2 8,-1 0-568,-6 2 1,-2 2-241,-6 2 0,-5 2 360,-6 0 8,-4 2-2216,-3 1 0,0-2 1888</inkml:trace>
  <inkml:trace contextRef="#ctx0" brushRef="#br0" timeOffset="302.734">247 117 15512,'10'-1'0,"7"-2"648,-7 6 7,-2-2-575,0 9 0,-2 7-72,1 5 0,2 5-344,-2 6 9,1 5 327,2 9 0,1 5 271,-1 1 9,-1 3-520,-1-9 1,1-4-3017,-4-9 8,1 1-2888</inkml:trace>
  <inkml:trace contextRef="#ctx0" brushRef="#br0" timeOffset="713.064">162 723 15688,'9'-4'0,"7"-5"1031,4 4 1,7-4-664,7 1 0,3 1-800,1-2 0,4 4-2231,1-2-1,1 3-416,-2 1 8,3 0 6280,-1 3 0,1 0-3272,-8 3 8,-2 0-4088,-5-3 0,-2 0 2544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7T02:25:26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16855,'0'0'68,"1"0"0,0-1 0,0 1-1,-1 0 1,1 0 0,0 0-1,0 0 1,0 0 0,-1 0 0,1 1-1,0-1 1,0 0 0,-1 0-1,1 0 1,0 1 0,-1-1 0,1 0-1,0 1 1,-1-1 0,1 1-1,0-1 1,-1 1 0,1-1 0,-1 1-1,1-1-67,12 23 910,0 39-209,-10-43-405,11 68-288,-5 0 0,-2 29-8,-1-17-696,12 56 696,-18-152-49,1 0 0,0 0-1,-1 0 1,1 0 0,0-1-1,0 1 1,0 0 0,1 0-1,-1 0 1,1-1 0,1 2 49,-3-4-52,1 0 0,-1 0 1,1 0-1,-1 0 1,0 0-1,1 0 0,-1-1 1,1 1-1,-1 0 0,1 0 1,-1 0-1,0-1 1,1 1-1,-1 0 0,0-1 1,1 1-1,-1 0 0,0-1 1,0 1-1,1 0 0,-1-1 1,0 1-1,0-1 1,1 1-1,-1-1 0,0 1 1,0 0-1,0-1 0,0 0 52,2-6-734,0-1-1,-1 1 0,0-1 0,0 1 0,-1-6 735,2-16-3456,2-1-3149</inkml:trace>
  <inkml:trace contextRef="#ctx0" brushRef="#br0" timeOffset="289.042">58 458 16583,'0'0'0,"13"3"856,-1-3 0,7 0-120,2-3 0,1-1-736,5 0 0,6-2-1216,-1 1 8,4-4-1287,-1 1 7,2-2-1248,-2-1 0,0-1 1480</inkml:trace>
  <inkml:trace contextRef="#ctx0" brushRef="#br0" timeOffset="601.425">404 20 15064,'4'3'-9,"0"0"1,0 1-1,-1-1 1,0 1-1,0 0 1,0 0-1,0 0 1,0 0-1,-1 1 1,0-1-1,1 1 1,-2-1-1,1 1 1,-1 0 0,1 0-1,-1 0 1,-1-1-1,1 1 1,-1 0-1,0 0 9,10 99 824,-5 15-824,0-5-165,11 122 616,-5-133-4429,-8-68-3872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7T02:25:32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161 591 17207,'6'9'530,"10"20"-17,-1 1 0,-2 1 1,5 15-514,-5-12 62,1-1 0,14 23-62,-25-50-167,0-1 0,1 0 1,0 1-1,0-1 0,0-1 1,1 1-1,-1-1 0,1 1 1,0-1-1,0-1 0,1 1 1,5 2 166,-9-5-142,1 0 0,0 0 1,0 0-1,0 0 0,0-1 1,0 1-1,0-1 0,0 0 1,0 0-1,1 0 0,-1 0 1,0-1-1,0 1 0,0-1 1,0 1-1,0-1 0,0 0 1,-1-1-1,1 1 0,0 0 1,0-1-1,-1 1 0,1-1 1,-1 0-1,1 0 0,-1 0 1,0 0 141,4-4 181,0-1 0,-1 1 1,0-1-1,0 0 0,-1 0 1,0-1-1,0 1 0,0-1 1,-1 0-1,-1 0 0,1 0 1,-1 0-1,0 0 0,-1-1 1,0 1-1,0-1 1,-1 1-1,-1-9-181,-1-17 1052,-2 0 0,-1 0 1,-1 1-1,-3 0-1052,9 33 0,-6-31 73,-2 0 1,-2 1 0,-1 1-1,-1 0 1,-1 0 0,-1 1-1,-2 1 1,-16-22-74,23 39-801,0 1 0,-1 0-1,-9-7 802,9 8-586,1 1-1,0-2 0,0 0 0,-4-5 587,8 6-556,-1 1-1,1-1 0,0 0 0,1 0 1,-3-8 556,-1-11-8642,7 16 6124</inkml:trace>
  <inkml:trace contextRef="#ctx0" brushRef="#br0" timeOffset="315.752">0 235 16224,'9'-5'0,"8"-4"951,5 0 9,9-4-320,5-1 8,2-1-80,6-4 0,5-1-2824,2 0 9,7-2 343,0-2 8,4-1 1728,-4 6 0,-1-1-8256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7T02:25:39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16759,'-5'28'-967,"2"1"-1,1-1 0,2 21 968,13 140 2046,-4-93-2816,-5 0-1,-5 55 771,-5-99-4360,3-40-2057</inkml:trace>
  <inkml:trace contextRef="#ctx0" brushRef="#br0" timeOffset="541.208">219 155 17567,'1'5'72,"-1"0"0,0-1 0,-1 1-1,1 0 1,-1 0 0,0-1 0,0 1-1,0 0 1,0-1 0,-1 1-1,0-1 1,0 0 0,0 1 0,-1-1-1,-2 3-71,-19 31-122,1 0 0,2 2-1,1 0 1,-12 41 122,33-84-188,1 0-1,0 0 1,1 1-1,-1-1 1,0 0 0,1 1-1,0 0 1,-1 0-1,1-1 1,0 2 0,0-1-1,0 0 1,0 0-1,0 1 1,1 0 0,-1 0-1,0 0 1,1 0-1,-1 0 1,1 1 0,-1-1-1,0 1 1,1 0-1,-1 0 1,1 0-1,-1 1 1,1-1 0,-1 1-1,3 0 189,3 4-101,-1 0 0,0 0-1,0 0 1,-1 1 0,0 0-1,0 0 1,0 1 0,-1 0-1,0 0 1,0 1 0,-1 0-1,0 0 1,0 0 0,-1 0-1,0 1 1,-1 0 0,1-1-1,-2 1 1,1 3 101,6 25 1023,-1 0-1,-2 1 1,-2 0 0,-1 2-1023,3 25 2025,-5-56-3530,-1-24-1463,0-1-5120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7T02:25:42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59 18823,'0'0'-54,"1"0"0,-1 0 0,0 0 0,0 0 0,0 0 0,0 0 0,0 0 0,0 0 0,1-1 0,-1 1 0,0 0 0,0 0 0,0 0 0,0 0 0,0 0 0,0 0 0,0 0 0,0-1 0,0 1 0,0 0 0,0 0 0,1 0 0,-1 0 0,0 0 0,0-1 0,0 1 0,0 0 0,0 0 0,0 0 0,0 0 0,0 0 0,0-1 0,0 1 0,0 0 0,0 0 0,-1 0 0,1 0 0,0 0 0,0-1 0,0 1 0,0 0 0,0 0 0,0 0 0,0 0 0,0 0 0,0 0 0,0-1 0,-1 1 0,1 0 0,0 0 0,0 0 0,0 0 0,0 0 0,0 0 0,0 0 0,-1 0 0,1 0 0,0 0 0,0 0 0,0 0 0,0 0 54,22-15-1571,33-12 3125,-43 24-1282,0 1 1,1-1 0,-1 2 0,1 0 0,-1 1 0,1 0 0,0 1 0,-1 0 0,1 1 0,-1 0 0,0 1 0,0 0 0,0 1 0,4 2-273,-9-3 3,1 1 0,-1-1 1,0 1-1,-1 1 1,1-1-1,-1 1 0,0 0 1,0 1-1,0-1 1,0 1-1,-1 0 0,0 1 1,-1-1-1,1 1 1,-1 0-1,-1 0 0,1 0 1,-1 0-1,0 1 1,-1 0-1,0-1 0,1 7-3,-1 1 410,-1 0 0,0 0 0,-1 0 0,-1 0 0,-1 0 0,0 2-410,-1-1-377,0 0 0,-2-1-1,1 0 1,-2 0-1,0 0 1,-1-1 0,0 0-1,-1 0 1,-4 4 377,6-10-231,0 0 0,0 0 0,-1-1 0,0 1 1,-1-2-1,0 1 0,0-1 0,0 0 0,0-1 0,-1 0 1,0 0-1,0-1 0,-1 0 0,-3 1 231,4-3 250,0 0 0,0-1 1,0 0-1,0 0 0,0-1 0,0 0 1,0 0-1,0-1 0,0-1 0,1 1 0,-4-2-250,4 1 93,1 0 0,0-1 0,0 1 0,1-2-1,-1 1 1,1-1 0,-1 1 0,1-2 0,0 1-1,0-1 1,1 0 0,0 0 0,0 0 0,0-1-1,0 0 1,1 0 0,-3-4-93,1-2-724,1 0 1,0 0-1,1 0 1,0-1-1,0 1 1,2-1-1,-1 0 0,2 0 1,-1-8 723,-1-37-8345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7T02:25:41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917 24 17031,'-3'1'-96,"1"0"-1,-1 0 0,0 0 1,1-1-1,-1 1 0,0-1 1,0 0-1,1 1 0,-1-1 1,0 0-1,0-1 0,1 1 1,-1 0-1,0-1 97,-47-11 2468,25 6-2220,13 3-227,5 1-267,1 1 0,-1-1 0,0 1 0,0 1 0,0-1 0,0 1 0,0 0 0,-6 2 246,11-2-46,1 1 0,-1-1 0,1 1 0,0 0 0,0 0 0,0 0 0,-1 0 0,1 0 0,0 0 0,0 0 0,0 0 0,0 0 0,0 0 0,1 0 0,-1 1 0,0-1 0,1 0 0,-1 1 0,0-1 0,1 0 0,0 1 0,-1-1 0,1 1 0,0-1 0,0 1 0,0 0 46,-1 38-530,1-40 522,5 29-352,0 0 1,1-1 0,9 21 359,-6-21 703,-2 0 0,0 0 0,1 23-703,-8-53-24,0 0 0,1-1 0,0 1 0,-1 0 0,1 0 0,0-1 0,0 1 0,0 0 0,0 0 0,0 0 0,1 0 0,-1 0 0,1 1 0,-1-1 0,1 0 0,0 1 0,0-1 0,-1 1 0,1-1 0,0 1 0,0 0 0,0 0 0,1 0 0,-1 0 0,0 0 0,0 0 1,2 0 23,1-1 265,0 1 1,0-1-1,1 1 1,-1 0 0,1 0-1,-1 0 1,1 1 0,-1 0-1,1 0 1,-1 0 0,1 1-1,-1 0 1,1 0-266,0 1 132,0 0-1,0 0 0,-1 1 1,1 0-1,-1 0 1,0 1-1,0-1 0,0 1 1,0 0-1,-1 0 1,1 1-1,-1-1 1,0 1-1,-1 0 0,1 0-131,1 3 17,-1 0 0,0 0 0,0 1 0,0-1 1,-1 1-1,-1 0 0,0 0 0,0 0 0,0 0 0,-1 0-17,0 1-378,0 0 0,-1 0 1,0 0-1,-1 0 1,0 0-1,0 0 0,-1 0 1,-1 0-1,1-1 0,-2 1 1,1-1-1,-1 0 1,-1 0-1,1 0 0,-1-1 1,-1 1-1,0-1 1,0 0-1,-3 2 378,6-7 111,-1 0 0,1 0 0,-1-1 0,1 1 1,-1-1-1,0 0 0,0 0 0,0 0 0,0 0 0,-1-1 0,1 1 0,0-1 1,-1 0-1,1-1 0,-1 1 0,1-1 0,0 0 0,-1 0 0,1 0 0,-1-1 0,1 1 1,-1-1-1,1 0 0,0 0 0,-1-1 0,-1 0-111,0-1-19,1 0 0,-1 0 0,1 0 1,0-1-1,0 0 0,0 0 0,0 0 0,1 0 0,0-1 0,-3-3 19,3 3-842,0-1 1,1 0-1,-1 0 0,1 0 0,0 0 0,0-2 842,-10-26-7006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7T02:25:48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27 19183,'-1'1'-2,"-2"2"-126,0-1 0,0 0-1,0 0 1,0 0 0,0 0 0,0 0 0,0-1-1,-1 1 1,0-1 128,3-1-61,0 0 1,0 0-1,0 0 1,0 0-1,-1 0 0,1-1 1,0 1-1,0 0 1,0-1-1,0 1 0,0-1 1,0 1-1,1-1 1,-1 1-1,0-1 0,0 0 1,0 0-1,0 1 0,1-1 1,-1 0-1,0 0 1,1 0-1,-1 0 0,1 0 1,-1 0-1,1 0 1,-1 0-1,1 0 0,-1 0 1,1 0-1,0 0 1,0 0 60,-2-1-181,0 0 0,1 0 1,-1 0-1,0 0 1,0 0-1,0 1 1,0-1-1,0 1 1,0-1-1,-1 1 1,1 0-1,0 0 0,-1 0 1,1 0-1,-1 1 1,1-1-1,-1 0 1,0 1-1,1 0 1,-1 0-1,1 0 1,-1 0-1,0 0 0,1 0 1,-1 1 180,-7-1 246,0 1 0,0 0-1,0 1 1,1 0 0,-1 1 0,-2 1-246,11-3 117,-1 0 0,1-1 0,0 1 1,0 0-1,-1 0 0,1 0 0,0 1 0,0-1 0,0 0 0,0 0 1,0 1-1,1-1 0,-1 0 0,0 1 0,1-1 0,-1 0 1,1 1-1,-1-1 0,1 1 0,-1 0 0,1-1 0,0 1 0,0-1 1,0 1-1,0 0-117,4 45 773,-2-35-483,13 85 1602,-7-60-1649,-3-1 1,-1 1-1,-1 10-243,-2-50-1,0 1 0,1 0 0,-1-1 1,1 1-1,-1 0 0,1 0 0,0 0 0,0 0 0,-1 0 0,2 0 0,-1 1 0,0-1 0,0 1 0,0-1 0,1 1 0,-1 0 0,1 0 0,-1 0 0,1 0 0,-1 1 0,1-1 0,-1 1 0,1-1 1,0 0 25,0 0 0,0 1 1,0-1-1,0 1 0,0 0 0,0-1 0,0 1 0,0 1 1,0-1-1,0 0 0,0 1 0,0-1 0,0 1 0,-1 0 1,1 0-1,0 0 0,0 1 0,-1-1 0,1 0 0,0 1 1,-1 0-1,0 0 0,1-1 0,-1 2 0,0-1 1,0 0-1,2 2-25,1 5-87,0 1 0,0-1 1,-1 1-1,-1 0 1,1 0-1,-1 0 0,-1 0 1,0 0-1,0 1 1,-1-1-1,-1 1 0,0-1 1,0 1-1,-1-1 1,0 1-1,-1-1 0,0 0 1,0 0-1,-1 1 1,-1-2-1,0 1 0,0 0 1,-6 8 86,8-14-319,-1 1 0,1-1 1,-1 0-1,0-1 0,-1 1 0,1 0 1,0-1-1,-1 0 0,0 0 0,0 0 1,0 0-1,0 0 0,0-1 1,-1 0-1,1 0 0,-1 0 0,0-1 1,1 1-1,-1-1 0,0 0 0,0 0 1,0-1-1,1 0 0,-2 1 319,-6-2-882,-1 0 0,1 0-1,0-1 1,-1-1 0,1 0 0,0 0-1,1-1 1,-11-5 882,-11-5-1941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7T02:25:49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18463,'13'-1'0,"8"-5"920,4-2 8,9-5-3048,1 2 9,2-3-985,-2 2 0,1-1-3072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7T02:25:49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19543,'9'4'0,"8"2"456,7-6 0,11-6-112,6-2 0,7-3-4384,-1-2 1,1 1-4273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7T02:25:5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168 924 19095,'-1'-1'26,"0"1"-1,0 0 1,0-1-1,0 1 1,0 0-1,0-1 0,0 1 1,0-1-1,0 0 1,0 1-1,1-1 0,-1 0 1,0 1-1,0-1 1,1 0-1,-1 0 1,1 0-1,-1 1 0,0-1 1,1 0-1,0 0 1,-1 0-1,1-1-25,7-19 873,0 7-743,-3-1-183,-1 1-1,0 0 1,-1-1-1,0 0 1,-1 1-1,-1-1 1,-1 0-1,-1-9 54,1-25 528,5-159 404,9 1 0,15-39-932,-27 227 31,-1 19-32,0 0 0,0-1-1,-1 1 1,1 0 0,0 0-1,0 0 1,0 0 0,0 0-1,0 0 1,0 0 0,0 0-1,0 0 1,-1 0 0,1-1-1,0 1 1,0 0 0,0 0 0,0 0-1,0 0 1,0 0 0,-1 0-1,1 0 1,0 0 0,0 0-1,0 0 1,0 0 0,0 0-1,0 0 1,-1 0 0,1 0-1,0 0 1,0 0 0,0 0-1,0 0 1,0 1 0,0-1 0,-1 0-1,1 0 1,0 0 0,0 0-1,0 0 1,0 0 0,0 0-1,0 0 1,0 0 0,0 0-1,-1 1 1,1-1 0,0 0-1,0 0 1,0 0 0,0 0 0,0 0-1,0 0 1,0 1 1,-19 28-467,14-20 217,-53 92-1159,4 2 0,0 13 1409,50-105 123,-1 1-1,1-1 1,1 1-1,0 0 0,1 0 1,0 0-1,1 5-122,0-12 135,1 0 1,1-1-1,-1 1 0,0-1 0,1 1 1,0-1-1,0 0 0,1 1 1,-1-1-1,1 0 0,0 0 0,0 1 1,0-1-1,0-1 0,1 1 0,0 0 1,0-1-1,0 1 0,0-1 0,0 0 1,2 1-136,4 3-2,0-2 0,0 0 0,1 0 0,-1 0 0,1-1 0,0 0 0,0-1 0,0-1 0,0 1 0,1-1 0,-1-1 0,10 0 2,-7 0-1158,1-2 0,-1 1 0,1-2 0,5-1 1158,-6 0-2646,0 0-1,0-1 1,0 0 0,4-4 2646,19-7-3744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7T02:25:0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1 16136,'-39'20'129,"34"-17"-40,5-3-179,2-1-968,1 1-501,-12 4 840,-118 36 8336,-17-2-7617,27-10-994,38-8-726,79-20 1747,-1 0 0,1 0 0,-1 1-1,1-1 1,-1 0 0,1 0-1,-1 1 1,1-1 0,-1 0 0,1 1-1,-1-1 1,1 1 0,-1-1-1,1 1 1,0-1 0,-1 1 0,1-1-1,0 1 1,-1-1 0,1 1-1,0-1 1,0 1 0,0 0 0,0-1-1,-1 1 1,1-1 0,0 1-1,0 0 1,0-1 0,0 1 0,0-1-1,0 1 1,0 0 0,1-1-1,-1 1 1,0-1 0,0 1 0,0 0-27,10 26 940,-7-18-564,12 32 225,0-1 0,6 6-601,-8-18-335,-3-5-77,-3-3-24,2-1 1,1-1-1,11 18 436,-21-35 19,0-1 10,0-8-63,2-7-145,-1 13-3,1-1 1,-1 0-1,1 1 1,0 0-1,0-1 0,0 1 1,1 0-1,-1 0 0,0 0 1,1 0-1,-1 1 1,1-1-1,0 1 0,0-1 1,-1 1-1,1 0 0,0 0 1,0 0-1,0 0 1,3 0 181,-1 1-228,1 0 0,-1 0 0,0 1 0,1-1 0,-1 1 0,0 0 0,0 0 0,0 1 0,0 0 0,0 0 0,0 0 0,0 0 228,4 3-83,-1-1 1,-1 1-1,1 1 0,-1-1 1,0 1-1,0 0 0,1 2 83,-4-3 284,0-1 0,0 1 0,-1-1 0,0 1 0,1 0 0,-2 0 0,1 1-1,-1-1 1,1 1 0,-1 1-284,0 2 333,-1 0-1,1 0 0,-2 1 1,1-1-1,-1 0 1,-1 1-1,0-1 1,0 0-1,-1 0 0,0 0 1,0 0-1,-1 0 1,0 0-1,-1 0 0,0-1 1,0 0-1,-3 4-332,3-7 131,0 1 0,0-1 0,0 0 0,-1 0 0,0 0-1,0 0 1,0-1 0,0 0 0,-1 0 0,0 0 0,0-1 0,0 0-1,0 0 1,0 0 0,-1-1 0,1 0 0,-1 0 0,0-1 0,1 0-1,-1 0 1,0 0 0,0-1 0,1 0 0,-2-1-131,-3 0-339,1 0 0,-1-1 0,1-1 0,-1 0 0,1 0 0,-2-2 339,-36-17-5576,25 10-5156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7T02:25:50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89 17567,'-16'-2'550,"22"-5"460,11-10-498,-13 12-767,1-1-1,0 1 1,0 0-1,1 1 0,-1-1 1,1 1-1,0 0 1,0 0-1,0 1 0,1-1 1,-1 2-1,1-1 1,0 1-1,-1 0 0,4-1 256,-5 3-160,-1-1 0,0 1-1,1 0 1,-1 0 0,0 0-1,1 0 1,-1 1 0,0 0-1,1-1 1,-1 2 0,0-1-1,0 1 1,0-1 0,0 1-1,0 0 1,0 0 0,0 1-1,-1-1 1,1 1 0,-1 0-1,0 0 1,0 0 0,0 0-1,0 0 1,2 4 160,-1-1 245,0 1 0,0-1 1,0 1-1,-1 0 0,0 1 0,-1-1 0,1 0 1,-1 1-1,-1 0 0,0-1 0,1 6-245,-1 1 649,-1-1 1,-1 1-1,0-1 0,-1 0 0,0 1 0,-3 7-649,-5 10 1078,-1 1 0,-1-2-1,-2 0 1,-1 0 0,-4 3-1078,17-29-76,0-1 1,0 1-1,0 0 1,-1-1-1,0 1 1,1-1-1,-1 0 1,-1 0-1,1 0 1,0 0-1,-1-1 1,1 1-1,-1-1 1,0 0-1,0 0 0,0 0 1,0-1-1,0 1 1,0-1-1,0 0 1,-1 0-1,1 0 1,0-1-1,-1 0 1,1 0-1,0 0 1,-1 0-1,1 0 1,0-1-1,0 0 0,-1 0 1,1 0-1,0 0 1,0-1-1,0 0 1,0 0-1,0 0 1,1 0-1,-1 0 1,-1-2 75,-2-2-76,0 0 0,1 0 1,0 0-1,0-1 1,1 0-1,0 0 0,0 0 1,0-1-1,1 1 1,0-1-1,1 0 0,0-1 1,0 1-1,0 0 1,1-1-1,1 0 0,-1-5 76,0-4-987,1 0 0,0 1 1,2-15 986,10-51-9297,-2 38 5763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7T02:25:51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217 786 18735,'-22'-24'728,"22"23"-690,0 1 0,0 0 0,0-1 0,0 1 0,0 0 0,0-1 0,0 1 0,0 0 0,0-1-1,0 1 1,0-1 0,1 1 0,-1 0 0,0-1 0,0 1 0,0 0 0,0 0 0,1-1 0,-1 1-1,0 0 1,0-1 0,1 1 0,-1 0 0,0 0 0,1-1 0,-1 1 0,0 0 0,0 0 0,1 0-1,-1 0 1,0-1 0,1 1 0,-1 0-38,17-9 147,-12 6-113,-2-1 13,0 0-1,0 1 0,0-1 1,-1-1-1,1 1 0,-1 0 0,0 0 1,0-1-1,-1 0 0,0 1 1,1-1-1,-1 0 0,-1 1 0,1-2-46,3-70 323,-4 75-326,-11-223-2198,0 1 2892,11 193-664,1 3 287,-2-1 1,-3-22-315,4 49-26,0 1 1,0-1-1,0 0 1,-1 1-1,1-1 1,0 0-1,0 1 1,0-1-1,0 0 1,-1 1-1,1-1 1,0 1-1,-1-1 1,1 0-1,0 1 0,-1-1 1,1 1-1,-1-1 1,1 1-1,0-1 1,-1 1-1,0 0 1,1-1-1,-1 1 26,-9 7-811,-13 31-712,18-29 1223,0 0 68,-49 86 3000,5 1 0,-19 56-2768,67-149-115,-1 1-1,1-1 1,0 0-1,0 1 1,1-1 0,-1 1-1,1-1 1,0 1-1,0-1 1,0 1 0,0-1-1,0 1 1,1-1-1,-1 1 1,2 2 115,-1-4-74,0 0 1,1 0-1,-1 0 1,0 0-1,1-1 1,0 1-1,-1 0 1,1-1-1,0 1 1,-1-1-1,1 0 1,0 0-1,0 0 1,0 0-1,0 0 1,1 0-1,-1 0 0,0 0 1,0-1-1,0 1 1,1-1-1,-1 0 1,0 0-1,0 0 1,2 0 73,14 1 225,1-2 0,-1 0 1,1-1-1,-1-1 0,0 0 0,6-3-225,42-14-2087,-1-4-3316,-20 8-867,0 0 2854</inkml:trace>
  <inkml:trace contextRef="#ctx0" brushRef="#br0" timeOffset="630.891">801 171 18735,'-11'4'211,"-1"0"339,11-4-551,1 0 0,0 0 0,-1 0-1,1 0 1,0 0 0,-1 0 0,1-1-1,0 1 1,0 0 0,-1 0 0,1 0-1,0 0 1,-1-1 0,1 1 0,0 0-1,0 0 1,0-1 0,-1 1 0,1 0-1,0 0 1,0-1 0,0 1 0,0 0-1,0-1 1,-1 1 0,1 0 0,0-1-1,0 1 1,0 0 0,0-1 0,0 1 0,0 0-1,0-1 1,0 1 1,0-1-95,-1 0-1,1 1 1,-1-1-1,1 0 1,-1 0 0,0 1-1,1-1 1,-1 0-1,0 1 1,0-1 0,1 1-1,-1-1 1,0 1-1,0-1 1,0 1-1,0-1 1,1 1 0,-1 0-1,0 0 1,0-1-1,0 1 1,-1 0 95,-26-5 608,19 4-90,-103-16 3348,36 7-5773,69 9 1354,8 3 351,1 0-1,0 0 0,0 1 0,-1-1 1,1 0-1,-1 1 0,0-1 0,0 1 1,0 0-1,1 1 203,0 1-266,12 25 1040,-2 0 0,-1 1 0,5 23-774,-13-41 262,0-1 1,-1 1-1,-1 0 0,0 0 1,-1 0-1,0 0 0,-1 0 1,0 0-1,-1-1 1,-1 1-1,0 0-262,3-12-67,1-1 1,-1 1-1,0-1 1,0 1-1,1-1 1,-1 0-1,0 1 1,1-1-1,-1 0 0,0 1 1,1-1-1,-1 0 1,0 1-1,1-1 1,-1 0-1,1 0 0,-1 1 1,1-1-1,-1 0 1,1 0-1,-1 0 1,1 0-1,-1 0 1,1 0-1,-1 0 0,0 0 1,1 0-1,-1 0 1,1 0 66,27 4 935,-8-2-351,-6 1-423,-1 1 0,1 0 0,-1 1 0,0 0-1,0 1 1,-1 0 0,0 1 0,8 6-161,-16-10-39,0-1 0,-1 1-1,1 0 1,-1 0 0,0 1 0,1-1 0,-1 1 0,-1-1-1,1 1 1,-1 0 0,1 0 0,-1 0 0,0 0 0,0 1 0,-1-1-1,0 0 1,1 1 0,-1-1 0,-1 1 0,1-1 0,-1 1-1,1 0 1,-1-1 0,-1 1 0,1 0 0,-1-1 0,0 4 39,-1 1-324,-1 0 0,0 0 0,0 0-1,-1-1 1,0 1 0,-2 1 324,5-8-70,0 0-1,-1 0 0,1 0 0,-1 0 0,0 0 0,0 0 0,0-1 0,1 1 1,-2-1-1,1 1 0,0-1 0,0 0 0,0 0 0,-1 0 0,1 0 1,0 0-1,-1 0 0,1-1 0,-1 1 0,1-1 0,-1 1 0,1-1 0,-1 0 1,1 0-1,-3-1 71,-4 0-20,0-1-1,1 0 1,-1-1 0,1 0 0,-1 0 0,1-1 0,0 0 0,1 0-1,-1-1 1,1 0 0,-5-5 20,-32-30-2818,7-3-3745,9 6 1381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7T02:25:51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19719,'8'1'0,"7"5"248,6-6 0,4-3-1280,5-1 0,5-3 528,-1-2 8,4-3-295,-4 2 7,0 0-4016,-7 2 8,-4 0 3344,-8 4 0,2-1-32</inkml:trace>
  <inkml:trace contextRef="#ctx0" brushRef="#br0" timeOffset="364.56">66 232 18823,'13'-3'0,"5"-2"648,8-5 0,2-3-344,6-1 0,4-4-3848,1 3 9,1-2-5337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7T02:25:47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0 423 20703,'0'0'0,"14"-8"848,-1-1 8,5 0-752,8-4 8,6 2 584,5-2 0,4 3-1448,3 2 8,4 0-1608,-7 2 8,-4 0-3431,-9 6 7,2 0 2976</inkml:trace>
  <inkml:trace contextRef="#ctx0" brushRef="#br0" timeOffset="312.294">21 599 19271,'10'-6'0,"7"-2"744,10-2 0,10-1 88,5-3 8,9-3-2416,-4-1 0,2 0-4263,-4 4-1,1 0 2080</inkml:trace>
  <inkml:trace contextRef="#ctx0" brushRef="#br0" timeOffset="764.531">643 77 19543,'-14'31'942,"12"-27"-223,7-18-242,-2 7-530,0 1 1,1 0 0,-1 0 0,1 0 0,0 1-1,1-1 1,-1 1 0,1 0 0,0 0 0,0 1-1,1-1 1,-1 1 0,1 0 0,0 1 0,0 0-1,0-1 1,1 2 0,-1-1 0,1 1 0,0 0-1,-1 0 1,1 1 0,2 0 52,-4 0-70,1 1 0,0 0 1,0 0-1,-1 1 0,1-1 0,-1 1 0,1 1 1,0-1-1,-1 1 0,0 0 0,1 0 1,-1 0-1,0 1 0,0 0 0,0 0 0,-1 0 1,1 0-1,-1 1 0,0 0 0,0 0 1,0 0-1,0 0 0,0 1 0,-1 0 0,0-1 1,0 1-1,-1 0 0,2 3 70,-1-1 0,-1 0 0,1 1 1,-1-1-1,-1 0 0,1 1 0,-1-1 0,-1 1 0,1 0 0,-1-1 1,-1 1-1,1-1 0,-1 1 0,-1 0 0,1-1 0,-1 0 1,-1 1-1,1-1 0,-3 4 0,0 0-162,-1-1 0,1 0 0,-2 0 0,1 0 0,-2-1 0,1 0 0,-1 0 0,0-1 0,-1 0 0,0-1 0,-9 7 162,17-14 85,0 0 0,1 1 0,-1-1 0,0 0 0,0 1 0,1-1 0,-1 1 0,0-1 0,1 0-1,-1 1 1,0 0 0,1-1 0,-1 1 0,1-1 0,-1 1 0,1 0 0,-1-1 0,1 1 0,0 0-1,-1-1 1,1 1 0,0 0 0,-1 0 0,1 0 0,0-1 0,0 1 0,0 0 0,0 0-1,0 0 1,0 0-85,1 0 121,1 1-1,-1-1 1,1 1 0,0-1-1,-1 0 1,1 1-1,0-1 1,0 0-1,0 0 1,0 0-1,0-1-120,5 4-25,5 2 76,1 1 0,-1 0 0,0 1 0,-1 0-1,0 1 1,0 1 0,6 7-51,-14-14 20,0 1-1,0 0 1,-1 0 0,0-1 0,0 2-1,0-1 1,0 0 0,-1 0-1,1 0 1,-1 1 0,0-1-1,0 1 1,-1-1 0,1 1 0,-1-1-1,0 1 1,0-1 0,-1 1-1,0-1 1,1 1 0,-1-1 0,-1 1-1,1-1 1,-1 0 0,1 0-1,-2 2-19,1-2-232,0 1-1,0-1 0,-1 0 1,0 0-1,0 0 0,0 0 0,0 0 1,0-1-1,-1 1 0,0-1 1,1 0-1,-1 0 0,0 0 0,-3 0 233,-1 1-1065,0 0-1,0-1 1,-1 0-1,1-1 1,-1 0-1,0 0 0,-5 0 1066,-15 2-6730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7T02:27:30.736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849398"/>
    </inkml:brush>
    <inkml:brush xml:id="br2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12106 6539 16136,'11'40'603,"-2"0"1,-2 1 0,-2 0 0,0 8-604,-2 162-281,-4-165 924,0 38-1089,5 0 1,2 0 0,6 11 445,-11-93 5,0 0-5,-1 1 0,1 0 0,0-1 0,-1 1 1,0 0-1,0-1 0,1 1 0,-2 0 0,1 0 0,0-1 0,0 1 0,-1 0 0,0-1 0,1 1 0,-1-1 0,0 1 0,0-1 0,0 1 0,-1-1 0,0 1 0,2-2-18,0-1 0,0 0 0,0 0 0,-1 0 0,1 0 0,0 0 0,0 1 0,0-1 0,-1 0-1,1 0 1,0 0 0,0 0 0,-1 0 0,1 0 0,0 0 0,0 0 0,0 0 0,-1 0 0,1 0-1,0 0 1,0 0 0,-1 0 0,1 0 0,0 0 0,0 0 0,0 0 0,-1 0 0,1 0 0,0-1-1,0 1 1,-1 0 0,1 0 0,0 0 0,0 0 0,0 0 0,0 0 0,-1-1 0,1 1 0,0 0-1,0 0 1,0 0 0,0-1 0,0 1 0,0 0 0,-1 0 0,1 0 0,0-1 0,0 1 0,0 0-1,0 0 1,0-1 0,0 1 0,0 0 0,0 0 0,0-1 0,0 1 0,0 0 0,0 0 0,0 0-1,0-1 1,0 1 0,0 0 0,0 0 0,1-1 18,-2-16-2568,3 1-509,1 0-3759</inkml:trace>
  <inkml:trace contextRef="#ctx0" brushRef="#br0" timeOffset="601.411">12478 6626 16759,'2'23'2809,"-1"-21"-2767,-1 1 0,1 0 0,-1 0-1,0 0 1,0 0 0,0 0 0,0 0-1,0 0 1,-1 0 0,0 0 0,1 0 0,-1 0-1,-1 2-41,-41 81 1612,-3-1-1,-27 33-1611,-23 40-909,69-99-565,59-79 122,-24 13 795,-1 1-1,1 0 1,0 0-1,1 0 1,-1 1-1,1 1 1,0-1-1,0 1 1,1 1 557,-5 1-311,1 1 0,-1 0 0,1 0 0,-1 1 0,1-1 0,-1 1 0,1 0 1,-1 1-1,2 0 311,34 11 1120,-31-7-792,0 0 0,-1 0 1,1 1-1,-1 0 1,-1 1-1,1 0 1,-1 0-1,-1 1 0,1 0 1,-1 0-1,0 1 1,-1-1-1,0 2 1,-1-1-1,4 9-328,-4-6 66,0 2 1,-1-1-1,-1 0 1,0 1-1,-1 0 1,0 0-1,-1-1 1,-1 1-1,0 0 1,-1 0-1,0 0 0,-1 2-66,0-3 235,0 0-1,-1 0 1,0-1-1,-1 1 0,-5 9-234,9-21 11,0-1 0,0 1 0,0-1 0,-1 1 0,1-1 0,0 1 0,0-1 0,-1 1 0,1-1 0,0 0 0,0 1 0,-1-1 0,1 1 0,0-1 0,-1 0 0,1 1 0,-1-1 0,1 0 0,0 1 0,-1-1 0,1 0 0,-1 0 0,1 0 0,-1 1 0,1-1 0,-1 0-11,-4-10-7,3-19-368,9-52-3003,6 0-6857,-6 48 7337</inkml:trace>
  <inkml:trace contextRef="#ctx0" brushRef="#br0" timeOffset="3873.398">10409 6946 16048,'1'0'26,"-1"1"0,0-1 1,1 0-1,-1 0 1,0 1-1,1-1 1,-1 1-1,0-1 1,1 0-1,-1 1 1,0-1-1,0 1 1,0-1-1,1 1 1,-1-1-1,0 1 1,0-1-1,0 0 0,0 1 1,0-1-1,0 1 1,0-1-1,0 1 1,0-1-1,0 1 1,0-1-1,0 1 1,0-1-1,0 1 1,0-1-1,-1 1 1,1-1-1,0 1 0,0-1 1,-1 1-27,-7 29-89,3-12 17,3-5-52,0 1 1,1 0 0,0 0 0,1 0-1,1-1 1,0 1 0,1 0-1,1-1 1,0 1 0,4 12 123,0-8-179,0-1 0,2 1 1,0-1-1,0-1 0,2 0 1,0 0-1,9 8 179,-17-19-75,1-1-1,0 0 1,0-1-1,0 1 1,1-1 0,-1 0-1,1 0 1,0 0-1,-1 0 1,1-1 0,1 0-1,-1 0 1,0 0 0,2-1 75,-4 0-33,0-1 1,0 1 0,0-1-1,0 0 1,0 0-1,0-1 1,0 1 0,0 0-1,0-1 1,0 0 0,0 0-1,0 0 1,-1 0 0,1 0-1,0-1 1,-1 1 0,1-1-1,0 1 1,-1-1 0,0 0-1,1 0 1,-1 0 0,0-1-1,0 1 1,1-3 32,5-5 9,-2-1 0,1-1 1,-1 1-1,-1-1 0,0 0 0,2-11-9,17-76-1576,-19 79 1256,3-24 728,-1-1 0,-2-11-408,-3 15 1681,-2 0 1,-1 0 0,-2 0 0,-5-18-1682,2 27 405,-2 0 0,-1 0 1,-1 1-1,-1 0 0,-13-22-405,11 29-1885,-1 0 0,-1 1 0,-1 0 0,-8-7 1885,13 18-8157</inkml:trace>
  <inkml:trace contextRef="#ctx0" brushRef="#br0" timeOffset="4218.916">10297 6398 18015,'16'4'0,"13"3"1320,6 1 8,8 1-920,0-8 8,4-2-1912,6-6 8,1-5-400,-3-3 1,3-6 3207,-1 2-1,1-2-2446,-10 2 7,2 0-9464</inkml:trace>
  <inkml:trace contextRef="#ctx0" brushRef="#br0" timeOffset="5433.961">8230 6405 16943,'54'-9'3145,"29"3"-4947,-1-1-964,64-6 9053,72 6-6287,-211 7-150,0 1 0,1-1 0,-1 1 0,0 1 0,4 0 150,17 11-4394,-27-12 556,-1-1-4347</inkml:trace>
  <inkml:trace contextRef="#ctx0" brushRef="#br0" timeOffset="5861.693">8505 6474 15600,'2'1'60,"-1"0"1,1-1 0,-1 1 0,0 0 0,1 0 0,-1 0 0,1 0 0,-1 0 0,0 0 0,0 1 0,0-1 0,0 0 0,0 1 0,0-1 0,0 0 0,0 1 0,-1-1 0,1 1 0,0-1 0,-1 1 0,1 0 0,-1-1 0,0 1 0,1 0 0,-1-1 0,0 1 0,0 0 0,0-1 0,0 1-61,-1 11 8,1-1 0,-2 0 0,1 0 0,-2 1-8,-1 9-179,2 1-433,-16 114-844,2 120 1456,16-250-146,2-6-59,3-8-601,-1-1-1897,-4 8-4766</inkml:trace>
  <inkml:trace contextRef="#ctx0" brushRef="#br0" timeOffset="6184.923">8200 7258 17479,'54'-46'4076,"-31"32"-4700,0 0 0,0 1 0,1 1 624,76-29-3347,-33 18 4799,-58 20-871,34-10-49,0 1 0,1 3 0,3 1-532,13-1-2576,1 2-3858,-36 4 2233,8-1 895</inkml:trace>
  <inkml:trace contextRef="#ctx0" brushRef="#br0" timeOffset="13668.518">5542 6415 16048,'3'6'-22,"-1"0"0,0 0 0,0 0 0,-1 0 0,0 0 0,0 1 0,0-1 0,-1 0 0,0 1 0,0-1 0,-1 0 0,1 1 0,-2 1 22,0 23-393,4 80-3958,7 30 4351,-1-76 639,10 35-639,-4-24 1228,-11-49-3439,-7-55-2003,2 13 434</inkml:trace>
  <inkml:trace contextRef="#ctx0" brushRef="#br0" timeOffset="14079.8">5608 6735 15960,'0'0'0,"21"0"-648,-4 3 8,5 1 640,3-2 0,5-2 520,5-2 0,4-1-520,0-2 0,-1-5-16,-3 2 8,-3 0-5216,-7 0 8,-2-1 3064</inkml:trace>
  <inkml:trace contextRef="#ctx0" brushRef="#br0" timeOffset="14517.715">5912 6348 14792,'4'6'4,"0"0"1,0 0-1,-1 0 1,0 0-1,0 1 1,-1-1-1,1 1 1,-1 0-1,-1-1 1,1 1-1,-1 3-4,2 16-10,-2 0 1,-1 14 9,1 20-181,5-11-970,3 0-1,13 45 1152,-7-31 431,0 15-431,-12-58 118,0 8-327,2-1 1,1 0-1,2 2 209,-8-28-556,0-1-1213,0 0-4767</inkml:trace>
  <inkml:trace contextRef="#ctx0" brushRef="#br1" timeOffset="-182793.186">12297 4583 14616,'1'15'-74,"1"1"1,0-1-1,1 0 1,2 3 73,6 48-289,-9 12 1071,-3 0 0,-11 72-782,1-2-1069,-5 66 1413,-33 158-344,39-313-605,0 32 605,9-71 180,0 1-1,2 0 1,0 0 0,2-1-1,0 1 1,2 3-180,-5-23 23,0-1 0,0 0 0,0 1-1,-1-1 1,1 0 0,0 1 0,0-1 0,0 0 0,1 1 0,-1-1 0,0 0 0,0 1 0,0-1 0,0 0-1,0 1 1,0-1 0,0 0 0,1 0 0,-1 1 0,0-1 0,0 0 0,0 1 0,1-1 0,-1 0 0,0 0-1,0 1 1,1-1 0,-1 0 0,0 0 0,0 0 0,1 0 0,-1 1 0,0-1 0,1 0 0,-1 0-1,0 0 1,1 0 0,-1 0 0,0 0 0,1 0 0,-1 0 0,0 0 0,1 0 0,-1 0 0,0 0 0,1 0-1,-1 0 1,0 0 0,1 0 0,-1 0-23,12-20 227,-8 12-224,-1-1-1,-1 1 0,0-1 1,0 1-1,0-5-2,-2 9 5,-1-8 7,-20-7-2,-25-7-365,33 20 336,0-2-1,0 0 0,0 0 1,1-1-1,0 0 0,1-2 20,1 0 63,0 0-1,1 0 0,1-1 0,0 0 1,1-1-1,0 0 0,1 0 0,0 0 0,1-1 1,1 0-1,0 0 0,1 0 0,0-1 1,2 1-1,-1-13-62,5 8 166,-1 1-4884,-2 18-3555</inkml:trace>
  <inkml:trace contextRef="#ctx0" brushRef="#br1" timeOffset="-182381.216">12311 6050 15688,'0'0'0,"0"-20"624,8 2 7,3-7-351,1-5 0,5-7-312,3 2 8,1-6-1431,1 7 7,1 0 520,-6 5 8,-1 5 104,-3 5 8,-1-1-6816</inkml:trace>
  <inkml:trace contextRef="#ctx0" brushRef="#br1" timeOffset="-181495.274">12715 5261 15776,'9'-24'45,"1"0"0,2 1 0,0 0 0,1 1 0,1 1 0,1 0 0,1 0 0,1 2 0,19-17-45,-21 21-660,0 1 0,1 1 0,15-10 660,-25 20-217,-1-1-1,1 1 1,0 0 0,0 0 0,0 1 0,0-1 0,0 2 0,1-1 0,-1 1-1,1-1 1,-1 2 0,1-1 0,-1 1 0,2 0 217,-5 1 21,0 0 0,0 0 0,-1 0 0,1 0 0,0 0 0,0 1 0,-1-1 0,1 1 0,-1 0 0,1 0 0,-1 0 0,0 0 0,0 0 0,0 0 0,0 1 0,0-1 0,0 1 0,-1-1 0,1 1 0,-1 0 0,0 0 0,0 0 0,0-1 0,0 1 0,0 0 0,0 0 0,-1 0 0,0 1-21,3 11 453,-1 1-1,0 0 1,-1-1 0,-1 15-453,-3 8 462,-2 0 0,-1 0 0,-2 0 0,-1-1 0,-2 0 0,-2-1-1,-1-1 1,-2 0 0,-1 0 0,-4 2-462,19-33-90,0-1-1,0 0 1,0 1-1,-1-1 1,1 0-1,-1 0 1,0 0-1,0-1 1,0 1-1,0-1 0,0 1 1,-1-1-1,1 0 1,-1 0-1,1-1 1,-1 1-1,0-1 1,1 1-1,-1-1 0,0 0 1,0-1 90,-2 0-191,0 0 1,0 0-1,0 0 1,0-1-1,1 0 1,-1 0-1,0-1 1,1 0-1,-1 0 1,1 0-1,-1-1 0,1 1 1,-2-3 190,-1 1 49,0-1 0,0 0 0,1-1 0,0 0 0,0 0 0,1 0 0,0-1 0,0 0 0,0 0 0,1 0 0,0-1 0,0 0 0,1 0 0,0 0-1,0-1 1,1 1 0,0-1 0,1 0 0,-1-8-49,1 7-5,1-1 1,1 1-1,0-1 0,1 1 0,0-1 0,0 1 0,1-1 0,1 1 0,0 0 0,0 0 0,1 0 0,0 0 0,0 1 0,1-1 0,1 1 0,0 0 1,1 0 4,22-28-3160,1 0-4192</inkml:trace>
  <inkml:trace contextRef="#ctx0" brushRef="#br1" timeOffset="-181191.151">13024 5444 14520,'6'11'0,"6"3"640,0 3 0,7-1-1136,-5 6 8,1-1-712,-1 4 0,4-1 584,-4-2 0,3-4 96,-2-3 0,1-1-6480</inkml:trace>
  <inkml:trace contextRef="#ctx0" brushRef="#br1" timeOffset="-179828.471">10345 4578 15864,'1'6'16,"22"129"100,1 104-116,7 46-4011,-4-107 3826,3 162 185,-22-237-1107,0 10 927,-8-110 327,0-3 402,1-1-472,0 1 0,-1-1 0,1 1 0,0-1 0,-1 1 0,1-1 0,0 0 1,-1 1-1,1-1 0,-1 0 0,1 1 0,-1-1 0,0 0 0,1 0 0,-1 1 0,0-1 0,1 0 0,-1 0 0,0 0 0,0 0 0,0 1 0,0-1 0,0 0 1,0 0-78,3-19 798,-3 18-459,0 2-206,0 0-18,0 0 113,-10-14 429,7 9-497,1 2 8,0 1 0,1-1 0,-1 0 0,1 0 0,0 0 0,0 0 0,0 1 0,0-1 0,0-1 0,0-2-168,-16-3 288,8 3-388,0-1 0,1 0 0,0-1 1,0 0-1,1 0 0,-3-5 100,-16-17-484,10 13 262,1 1-1,1-2 0,0 0 1,2 0-1,0-1 0,1-1 1,1 0-1,-2-6 223,10 21-181,1 1-1,0-1 1,0 0 0,0 0-1,0 0 1,1 0 0,0 0-1,0 0 1,0-1 0,1 1-1,-1 0 1,1 0 0,1 1-1,0-4 182,2-11-8022</inkml:trace>
  <inkml:trace contextRef="#ctx0" brushRef="#br1" timeOffset="-179378.841">10546 5894 15328,'5'-12'0,"3"-10"-536,2-4 8,3-6-216,1-6 0,1-9 840,2-4 8,0-4-432,3 1 8,0 2 728,0 7 0,0 6-176,-2 6 0,2 4 232,-5 7 0,-1 5-4368,-2 5 8,2 0 296</inkml:trace>
  <inkml:trace contextRef="#ctx0" brushRef="#br1" timeOffset="-178808.068">10860 5013 13984,'30'-45'-312,"2"2"0,2 2 0,33-32 312,-64 69-91,1 1 0,-1-1 0,1 1 0,0 0 0,0 0 1,0 1-1,1-1 0,-1 1 0,1 0 0,-1 0 0,1 0 1,0 1-1,4-2 91,-7 3-15,1 0 1,-1 0-1,1 0 0,0 0 1,-1 1-1,1-1 1,0 1-1,-1-1 1,1 1-1,-1 0 0,1 0 1,-1 0-1,0 0 1,1 1-1,-1-1 0,0 1 1,0-1-1,0 1 1,0 0-1,0 0 1,0 0-1,0 0 0,-1 0 1,1 0-1,-1 0 1,2 3 14,2 5 367,1 1 1,-2 0 0,1 0-1,-2 0 1,1 1 0,-2-1-1,1 1 1,-2 0 0,0 0 0,0 12-368,-1 21 846,-2 0 0,-4 10-846,6-52 22,-5 38 344,-3 0 0,-1-1 0,-1 0 0,-3 0 0,-1-1 0,-12 22-366,25-58-65,-1-1-1,1 1 0,0-1 0,-1 1 1,0-1-1,1 1 0,-1-1 0,0 0 0,0 0 1,0 0-1,-1 0 0,1 0 0,0 0 1,-1-1-1,1 1 0,-1-1 0,0 0 0,1 0 1,-1 0-1,0 0 0,-2 1 66,0-2-63,0 0 0,1 0-1,-1 0 1,1 0 0,-1-1 0,1 0 0,-1 0-1,1 0 1,-1 0 0,1-1 0,0 1-1,0-1 1,-1-1 63,-7-3 46,0-1 1,1-1-1,1 0 0,-1 0 0,1-1 0,0-1 0,1 1 0,0-1 0,0-3-46,1 3 22,2-1-1,0 0 0,0-1 0,1 1 0,1-1 0,0 0 0,0 0 0,1-1 0,1 1 0,-1-7-21,1-5-1450,1-1 0,1 1 0,2-1 0,3-22 1450,3-8-7450</inkml:trace>
  <inkml:trace contextRef="#ctx0" brushRef="#br1" timeOffset="-178506.141">11122 5378 14256,'8'10'0,"7"6"-512,-1 3 0,2 2-688,-1-1 8,-1-3-504,1-3 8,-1 1-3008</inkml:trace>
  <inkml:trace contextRef="#ctx0" brushRef="#br1" timeOffset="-176053.566">8425 4523 16224,'3'13'1050,"8"27"-1374,-2 0-1,-1 0 1,-3 1-1,-1 2 325,5 168 915,-7-106-924,2 378 854,-4-465-759,1-1-1,1 1 1,1 3-86,2 29-287,-28-65 403,4 5-146,17 9-48,2 1-188,-2-2-79,-16-15-37,1-2 0,1 1-1,0-2 1,2 0 0,0-1-1,0-3 383,-11-23 1234,2 0-1,-6-21-1233,19 33 190,10 34-396,0-1 1,0 1-1,0-1 1,0 1-1,1-1 1,-1 1-1,0-1 1,1 1-1,-1 0 1,1-1-1,0 1 1,-1 0-1,1-1 1,0 1-1,0 0 1,0 0-1,0 0 1,0-1-1,0 1 0,0 0 1,1 0 205,7-7-8661</inkml:trace>
  <inkml:trace contextRef="#ctx0" brushRef="#br1" timeOffset="-175609.41">8550 5666 15416,'7'-9'0,"4"-8"-296,-2-6 0,4-3-176,-1 0 8,0-3-1312,5 3 8,6-3 1040,2 0 8,4-2 2208,-1-1 8,-2-1-432,4 2 0,0 2-136,-9 7 0,-4 4-2552,-5 3 8,1 1-6968</inkml:trace>
  <inkml:trace contextRef="#ctx0" brushRef="#br1" timeOffset="-173269.327">9001 4792 16136,'2'-2'129,"2"-4"-150,0 0 0,0 0-1,0 0 1,1 1 0,0 0 0,1 0 0,-1 0 0,1 0 0,-1 1 0,1 0 0,1 0-1,-1 1 1,1 0 0,-1 0 0,1 0 0,0 1 0,1-1 21,-2 2-215,0 0 0,0 1 0,0-1 0,0 1 0,0 0 0,-1 0 1,1 1-1,0 0 0,0 0 0,0 0 0,0 1 0,-1 0 0,1 0 0,-1 0 0,1 1 0,-1 0 1,0 0-1,0 0 0,0 1 0,-1-1 0,4 4 215,0 0 159,-1 1-1,0-1 1,-1 1 0,0 0-1,0 1 1,-1-1 0,0 1-1,0 0 1,-1 1 0,0-1-1,-1 1 1,0 1-159,1 3 409,-2 0 0,1 0 0,-2 0 0,0 0 0,-1 1 0,0-1 0,-1 0 0,-2 5-409,-1 5 343,-1 0 0,-2 0 0,0-1 0,-2 1 1,0-2-1,-2 1 0,0-2 0,-2 1 0,-14 18-343,24-36-71,0 0 0,0 0 1,0-1-1,0 1 1,-1-1-1,1 0 0,-1 0 1,0 0-1,0 0 1,0-1-1,-4 3 71,4-4-41,1 0 0,-1-1 0,1 1 0,-1-1 0,1 1 0,-1-1 0,0 0 0,1 0 0,-1-1 0,1 1 1,-1-1-1,1 1 0,-1-1 0,1 0 0,0-1 0,-1 1 41,-5-3-27,1 1 0,0-1-1,0-1 1,0 1 0,1-2 0,-1 1 0,1-1 0,0 0 0,1 0-1,0-1 1,0 1 0,0-2 0,1 1 0,0 0 0,0-1 0,0 0 0,1 0-1,-2-7 28,3 4-97,-1 0 0,1 0 0,1-1 0,0 1 0,1 0 0,0-1 0,1 1-1,0-1 1,0 1 0,2-1 0,-1 1 0,1-1 0,1 1 0,2-6 97,2-2-1469,1 1 1,0 0 0,8-10 1468,2-6-7772</inkml:trace>
  <inkml:trace contextRef="#ctx0" brushRef="#br1" timeOffset="-172937.897">9238 5282 16136,'0'0'0,"21"12"-624,-8-1 0,2 6-464,2 3 8,3 1 944,1 1 8,4-1-24,-5-6 8,0-1-8464</inkml:trace>
  <inkml:trace contextRef="#ctx0" brushRef="#br1" timeOffset="23779.908">5647 4553 15688,'9'9'759,"-7"-7"16,-2-2 58,0 22 933,-2 21-762,-2 0 0,-6 28-1004,2-23 770,-1 43-770,10 30-1997,10 62 1997,-2-43 413,-4 56-396,0 30 318,-11-162 9,30-81-654,-22 15 325,-1 1 1,0-1-1,0 0 0,0 1 1,0-1-1,0 0 1,0 0-1,0 0 1,-1 1-1,1-1 1,-1 0-1,1 0 0,-1 0 1,0 0-1,1 0 1,-1 0-1,0 0 1,0 0-1,-1 0 1,1 0-1,0 0 0,-1 0 1,1 0-1,-1 0-15,0-2 224,-1-1-1,0 1 1,0 0 0,0 0-1,0 0 1,-1 0-1,1 0 1,-1 1-1,-1-2-223,-11-10-25,0 1 0,-1 0-1,-1 1 1,0 1 0,-1 1-1,0 0 1,-9-2 25,11 1-639,-3-2-1060,8 10-4180,11 4-4270</inkml:trace>
  <inkml:trace contextRef="#ctx0" brushRef="#br1" timeOffset="24276.36">5673 5800 14256,'0'0'0,"10"-13"424,-2 4 8,5-3-432,-1-1 8,2-3 432,3-4 0,2-3-304,3-3 0,-1-1 0,6-2-1,0-1-167,-2 1 0,-1 2-759,-5 1 7,1 1-1592,-5 3 0,0 2-4168</inkml:trace>
  <inkml:trace contextRef="#ctx0" brushRef="#br1" timeOffset="30438.038">6074 5068 15240,'2'-1'37,"1"-1"0,0 1 0,0 0 1,-1-1-1,1 0 0,-1 0 0,1 0 0,-1 0 1,0 0-1,0 0 0,0-1-37,-1 2 10,0-1 0,-1 1 0,1-1 0,-1 1 0,0-1 0,1 0-1,-1 1 1,0-1 0,0 0 0,0 1 0,0-1 0,-1 0 0,1 1 0,0-1 0,-1 0-1,1 1 1,-1-1 0,1 1 0,-1-1 0,0 1 0,0-1-10,-2-5-253,1-1 0,-1 1 0,1-1-1,0 0 1,1 1 0,0-1 0,0 0 0,1 0 0,-1 0 0,2 0 0,-1 1 0,1-1 0,1 0 0,-1 0-1,1 1 1,0-1 0,4-7 253,-1 2-765,1-1-1,1 0 0,0 1 1,1 1-1,0-1 1,1 1-1,1 1 0,-1-1 1,6-3 765,-9 10 273,1-1 1,0 1-1,0-1 0,0 2 1,1-1-1,-1 1 1,1 0-1,1 1-273,-4 1 508,-1 0 1,1 1-1,0 0 0,0 0 1,0 0-1,0 1 0,0 0 1,0 0-1,0 0 0,0 0 1,0 1-1,0 0 0,-1 0 1,2 1-509,0 0 343,-1 1 0,1-1 0,-1 1 0,0 1 0,1-1 0,-2 1 0,1 0 0,0 0 0,-1 1 0,0-1 0,0 1 0,0 0 0,0 0 0,-1 0 0,0 1 0,0-1 0,1 4-343,7 17 546,-1 0-1,-1 0 1,1 11-546,-5-20 171,3 11-594,-1-1-1,-2 1 0,-1 1 0,1 25 424,-5-42-169,0 0 0,0 0-1,-2-1 1,1 1-1,-2-1 1,1 1 0,-1-1-1,-1 0 1,0 0-1,-1 0 1,0-1 0,-1 1-1,-2 3 170,-3 1-13,0 0 0,-1-1 0,0-1 0,-1 0 0,-1 0 0,0-1 0,-7 4 13,17-13 110,0 0-1,0-1 0,-1 1 1,1-1-1,0 0 1,-1 0-1,0 0 1,1 0-1,-1-1 1,0 0-1,0 0 1,0 0-1,0-1 1,0 0-1,0 0 1,0 0-1,0 0 1,1-1-1,-1 0 1,0 0-1,0 0 1,0-1-1,1 1 0,-1-1 1,1 0-1,-1 0 1,1-1-1,0 1 1,0-1-1,-1-1-109,-4-4-20,0-1 0,0 0 0,1 0 1,0-1-1,1-1 0,0 1 0,1-1 0,0 0 0,0 0 0,1-1 0,1 0 0,0 0 0,0-3 20,-1-6-983,0 1 0,2-1 0,0-7 983,1 0-4545,2 1 0,1-8 4545,2 1-4821</inkml:trace>
  <inkml:trace contextRef="#ctx0" brushRef="#br1" timeOffset="30896.006">6439 5260 15416,'-12'-13'602,"20"13"614,24 15-905,-23-6-392,0 0 0,-1 0 0,0 0 0,1 4 81,-5-7-269,1 1 0,0-1 1,0 0-1,1-1 0,-1 1 0,1-1 0,0 0 0,1 0 0,-1-1 0,1 0 1,3 1 268,-2 0-2563,0 0-5098</inkml:trace>
  <inkml:trace contextRef="#ctx0" brushRef="#br0" timeOffset="187440.86">14621 3582 15960,'0'0'607,"0"0"23,0 0 86,0 0-74,0 0-398,-30-1-178,24 3-225,0 0 0,0 0 0,0 1 1,1 0-1,0 0 0,-1 1 0,1-1 0,0 1 1,1 0-1,-1 0 0,1 1 0,-3 3 159,-9 11-666,0 2 0,-4 9 666,17-25 22,-12 18 266,1 2 0,2-1 1,0 1-1,2 1 0,1 0 0,1 1 1,1 1-289,2-7 152,1 0 0,1 0 1,1 1-1,1-1 0,1 1 1,1-1-1,1 1 1,0-1-1,4 8-152,-5-25 3,0 0 0,0 1 0,0-1 0,1 0 0,0 0 0,0-1-1,0 1 1,0 0 0,1-1 0,-1 1 0,1-1 0,0 0 0,0 0 0,0 0 0,1 0 0,-1 0-1,0-1 1,1 1 0,0-1 0,0 0 0,0 0 0,0-1 0,0 1 0,0-1 0,0 0 0,0 0 0,0 0-1,1 0 1,-1-1 0,0 0 0,1 0 0,-1 0 0,0 0 0,0-1 0,1 1 0,-1-1 0,0 0 0,0-1-1,2 0-2,2 0-140,0-1 0,0 0-1,-1 0 1,1 0-1,-1-1 1,0-1 0,0 1-1,0-1 1,-1 0-1,1-1 1,-1 1-1,0-1 1,-1 0 0,0-1-1,0 0 1,4-5 140,111-194-4488,-117 200 5071,10-20-304,-10 9 6659,-5 19-6810,-1 1-1,0-1 1,0 0 0,0-1 0,0 1 0,0-1 0,-1 1 0,1-1 0,0 0-1,-1 0 1,-2 0-128,-18 6 516,16-5-426,1 0 1,-1 0-1,0 0 1,0-1-1,-7 0-90,12-1-241,1-1 0,0 1-1,-1 0 1,1-1-1,0 1 1,0-1 0,0 0-1,-1 0 1,1 0-1,0 0 1,0 0 0,0 0-1,1-1 1,-1 1 0,0 0-1,0-1 1,1 0-1,-1 1 1,1-1 0,-1 0-1,1 0 1,0 0 241,-1 0-3468,2 2-5545</inkml:trace>
  <inkml:trace contextRef="#ctx0" brushRef="#br0" timeOffset="117102.66">855 3842 18015,'8'-1'741,"0"0"-1,0 0 0,0-1 0,-1 0 0,1-1 0,0 0-740,33-9 263,19 2-2684,83-13 1769,-13 4 6519,77 1-5867,-65 9-3182,187-29 8092,-192 26-7499,-36 5 757,-33-2 3758,-1-1-242,-38 7-1358,-1-1-1,1-2 1,-1-1 0,1-2-327,-24 7-78,-1 0-1,0-1 1,0 1-1,0-1 0,0 0 1,-1 0-1,1 0 0,1-3 80,-3 4-45,-2 2 12,0 0 9,0 0 8,0 0-4,0 0-42,0 0-3,0 0 28,4-18-2151,-145-38-3199,49 14 6608,84 38-1584,-7-3 2045,9 6-5576,0 2-4537,6-1 2918</inkml:trace>
  <inkml:trace contextRef="#ctx0" brushRef="#br0" timeOffset="117704.054">2533 3525 16495,'-16'9'186,"13"-7"-73,3-2-308,0 0 18,0 0 378,-20 24 441,-20 36-1589,-6 15 947,17-26-896,-3-1-1,-18 21 897,34-49 2578,-2-2 0,-13 13-2578,30-30-852,1-1-1224,0 0-1524,0 0-4889</inkml:trace>
  <inkml:trace contextRef="#ctx0" brushRef="#br0" timeOffset="118828.901">1187 3525 16495,'5'-19'503,"-2"0"0,0-1-1,-1 0 1,-1 1 0,-1-1-1,0-1-502,-5-42 560,2 45-528,1 1 0,2-1 0,-1 0 0,2 0 0,1 0 0,2-11-32,-4 27 60,0 2-144,7 12-44,109 203 3752,-107-201-3460,-1 0-1,2-1 1,0 0-1,0 0 0,1-1 1,1-1-1,4 4-163,-16-15-9,1 1 0,-1-1 0,1 0 0,-1 0 0,1 1 0,-1-1-1,1 0 1,-1 0 0,1 0 0,-1 0 0,1 1 0,0-1 0,-1 0 0,1 0-1,-1 0 1,1 0 0,-1 0 0,1 0 0,-1-1 0,1 1 0,-1 0 0,1 0-1,-1 0 1,1 0 0,-1-1 0,1 1 0,-1 0 0,1 0 0,-1-1 0,1 1-1,-1 0 1,1-1 0,-1 1 0,0-1 0,1 1 0,-1 0 0,0-1 0,1 1-1,-1-1 1,0 1 0,1-1 0,-1 1 0,0-1 0,0 1 0,0-1 9,11-25-659,-11 25 628,5-20 114,0 1-1,-2-1 1,0 0-1,-2 0 1,0-18-83,-5-34-1075,-3 3-3937,6 68 1499,1 2-6079</inkml:trace>
  <inkml:trace contextRef="#ctx0" brushRef="#br0" timeOffset="122155.087">2893 3386 14256,'1'9'282,"0"1"0,1-1 0,0 0 1,0 0-1,1 0 0,1 0 0,-1 0 1,5 6-283,12 34 1381,-3 22-1379,-4 1-1,-2 1 1,-4 0 0,-2 11-2,7 65 1339,-12-145-1287,8 71 1352,-3 26-1404,-5-100 126,-5-12-138,-1-13-456,2 1-1,1 0 0,0-1 1,1-19 468,1 8 296,-5-53 75,5 0 0,3 0 0,5 0-1,3 1 1,10-31-371,-18 107-39,1 0-1,1-1 0,0 1 0,1 1 0,0-1 0,0 1 1,1-1-1,0 2 0,1-1 0,0 1 0,7-7 40,-11 13-142,1 0 0,-1 0-1,1 0 1,0 0-1,0 0 1,0 1 0,0 0-1,0 0 1,0 0 0,1 0-1,-1 1 1,1 0 0,-1 0-1,1 0 1,0 0-1,-1 1 1,1-1 0,0 1-1,-1 0 1,1 1 0,0-1-1,-1 1 1,1 0 0,0 0-1,-1 1 1,0-1 0,1 1-1,-1 0 1,4 2 142,0 1 258,-1 0 0,1 0 0,-1 1 0,0 0 0,0 0 0,0 1 0,-1-1 0,0 1 0,0 1 0,-1-1 0,0 1 0,-1 0 0,1 1 0,-1-1 0,-1 1 1,0-1-1,1 5-258,0 2 190,0 0 0,-1 1 0,-1-1-1,-1 1 1,0-1 0,-1 1 0,-1-1 0,0 1 0,-1-1 0,0 1-190,-1-7 87,1 1 0,-1-1 0,-1 0 0,0 0 0,0-1 0,-1 2-87,4-8 55,0 1 0,-1-1 1,1 1-1,-1-1 0,0 0 0,1 1 0,-1-1 0,0 0 0,0 0 1,0 0-1,-1-1 0,1 1 0,0 0 0,-1-1 0,1 1 1,-1-1-1,0 0 0,1 0 0,-1 0 0,0 0 0,-2 0-55,4-1-41,1 0 0,-1 0-1,0 0 1,1 0 0,-1 0 0,1 0-1,-1 0 1,1 0 0,-1 0-1,0 0 1,1 0 0,-1-1 0,1 1-1,-1 0 1,1 0 0,-1-1-1,1 1 1,-1 0 0,1-1-1,-1 1 1,1 0 0,-1-1 0,1 1-1,-1-1 1,1 1 0,0 0-1,-1-1 1,1 1 0,0-1 0,-1 1-1,1-1 1,0 0 0,0 1-1,0-1 1,-1 1 0,1-1 0,0 1-1,0-1 1,0 0 0,0 1-1,0-1 1,0 1 0,0-1 0,0 0-1,0 1 1,1-1 0,-1 1-1,0-1 1,0 1 0,1-1 41,-1-1-42,1 0 0,0 0 0,-1 0-1,1 1 1,0-1 0,0 0 0,0 1 0,1-1 0,-1 1 0,0 0 0,1-1 0,-1 1 0,1 0-1,-1-1 1,1 1 42,4-1 142,0 0 0,-1 0-1,2 0 1,-1 1 0,0 0 0,0 0-1,0 1 1,0 0 0,1 0-1,-1 0 1,0 0 0,0 1-1,0 0 1,0 1 0,0 0-1,0-1 1,0 2 0,0-1 0,0 1-1,-1 0 1,1 0 0,-1 0-1,0 1 1,2 1-142,2 2 45,0 1 0,0 0 0,0 0 1,-1 1-1,0 0 0,-1 0 0,0 1 0,0 0 0,-1 0 1,0 1-1,-1 0 0,1 4-45,-1 1-62,-1 1 0,0-1 1,-2 1-1,1-1 0,-2 1 0,-1 0 1,0 0-1,-1 0 0,0 0 0,-2-1 1,0 1-1,-1-1 0,-3 9 62,4-16-31,0 0 0,0-1 0,-1 1 0,0-1 0,-1 0 0,0 0 0,0 0 0,-1-1 0,1 0 0,-2 0 0,1 0 0,-1-1 0,0 0 0,0 0 0,-1-1 0,0 1 0,0-2 0,0 1 0,0-1-1,-1-1 1,0 1 0,1-1 0,-1-1 0,-1 0 0,-1 0 31,-1-1 161,-1 0 0,0-1 0,1 0-1,-1-1 1,1-1 0,-1 0 0,1 0 0,0-2-1,-1 1 1,2-2 0,-1 1 0,0-1 0,1-1-1,0 0 1,-5-4-161,8 4-311,1 0 1,-1 0-1,1-1 0,0 0 0,0 0 0,1-1 0,0 1 1,0-2-1,-1-3 311,3 5-780,0 0 1,1 0-1,1-1 1,-1 1-1,1-1 1,0 1-1,1-1 1,0 0-1,0 0 1,0 1-1,1-1 1,1-4 779,1-15-9208</inkml:trace>
  <inkml:trace contextRef="#ctx0" brushRef="#br0" timeOffset="123423.129">3623 3781 17391,'9'0'477,"7"0"1671,-16 0-2114,0 0-1,0 0 1,0-1-1,0 1 1,0 0-1,0 0 1,0 0 0,0 0-1,0 0 1,0 0-1,0 0 1,0 0-1,0 0 1,-1 0-1,1 0 1,0-1-1,0 1 1,0 0-1,0 0 1,0 0 0,0 0-1,0 0 1,0 0-1,0 0 1,0 0-1,0 0 1,0 0-1,0-1 1,1 1-1,-1 0 1,0 0-1,0 0 1,0 0 0,0 0-1,0 0 1,0 0-1,0 0 1,0 0-1,0 0 1,0 0-1,0-1-33,-1 1-40,1 0-352,12-3-516,1 1 0,-1 0 0,1 1 0,7 1 908,17 1 2562,34 7-2562,17 0 3561,-1-8-1911,44-9-5109,8 0 3052,-70 7 3252,57-2-1807,168-1-5053,-189 7 5675,74 0 1873,-178-2-3586,-1 0 12,0 0-31,0 0-152,0 0 20,0 0 214,0 0 41,0 0-52,0 0-15,0 0-24,0 0-14,0 0-44,0 0 3,0 0 46,0-4-50,-1 1 0,0-1 0,1 1 1,-1-1-1,-1 1 0,1 0 1,-1 0-1,1-1 0,-1 1 0,0 0 1,0 0-1,0 0 0,0 1 1,-2-2 98,-37-36-2149,33 33 1784,-51-40-379,44 38 1397,0 1 1,0 0 0,0 2-1,-1-1 1,0 2 0,-1 0-1,1 1 1,-17-2-654,-39-2-502,67 8 69,-1 0 1,0 0-1,1 1 0,-1-1 1,1 1-1,-1 1 0,1-1 1,-1 1-1,1 0 0,0 0 1,-2 2 432,6-4-252,-1 1 0,1 0 0,0 0-1,0 0 1,0 0 0,0 0 0,0 1 0,0-1 0,1 0 0,-1 0 0,0 0 0,1 1 0,-1-1 0,1 1 0,-1-1 0,1 0 0,-1 1 0,1-1-1,0 2 253,-1 15-6075,1-18 6052,0 11-5898</inkml:trace>
  <inkml:trace contextRef="#ctx0" brushRef="#br0" timeOffset="124069.117">5059 3811 14880,'-2'-1'108,"1"0"1,-1 0 0,1-1 0,-1 1 0,1-1 0,0 1 0,-1-1 0,1 1 0,0-1 0,0 0 0,0 0-109,1 1 24,0 1 1,-1-1 0,1 0-1,0 1 1,-1-1 0,1 1-1,-1-1 1,1 0 0,-1 1-1,1-1 1,-1 1-1,1-1 1,-1 1 0,1 0-1,-1-1 1,1 1 0,-1 0-1,0-1 1,1 1 0,-1 0-1,0 0 1,1-1 0,-1 1-1,0 0 1,0 0-1,1 0 1,-1 0 0,0 0-1,1 0 1,-1 0 0,0 0-1,0 0 1,1 0 0,-1 1-1,0-1 1,1 0 0,-1 0-1,0 1 1,1-1-1,-1 0-24,-10 4-778,0 0 0,0 0 0,0 1-1,-5 3 779,-69 48 2974,40-25-232,19-14-2104,-41 26 2076,44-30-5314,0 0-3606,23-13-2990</inkml:trace>
  <inkml:trace contextRef="#ctx0" brushRef="#br0" timeOffset="125134.518">5678 3455 17031,'10'-1'1538,"16"-7"-206,-26 8-1310,1-1 1,-1 1 0,0 0 0,1 0 0,-1 0 0,0-1 0,0 1 0,1 0-1,-1 0 1,0-1 0,0 1 0,1 0 0,-1-1 0,0 1 0,0 0 0,0-1 0,0 1-1,0 0 1,1-1 0,-1 1 0,0 0 0,0-1 0,0 1 0,0 0 0,0-1-1,0 1 1,0 0 0,0-1 0,0 1-23,-14-14 1166,11 13-1125,1 0 0,-1 1 0,0-1-1,1 0 1,-1 1 0,0 0 0,0 0 0,1 0 0,-1 0 0,0 0 0,0 0-1,1 1 1,-1-1 0,0 1 0,1 0 0,-1 0 0,0 0 0,1 0-1,-1 0 1,-1 2-41,-54 33-426,48-30 336,-10 9-139,1 0 0,0 2 0,1 0-1,1 1 1,1 1 0,0 0-1,2 1 1,0 1 229,-13 23 364,2 2 0,2 0 0,-4 18-364,20-48 223,2 0 0,0 1 0,1-1 0,1 1 0,0 0-1,1 0 1,1 1 0,0-1 0,2 0 0,0 0 0,1 0 0,4 16-223,-5-24 99,2-1 0,-1 1-1,1-1 1,0 0 0,1 0 0,0-1-1,0 1 1,1-1 0,0 0 0,0 0-1,0 0 1,1-1 0,0 0-1,0 0 1,1 0 0,0-1 0,0 0-1,0 0 1,1-1 0,-1 0 0,1 0-1,0-1 1,0 0 0,0 0-1,1-1 1,3 1-99,0-1 49,1 0 0,1-1-1,-1 0 1,0-1 0,11-2-49,-8 0-584,0-1 0,-1 0 0,1-1 0,-1-1 1,0-1-1,0 0 0,-1-1 584,15-8-1215,-1-1 1,-1-2-1,1-1 1215,41-34 1033,-45 35 395,108-67 1141,-120 73-3834,-10 3-2527,-2 8-475,0 1-5251</inkml:trace>
  <inkml:trace contextRef="#ctx0" brushRef="#br0" timeOffset="126185.577">3926 3454 14344,'0'0'-80,"22"-23"2734,-21 22-2630,4-2 163,-1 1-1,1-1 0,-1 0 1,0 0-1,0 0 1,0 0-1,2-3-186,-5 4 44,0 0 0,0 1 0,0-1 0,0 0 0,0 0 0,-1 1 0,1-1 0,-1 0 0,1 0 0,-1 0 0,0 0 0,0 0 0,1 0 0,-1 0 0,-1 0 0,1 0 0,0 0 0,0 1 0,-1-1 0,1 0 0,-1 0 0,0-1-44,-4-14 75,1 0 0,1 0 0,0 0 0,1 0 0,1 0 0,1-1 0,0 1 0,1 0 0,1 0-1,1-1 1,3-11-75,1 11 205,1 29 654,-2 2-729,5 10-110,-2 1 0,0-1 0,3 21-20,17 45-1070,-27-84 924,4 9-124,0 0 0,1-1 0,0 0 0,1 0 0,4 5 270,-11-17-40,0 1 0,0 0 0,1-1 0,-1 1-1,0-1 1,1 1 0,-1-1 0,1 0 0,-1 1-1,1-1 1,0 0 0,0 0 0,-1 0 0,1 0 0,0-1-1,0 1 1,0 0 0,0-1 0,0 1 0,0-1-1,0 0 1,0 0 0,0 1 0,0-1 0,0-1-1,0 1 1,0 0 0,0 0 0,0-1 0,0 1 0,0-1-1,0 0 1,0 1 0,0-1 0,-1 0 0,1 0-1,0 0 1,0-1 0,-1 1 0,1 0 0,-1-1-1,1 0 41,4-4 147,-1 0-1,0-1 1,-1 1-1,0-1 0,0 0 1,0-1-1,-1 1 0,0 0 1,0-1-1,-1 0 0,0 0 1,0 0-1,-1 0 0,0 0 1,-1 0-147,2-20-73,-1 0 0,-1 0-1,-4-20 74,-1 18-2452,2 18-1317,1 2-4513</inkml:trace>
  <inkml:trace contextRef="#ctx0" brushRef="#br0" timeOffset="130388.623">6303 3747 16224,'6'-1'112,"0"0"1,0 0 0,0 0-1,0 1 1,0 0 0,0 0 0,1 1-1,-1-1 1,0 1 0,0 1 0,5 1-113,13 5 381,-1 1 0,10 6-381,30 10 581,18-4-1160,17-5-10336,3-4 10915,-43-5 1423,10-2 4741,1-6-3548,138-18-6339,-60 4 1392,-50 11 6270,-74 4-2887,86 1 2455,-2 7-4352,-76-2 13,-27-5 768,1 1 1,0-1-1,0 0 0,0-1 1,-1 1-1,1-1 0,0 0 1,0 0-1,0 0 0,0-1 1,0 0-1,-1 0 0,1 0 1,0 0-1,-1-1 0,1 0 0,-1 0 1,2-1 63,-5 3 57,-1-1 0,1 1 0,-1-1-1,1 1 1,-1-1 0,1 1 0,-1-1 0,0 0 0,1 1 0,-1-1 0,0 1 0,1-1-1,-1 0 1,0 1 0,0-1 0,0 0 0,1 1 0,-1-1 0,0 0 0,0 1 0,0-1 0,0 0-1,0 1 1,0-1 0,-1 0 0,1 0 0,0 1 0,0-1 0,0 0 0,-1 1 0,1-1 0,0 1-1,-1-1 1,1 0 0,0 1 0,-1-1 0,1 1 0,-1-1 0,1 1 0,-1-1 0,1 1 0,-1-1-1,1 1 1,-1 0-57,-25-24 793,23 22-825,-28-23-103,20 14-463,-1 1 0,-1 0 0,0 0 0,0 2 1,-1 0-1,0 0 0,0 1 0,-1 1 0,0 0 1,-6-1 597,20 7-95,-47-14-65,25 2-1477,8-6-4963,11 9 3564</inkml:trace>
  <inkml:trace contextRef="#ctx0" brushRef="#br0" timeOffset="131034.821">7758 3863 18015,'9'-15'434,"-9"15"-414,0 0 0,0-1 1,0 1-1,0 0 1,0 0-1,0 0 1,0 0-1,0 0 0,0-1 1,0 1-1,0 0 1,-1 0-1,1 0 1,0 0-1,0 0 1,0 0-1,0 0 0,0-1 1,0 1-1,0 0 1,-1 0-1,1 0 1,0 0-1,0 0 0,0 0 1,0 0-1,0 0 1,-1 0-1,1 0 1,0 0-1,0 0 0,0 0 1,0 0-1,-1 0 1,1 0-1,0 0 1,0 0-1,0 0 1,0 0-1,0 0 0,-1 0 1,1 0-1,0 0 1,0 0-1,0 0 1,0 0-1,0 0 0,-1 1-20,-31 13 1696,28-12-1655,-31 18-1130,0 2 0,-3 4 1089,11-6-665,-2-1-1,0-2 0,-19 8 666,-10 1 2853,49-21-6498,63-21-5177,-23 6 6209,-3 3 81</inkml:trace>
  <inkml:trace contextRef="#ctx0" brushRef="#br0" timeOffset="132132.018">8180 3628 15600,'5'35'408,"0"1"0,-3 0 1,-1 0-1,-2 0 0,-1 1 1,-2 3-409,0 14 304,3-34-101,-4 48 869,5 68-1072,-4-171-1032,-1-3 965,1 0-1,2 0 1,1 0-1,3-6 68,5-22 1015,-3 28-837,1 0-1,9-32-177,-4 34-310,-5 10-287,2 1-1,1 0 1,1 1-1,1 0 0,13-22 598,-21 42-211,0 1-1,1 0 0,-1 0 0,1 0 0,0 0 0,-1 0 0,1 0 0,1 1 0,-1-1 0,0 1 0,1 0 0,-1 0 0,1 0 0,-1 0 0,1 1 0,0-1 0,0 1 0,0 0 212,2 0 36,-1 1 1,1 0-1,-1 0 0,1 0 0,-1 0 0,1 1 0,-1 0 1,1 0-1,-1 0 0,0 1 0,1 0 0,0 1-36,7 3 800,0 1 0,0 0-1,-1 1 1,0 0 0,-1 1-1,1 1 1,-2 0 0,1 0-1,4 7-799,-4-3 374,0 1 0,-1 0 0,-1 0-1,0 1 1,0 2-374,-3-2-215,0-1 0,-1 1-1,-1 0 1,-1 0 0,0 0-1,-1 1 1,0-1 0,-2 0 0,0 1-1,0-1 1,-2 1 0,0-1-1,-1 0 1,-2 5 215,-2 11-133,-2-1 0,-5 10 133,9-29-118,0-1 0,0 1 0,-2-1 0,1 0 0,-1-1 0,-1 0 0,-4 5 118,8-11 213,0-1 0,-1 0 0,1 0 0,-1 0 0,0-1 0,0 1 0,0-1 0,0 0 0,0-1 0,-1 1 0,1-1 0,0 0 0,-1 0 0,1-1-1,-1 0 1,1 0 0,-1 0 0,1 0 0,-1-1 0,1 0 0,0 0 0,-3-1-213,-1 0-58,1-1-1,-1 1 1,0-1-1,1-1 1,0 0-1,0 0 1,0 0 0,0-1-1,1 0 1,0-1-1,0 1 1,0-1-1,-2-3 59,5 3-360,0 1-1,1-1 1,0 1 0,0-1-1,0 0 1,0 0-1,1-1 1,0 1 0,0-2 360,-6-37-6771,4 22-582</inkml:trace>
  <inkml:trace contextRef="#ctx0" brushRef="#br0" timeOffset="133451.742">6744 3478 16583,'22'-7'1848,"-21"7"-1602,-1 0-266,0 0-146,0 0-334,-5-13-44,-1-6 823,1-1-1,1 0 0,1 0 1,0-14-279,-1-1 305,-4-6-198,5 30-153,0-1 1,1 1-1,1-1 0,0 1 1,0-11 45,1 22-6,0-1 0,0 0 0,0 0 0,0 1 1,1-1-1,-1 0 0,0 0 0,0 1 0,0-1 0,1 0 0,-1 0 1,0 1-1,1-1 0,-1 0 0,1 1 0,-1-1 0,1 1 1,-1-1-1,1 0 0,-1 1 0,1-1 0,-1 1 0,1 0 1,0-1-1,-1 1 0,1-1 0,0 1 0,0 0 0,-1-1 0,1 1 1,0 0-1,-1 0 0,1 0 0,0 0 0,0 0 0,0 0 1,-1 0-1,1 0 0,0 0 0,0 0 0,-1 0 0,1 0 0,0 0 1,0 0-1,-1 1 0,1-1 0,0 0 0,-1 1 0,1-1 1,0 0-1,-1 1 0,1-1 0,0 1 0,-1-1 0,1 1 1,-1 0-1,1-1 0,-1 1 0,1-1 0,-1 1 0,1 0 0,-1-1 1,0 1-1,1 0 0,-1 0 0,0-1 0,0 1 0,1 1 6,9 32 315,-8-24-588,1-1 0,1 1 0,-1-1 0,1 0 0,1 0-1,1 3 274,57 80-3010,12 6 11011,13 7-8001,-84-101 93,-1 0-16,0 0 0,1-1 0,-1 1 1,1-1-1,0 0 0,2 2-77,-5-5-17,0 1 1,-1-1 0,1 0-1,0 1 1,0-1-1,-1 0 1,1 0-1,0 0 1,0 1-1,0-1 1,-1 0 0,1 0-1,0 0 1,0 0-1,0 0 1,-1-1-1,1 1 1,0 0-1,0 0 1,-1 0 0,1-1-1,0 1 1,0 0-1,-1-1 1,1 1-1,0-1 1,-1 1 0,1-1-1,0 1 1,-1-1-1,1 1 1,-1-1-1,1 1 1,-1-1-1,1 0 1,-1 1 0,1-1-1,-1 0 1,0 0-1,1 1 1,-1-1-1,0 0 17,7-18-181,-1 1-1,-1-1 1,-1 0-1,-1 0 1,0 0-1,-1-9 182,1 3 52,3-60 284,-3 46-811,1 1 0,1-1 0,3 0 475,-7 33-406,3-13-926,-3 5-2846,-1 5-4907</inkml:trace>
  <inkml:trace contextRef="#ctx0" brushRef="#br0" timeOffset="135539.452">8654 3811 14072,'0'0'-352,"0"0"-40,0 0-159,0 0 55,0 0 359,0 0 219,0 0 525,0 0 133,0 0-9,30 12 1970,11 3-2389,-28-9-876,0-1 1,0-1-1,0 0 0,1-1 1,0 0-1,-1-1 1,6 0 563,10-2-2336,24 2 2781,-33-1 1235,-1 1 0,1 1 0,0 1-1680,-5-1 1253,1-1 0,-1 0 0,1-1 0,8-1-1253,60-6 1045,-56 3-1853,1 1-1,-1 1 1,20 3 808,-41-1-199,0 1 0,0 0 1,-1 0-1,1 1 0,0-1 1,-1 1-1,5 3 199,28 12-203,-29-17 595,0-1 0,0 0 0,0 0 0,1-1 0,-1 0 0,0-1 0,0 0 0,-1 0 0,1-1 0,3-2-392,3 0 55,-14 5-14,11-4 48,0 0 0,0 1 1,1 0-1,-1 2 0,0-1 0,1 2 0,6 0-89,-5-1 1,5 2-218,-19-1 40,-1 0 154,34-12-553,-33 12 227,-1 0 490,0 0 62,0 0-244,0 0-50,0 0 28,0 0 23,0 0 64,-12-33-219,8 19 214,-6-3-591,1 1 0,-2 0 0,0 1 0,-1 0 0,0 1 0,-2 0 0,1 1 0,-15-10 572,-49-35 343,0 10 3658,71 44-4816,-14-5-142,13 9-3414,0 2-4365,7-2 5392</inkml:trace>
  <inkml:trace contextRef="#ctx0" brushRef="#br0" timeOffset="136078.705">9716 3894 16495,'0'0'91,"-1"0"0,1-1-1,0 1 1,0 0 0,-1 0-1,1 0 1,0-1-1,0 1 1,-1 0 0,1 0-1,0 0 1,0 0-1,-1 0 1,1 0 0,0 0-1,-1 0 1,1 0 0,0 0-1,-1 0 1,1 0-1,0 0 1,-1 0 0,1 0-1,0 0 1,0 0-1,-1 0 1,1 0 0,0 0-1,-1 0 1,1 1 0,0-1-1,0 0 1,-1 0-1,1 0-90,-4 12-455,4-11 279,0 1 1,-1 0-1,1 0 0,-1 0 0,1-1 0,-1 1 0,0 0 0,0-1 0,0 1 0,0-1 0,0 1 0,0-1 0,0 1 0,0-1 0,0 1 0,-2 0 176,-66 39-3068,50-31 3217,0 1 1,1 0-1,0 2 1,1 0-1,-3 4-149,18-15-889,2-2-1662,0 0-662,0 0-1007</inkml:trace>
  <inkml:trace contextRef="#ctx0" brushRef="#br0" timeOffset="137025.357">8894 3409 15960,'0'0'17,"-3"-19"1840,-2-20-1957,2 1-1,2-1 1,2 0 0,4-30 100,-3 63 589,1 13-262,3 33-280,2 11-678,-4-34 368,2-1 0,0 0 0,0 0 0,9 13 263,-12-23 245,0-1 0,1 0 1,0 0-1,0 0 0,0-1 0,0 1 0,1-1 1,0 0-1,0 0 0,0-1 0,0 1 1,1-1-1,-1 0 0,7 2-245,-6-3 286,1 1-135,0-1-1,0 1 0,0-1 0,0-1 0,0 1 0,4-1-150,-9-1 18,0 0-1,0 0 0,-1 0 0,1 0 1,0-1-1,0 1 0,-1-1 1,1 1-1,0-1 0,0 1 0,-1-1 1,1 0-1,-1 0 0,1 0 0,-1 0 1,1 0-1,-1 0 0,1-1 0,-1 1 1,0 0-1,0-1 0,0 1 0,0-1 1,0 1-1,0-1 0,0 1 0,0-1 1,-1 0-18,8-19-194,-2 0 1,-1 0 0,-1-1 0,0 0 0,-2 0 0,0 0-1,-2-16 194,3-25-3561,-2 51-226,-1 1-4625</inkml:trace>
  <inkml:trace contextRef="#ctx0" brushRef="#br0" timeOffset="137956.85">9977 3579 15600,'0'50'186,"8"358"-2479,-11-338 3848,22-89-499,-17 15-858,1 1 1,0-1 0,1 1 0,-1 0 0,0 0 0,1 0 0,0 0 0,0 1 0,0-1 0,0 1 0,0 0 0,0 0 0,0 0 0,1 1 0,-1 0 0,1 0 0,0 0-199,4-1 262,1 2 0,-1 0 0,1 0 0,-1 1 0,1 0 1,-1 0-1,9 3-262,-1 1-222,1 1 1,-1 1 0,0 1-1,-1 0 1,0 1 0,4 3 221,2 1-1488,1 0 0,13 3 1488,-26-15-941,-8-1-3382,-2 0-3302</inkml:trace>
  <inkml:trace contextRef="#ctx0" brushRef="#br0" timeOffset="138330.048">10043 3710 16759,'0'0'0,"18"14"432,-4-6 0,6-3-432,-1-1 0,1-1-264,-2-3 0,0 0-415,-4 0 7,-1-3 144,0-1 8,-2-1-176,1-1 8,1 0-3440,0 2 0,1 1 1848</inkml:trace>
  <inkml:trace contextRef="#ctx0" brushRef="#br0" timeOffset="138721.912">9986 3517 16583,'0'0'0,"7"2"1128,3-2 0,2-2-432,6 2 8,4 2 208,4-2 0,5 0-872,1 3 8,4 0-320,-5 1 0,1 0-712,2-2 8,0-2-800,-4-2 1,0-1-2881,-7-1 0,1 1 1208</inkml:trace>
  <inkml:trace contextRef="#ctx0" brushRef="#br0" timeOffset="145716.987">10569 3845 14968,'0'0'688,"11"-9"969,-4 3-1390,-6 5-391,1-1-1,-1 1 1,0 0 0,0 0 0,1 0 0,-1 0 0,0 0-1,1 0 1,-1 0 0,1 0 0,0 1 0,-1-1 0,1 1-1,-1-1 1,1 1 0,0-1 0,0 1 0,-1 0-1,1 0 1,0 0 0,-1 0 0,1 0 0,0 0 0,0 1 124,6-1-317,0 0 1,-1-1-1,1 0 1,-1 0 0,0 0-1,1-1 1,-1 0-1,6-2 317,19-5 1405,-9 6-489,0 1-1,0 1 1,1 1-1,-1 1 1,0 2-1,0 0 1,4 2-916,26 2 1165,94-2-147,-111-2-2043,0-1 0,0-2 0,0-2 0,0-1-1,6-3 1026,-13 3 901,-1 1 0,0 1 0,0 2 0,1 1 0,-1 1 0,0 1-901,15 1 685,17 1 141,-15-2-1010,-1 1 1,36 11 183,-56-9-270,-13-4-183,1 0 0,0 0 0,0-1 0,1 0 453,4 1-313,7-1-92,12 2 171,-34-4 674,-2 0-2,0 0-362,0 0-80,0 0 22,0 0 53,0 0 188,0 0 5,0 0-186,17-16 489,-17 14-492,0 0 0,0-1 0,-1 1-1,1 0 1,-1 0 0,1-1 0,-1 1 0,0 0 0,0 0 0,0 0 0,0 0-1,0 0 1,0 0 0,-1 0 0,1 0 0,-1 0-75,-31-36 723,25 30-568,2 1-17,-59-71 66,58 69-314,1 0-1,0 0 0,0-1 0,1 1 0,0-1 0,1-1 1,-3-9 110,7 19-95,0 1 0,0-1 0,-1 1 0,1-1 0,0 1 0,0-1 0,0 1 1,0-1-1,0 1 0,0-1 0,0 1 0,0-1 0,0 1 0,0-1 0,0 1 1,0-1-1,0 1 0,0-1 0,1 1 0,-1-1 0,0 1 0,0-1 0,1 1 1,-1-1-1,0 1 95,7-2-6351,-2 1-639,-5 1 2374</inkml:trace>
  <inkml:trace contextRef="#ctx0" brushRef="#br0" timeOffset="146303.349">11979 3902 16224,'0'0'905,"0"0"4,0 0-2,-15 20 890,4-2-1694,-18 28-713,-1-1 0,-3-2 0,-35 37 610,67-80-2,1 0-140,15-29-4912,-7 17-4035</inkml:trace>
  <inkml:trace contextRef="#ctx0" brushRef="#br0" timeOffset="162756.933">12203 3542 15152,'6'22'61,"-1"0"0,0 1 0,-2-1 1,0 1-1,-2 0 0,-1 10-61,-2 41 536,-7 24-536,0-5 57,7-58-203,-2-2-364,2 1-1,1 0 1,2-1-1,1 1 1,2 0 0,2 7 510,-6-41-6,0 0-1,0 1 1,0-1 0,0 0 0,0 1 0,0-1 0,0 1 0,0-1 0,0 0 0,0 1 0,0-1 0,1 0 0,-1 1-1,0-1 1,0 1 0,0-1 0,1 0 0,-1 0 0,0 1 0,0-1 0,0 0 0,1 1 0,-1-1 0,0 0-1,1 0 1,-1 1 0,0-1 0,1 0 0,-1 0 0,0 0 0,1 0 0,-1 1 0,0-1 0,1 0 0,-1 0 0,1 0 6,6-12 265,3-25 365,-1-21-2164,-4 27-6616</inkml:trace>
  <inkml:trace contextRef="#ctx0" brushRef="#br0" timeOffset="163148.803">12269 3504 17839,'1'-4'182,"1"0"-1,0 0 0,0 1 1,0-1-1,0 1 0,0-1 1,1 1-1,0 0 0,0 0 1,0 0-1,0 1 0,0-1 0,0 1 1,1-1-1,-1 1 0,1 0 1,0 0-1,-1 1 0,1-1 1,0 1-1,0 0 0,0 0 1,0 0-1,0 0 0,0 1 0,0 0 1,1 0-1,-1 0 0,1 0-181,16 2-168,1 1 0,-1 0-1,1 2 1,-1 1-1,6 3 169,24 5-302,12-1-696,-1-1-1312,-22-2-2289,-15-2-4567</inkml:trace>
  <inkml:trace contextRef="#ctx0" brushRef="#br0" timeOffset="163559.418">12244 3781 17479,'0'0'0,"15"0"952,1 0 0,2 3-152,5-3 0,2-3-328,4 3 8,3 3-744,2-3 0,6 0-8,-6 0 0,1-3-248,-6 1 8,0-3-4159,-6 5 7,-1 0-1568</inkml:trace>
  <inkml:trace contextRef="#ctx0" brushRef="#br0" timeOffset="169588.784">11066 3214 15600,'0'0'24,"-7"-21"-32,7 12-177,0 0 1,1 0 0,1 1 0,-1-1 0,1 0 0,1 1 0,0-1 0,1-2 184,11-40 765,11-129-264,-24 172-445,0 1 0,1-1 0,0 1 0,0-1 0,1 1 0,0 0 0,2-2-56,-5 7 77,-1 2-3,7 59 95,-7-40-258,-1 0 0,2 0 1,1 1-1,0-1 0,2 0 1,4 16 88,9 21 1430,16 31-1430,1 6 644,-34-92-640,0 0-1,0 1 0,1-1 1,-1 0-1,1 1 0,-1-1 1,1 0-1,-1 0 0,1 0 1,0 1-1,-1-1 0,1 0 1,0 0-1,0 0 0,0 0 1,0 0-1,0 0 0,0-1 0,0 1 1,0 0-1,0 0 0,1-1 1,-1 1-1,0-1 0,0 1 1,0-1-1,1 1 0,-1-1 1,0 0-1,1 0 0,-1 0 1,0 0-1,1 0 0,-1 0 1,0 0-1,1 0 0,0 0-3,2-2-65,-1 1 0,0-1 0,1 0 0,-1 0 0,0 0 0,0 0 0,0-1 0,0 1 0,0-1 0,-1 0 0,1 1 0,-1-1 0,2-4 65,2-1-16,-2-1 0,1 0 0,-1 0-1,0 0 1,-1 0 0,0-1 0,-1 0 0,0 1 0,0-1 0,-1-1 16,2-28 282,-1 0-1,-2 0-281,1-27 74,-1 52-152,1-6 8,1 1 1,0-1-1,3-9 70,-3 20-633,1 1-1,0 0 0,0 0 0,1 0 0,4-7 634,-1 16-3209,-2 0-2423,-5-1 3192</inkml:trace>
  <inkml:trace contextRef="#ctx0" brushRef="#br0" timeOffset="185847.688">12955 3897 15776,'0'0'409,"0"0"13,0 0 34,0 0-53,0 0-244,0 0-66,0 0-34,24 0 615,65-14 1670,30 3-2344,-44 5-3413,-1-3 0,36-11 3413,-68 11 1311,0 2-1,1 1 1,0 3-1,0 1 1,0 2 0,32 5-1311,-53-1 136,-1 1 1,0 0 0,11 5-137,17 5-90,-44-13 33,-1-1 0,1 1 0,-1 0 0,1 1 1,-1-1-1,0 1 0,0 0 0,0 0 0,0 0 1,1 2 56,-1-3 4,3-2-7,-5 0 10,-2 0 67,0 0 242,0 0 4,0 0-224,0 0-29,0 0 108,0 0-7,0 0-154,0 0-30,0 0 32,-5-21 32,1 10-127,-1-1 0,0 1 0,-1 0 0,0 1 0,0-1 0,-1 1 0,-1 1 0,0-1 0,0 1-1,-1 1 1,1-1 0,-2 1 0,0 1 0,0 0 0,-8-4 79,-12-6-372,0 1 1,-2 2-1,1 1 1,-2 1-1,0 2 372,28 8-1243,-8-2 1697,9 4-4610,0 1-4642,4-1 5922</inkml:trace>
  <inkml:trace contextRef="#ctx0" brushRef="#br0" timeOffset="186402.387">14049 3897 16495,'0'0'890,"-3"1"-53,-8 6-606,1 1 0,0 0 0,1 1 0,0-1 0,0 2 0,0-1 0,1 2 0,-1 1-231,-24 29-169,5-10-121,9-9-127,-1-1 1,-1-1-1,-3 1 417,10-13-221,19-18-1510,20-23-3730,-23 31 4571,15-21-5160</inkml:trace>
  <inkml:trace contextRef="#ctx0" brushRef="#br0" timeOffset="188489.12">13288 3504 16759,'11'-44'187,"-2"-1"0,1-18-187,2-12-1357,12-114 1853,-14 96 439,-10 89-862,1 1 0,0-1 0,0 1 0,0-1-1,0 1 1,0-1 0,1 1 0,0 0 0,0 0-1,0-1-72,-1 3-20,-1 1-14,0 3-45,3 49-392,3-1 0,1 1 0,4 3 471,4 27 818,-11-46-811,-3-24-124,0 0 0,1 0 0,0 0 0,1-1 0,0 1 0,1-1 0,0 1 0,0-1 0,5 5 117,-9-15-19,1 0 0,0 0 0,-1 0 0,1 1 0,0-1 0,0 0 0,0-1 0,0 1 0,0 0 0,0 0 0,0 0 0,0-1 0,0 1 0,0 0 0,1-1 0,-1 1 0,0-1 0,0 1 1,1-1-1,-1 0 0,0 1 0,0-1 0,1 0 0,-1 0 0,1 0 19,1-1 37,-1 1 1,0-1 0,0 0-1,0 0 1,0 0 0,0 0-1,-1 0 1,1 0 0,0-1-1,0 1 1,-1-1 0,1 1-1,-1-1 1,2-1-38,5-8 262,0 0-1,-1 0 1,0-1 0,3-9-262,-8 17-54,4-8-59,30-62 2378,10-36-2265,-35 80-136,-2 0-1,0-7 137,-5 16-1576,-1 0 0,-1 1 0,0-17 1576,-2 20-9454</inkml:trace>
  <inkml:trace contextRef="#ctx0" brushRef="#br2" timeOffset="48761.428">512 3203 16048,'0'0'352,"0"0"-46,0 0-179,0 0-202,0 0-642,0 0-107,0 0 199,5-4 119,35-34 1010,102-94 7517,-76 80-7319,4-2-1139,-27 19-5781,18-9 6218,-4 12-1627,6 8 3450,48-6 3325,201-38-9774,-177 43 8555,312-68-3735,-256 46 3052,-122 32-4703,1 3 0,37 0 1457,144-2 3173,-202 12-2650,-19 2-1974,1 2 1,-1 1-1,0 2 0,25 7 1451,7 0-764,1-4 4154,13 0 576,9 4-3966,22 12-2499,-79-18 1620,0 0 1,0-2 0,1-1 0,13-1 878,25-3 2583,-25-1-807,88-2-36,-95 5-3335,0 1 0,25 5 1595,47 12-2225,103 16 7959,-165-27-6467,-1 2 1,0 2-1,0 2 1,-2 2-1,3 3 733,60 33 2254,47 32 149,68 54-6736,-207-128 4341,0 1 0,-2 1 0,1 0 0,-1 1 0,-1 0 0,-1 0 0,7 12-8,-3-5 1099,2 1 0,0-2 1,2 0-1100,15 18 474,16 24-474,-46-58-58,-1-1-120,-1-2 100,0 0 23,0 0-18,0 0-22,0 0-82,0 0 7,0 0 98,0 0 26,0 0 6,0 0 8,0 0 6,0 0 0,0 0-12,0 0-3,0 0-6,0 0-37,0 0-142,-1-2 112,0 1 1,0-1 0,0 0-1,0 1 1,0 0 0,-1-1-1,1 1 1,-1 0 0,1-1-1,-1 1 1,-1 0 113,-1-3-359,-23-15 624,0 2 1,-1 0-1,-21-8-265,-12-7-157,44 23-581,-51-26 62,45 27-2867,2 5-3678,20 3 1657,1 0 2224</inkml:trace>
  <inkml:trace contextRef="#ctx0" brushRef="#br2" timeOffset="49302.809">5222 3218 17479,'-13'1'616,"3"-1"1321,17-5-778,-4 1-1227,0 1-1,0 0 1,-1-1-1,1 1 1,-1-1-1,1 0 0,-1 0 1,-1 0-1,1 0 1,0 0-1,-1 0 1,0-1-1,0 1 0,0-4 69,2-8 332,-1-1 0,-1 0 0,-1 1 0,-1-3-332,1 3 100,0-1 0,1 0 0,1 1 0,1-4-100,-3 18-82,1 0 1,-1 0-1,1 0 0,0 0 0,0 0 0,0 0 0,0 0 0,0 0 0,0 0 0,1 1 0,-1-1 0,0 0 1,1 0 81,15-7-5863,-15 9 1017,-2 0-1108</inkml:trace>
  <inkml:trace contextRef="#ctx0" brushRef="#br2" timeOffset="53026.632">2632 1725 13000,'4'39'1732,"-4"-37"-1081,1-4-67,0-20 72,9 63 1352,15 84-798,20 54-1210,-24-99 324,-14-42-466,-7-36-87,0-2-244,-13-18-85,0-6 552,1-2-1,0 0 0,2 0 1,2-1-1,0 0 0,1-1 1,2 1-1,1-1 0,1-12 7,1 11-9,2 0-1,1 0 0,3-21 10,-2 38 293,1-1 0,0 1 1,1 0-1,0 0 0,1 0 0,0 1 0,1-1 1,0 1-1,6-8-293,-7 12 110,0 0-1,0 1 1,0-1 0,1 1 0,0 0 0,0 0-1,1 1 1,1-2-110,-7 7-14,0 0 0,0 0-1,0 0 1,0-1-1,0 1 1,0 0 0,-1 0-1,1 1 1,0-1-1,0 0 1,0 0 0,0 0-1,0 0 1,0 1-1,0-1 1,-1 1 0,1-1-1,0 0 1,0 1 0,0-1-1,-1 1 1,1 0-1,0-1 1,-1 1 0,1-1-1,0 1 1,-1 0-1,1 0 15,16 20-310,-17-21 311,29 48-144,-2 1-1,-2 1 1,17 51 143,-8-18-1492,-32-78 1423,34 86-1548,-33-81 1842,0 0 0,-1 1 0,0-1 0,0 1 0,-1 0 0,-1 0 0,0 8-225,-1-15 167,1-1 1,-1 0-1,0 0 0,0 0 1,-1 0-1,1 0 0,-1 0 1,1 0-1,-1 0 1,0 0-1,0-1 0,0 1 1,0-1-1,-1 1 0,1-1 1,-1 0-1,1 0 0,-1 0 1,0 0-1,0 0 0,0-1 1,0 0-1,0 1 0,0-1 1,0 0-1,0 0 0,-2 0-167,-7 2-299,-1-1 0,1 0 0,0 0 0,-1-1 0,0-1 0,-7-1 299,8 0-457,0 0-1,1-1 1,-1-1-1,1 0 1,0 0 0,0-1-1,-10-5 458,12 4-620,1 1 1,0-1-1,1-1 0,-6-3 620,8 4-990,0 1-1,0-1 1,1 0-1,0-1 1,0 1-1,-2-4 991,-2-4-6634</inkml:trace>
  <inkml:trace contextRef="#ctx0" brushRef="#br2" timeOffset="56163.441">5492 3196 16583,'0'0'130,"18"-10"384,-10 6-262,-1 0 0,1 0 0,-1-1 0,0 0 0,-1-1-1,1 1 1,-1-1 0,0-1 0,-1 1 0,0-1 0,3-4-252,31-33 1705,-24 30-1225,124-123 268,-91 88-4471,1 2-1,35-23 3724,14-1 1474,7 7 4503,8 7-5668,3 5 0,50-12-309,101-43 956,-171 67-4587,49-9 5929,3-2 1005,-128 45-3694,-1 0 0,1 1 0,0 2-1,1 0 1,-1 1 0,4 0 391,43 2-1498,17 4 1498,38-1 3959,35-8-6909,66-14 2950,-61-6 3589,-138 21-3884,0 2-1,0 0 0,1 2 1,-1 0-1,9 3 296,45 7-2205,0 3 2205,55 8 3584,-116-20-3596,-1 1 0,1 0 0,0 1 1,-1 1-1,1 1 0,-1 0 0,0 1 1,-1 1-1,0 1 0,11 6 12,86 55-2632,162 68 6441,-236-118-4762,21 15 953,-27-14-1543,1-2 0,5 1 1543,33 15-1196,-41-18 2546,0 2 1,11 10-1351,-22-13 372,-1 0 0,0 0 0,-1 2 0,-1 0 1,-1 1-1,0 1 0,3 7-372,-11-13-38,0 1 0,0 0 0,-2 0 0,5 15 38,-7-17-191,2 1 1,-1-2-1,1 1 0,1 0 1,0-1-1,0 0 1,5 5 190,13 22-714,-21-31 592,1 0-1,0 0 1,1 0-1,0-1 1,0 0 0,1 1 122,52 64-442,-57-69 517,-1-2 106,0 0 22,0 0-20,0 0-30,0 0-114,-81-32 1362,6 4-3516,6 2-1338,22 13-4253,40 11-1390</inkml:trace>
  <inkml:trace contextRef="#ctx0" brushRef="#br2" timeOffset="56643.188">9819 3084 16855,'42'-19'765,"-38"19"-649,0-1 0,0-1 0,-1 1 0,1-1 1,0 1-1,0-1 0,-1 0 0,1-1 0,-1 1 0,1-1 0,-1 1 0,0-1 1,0 0-1,0 0 0,-1 0 0,1-1 0,-1 1 0,3-4-116,-3 2-237,10-22 157,1 0 0,9-11 80,-16 29-307,1 0 0,-1 0 0,2 1 0,-1 0 0,1 1 0,0 0 0,0 0 0,7-3 307,-15 9-3571,0 1-5027</inkml:trace>
  <inkml:trace contextRef="#ctx0" brushRef="#br2" timeOffset="57829.512">7493 1457 18103,'0'1'49,"-1"1"0,0 0 0,1 0 0,-1 0 0,1 0 0,0 0-1,-1 0 1,1-1 0,0 1 0,0 0 0,0 0 0,1 0 0,-1 0-1,0 0 1,1 0 0,-1 0 0,1 0 0,0-1-49,16 42-985,-5-17 805,7 42 1648,-3 1 0,-3 0-1,-1 22-1467,-4-38-238,-8-52 237,2 12-372,0 0 0,-1 0-1,0 0 1,-2 12 373,1-25-32,0 0 0,0 1 1,0-1-1,0 0 1,0 1-1,0-1 0,0 0 1,0 1-1,0-1 0,0 1 1,0-1-1,-1 0 1,1 0-1,0 1 0,0-1 1,0 0-1,0 1 0,-1-1 1,1 0-1,0 0 1,0 1-1,0-1 0,-1 0 1,1 0-1,0 1 0,-1-1 1,1 0-1,0 0 0,0 0 1,-1 0-1,1 1 1,0-1-1,-1 0 0,1 0 1,-1 0 31,-10-6-645,-6-16 223,9 3 482,0 1 0,2-2-1,0 1 1,2-1-1,0 1 1,1-1 0,-1-19-60,1-28 1266,6-48-1266,-3 100 256,1 1 0,1 0 0,1 0 0,0 0 0,0 0-1,2 0 1,-1 0 0,2 1 0,0 0 0,2-3-256,-6 12 68,1 0-1,0 0 1,0 0 0,0 0 0,0 0-1,1 1 1,0-1 0,-1 1 0,1 0 0,0 0-1,1 0 1,-1 1 0,0 0 0,1-1-1,-1 2 1,1-1 0,0 0 0,0 1 0,-1 0-1,1 0 1,0 0 0,0 1 0,0 0 0,0 0-1,0 0 1,0 0 0,0 1 0,0 0-1,0 0 1,4 1-68,1 2-166,0-1 0,0 2 0,-1-1-1,1 1 1,-1 1 0,0-1 0,-1 2 0,1-1-1,-1 1 1,-1 1 0,1-1 0,-1 1 0,0 0-1,-1 1 1,0 0 0,2 5 166,4 6-203,-1 2 1,-1-1-1,-2 1 1,0 0-1,-1 1 1,4 22 202,-9-32 226,-1-1 0,0 0 0,-1 1 1,0-1-1,-1 1 0,-1-1 0,0 0 0,0 1 1,-1-1-1,-1 0 0,0-1 0,0 1 1,-1-1-1,-1 1 0,0-2 0,-6 9-226,8-13-162,0-1 0,0 1 0,0-1 0,-1 0 0,0-1 0,0 1 0,0-1-1,0 0 1,-1 0 0,1 0 0,-1-1 0,0 0 0,0 0 0,-1-1 0,1 1 0,0-1 0,-1-1 0,0 1-1,1-1 1,-1 0 0,0-1 0,1 0 0,-1 0 0,0 0 0,1-1 0,-1 0 0,0 0 0,1 0 0,-1-1 0,1 0-1,-4-2 163,4 1-347,-1 0 0,1 0 0,0 0 0,-1-1 0,2 0 0,-1 0 0,0-1 0,1 0 0,0 0 0,-2-2 347,1-1-2316,0 1 0,1-1 0,0-1 0,-3-5 2316,-1-5-3321</inkml:trace>
  <inkml:trace contextRef="#ctx0" brushRef="#br2" timeOffset="62424.636">10160 3125 13272,'-12'-2'435,"11"-5"615,16-12 925,-15 19-1972,103-108 3768,86-67-3771,-132 129 1212,2 3 0,21-10-1212,-29 23-2235,43-18 2235,88-29 3163,-16 7-1312,-57 17-4959,58-38 2850,102-54 3010,-158 96-5954,56-11 5357,-80 30-566,-23 9-1660,1 2 1,1 3-1,0 4 1,1 2-1,0 3 1,0 3-1,1 2 1,43 7 70,7 2-1717,62 0 3671,-46-2-883,22 9-4548,-6 0 5288,-102-12-861,0 2-1,23 7-949,-48-6-493,-1 1 0,0 1 0,0 0 0,-1 2-1,0 0 1,6 6 493,5 4 335,0 2 0,-1 1 0,-2 2 0,0 1 0,-2 1 0,0 1 0,-2 1-1,-1 2 1,6 11-335,6 15-230,-3 2 0,-2 1 0,-2 1 0,17 57 230,-5 6-234,-23-66-558,1-1-1,4-1 0,7 12 793,3-21-278,-27-38 659,1 0 1,-2 0 0,1 1 0,-1 0-1,2 5-381,-6-11 139,-1 3-134,0-4-91,0-2-4,0 0 34,0 0 15,0 0 26,-1 0 9,-6-1 4,5 0 14,0 1 0,0-1 0,-1 0 0,1 0-1,0 0 1,0 0 0,0 0 0,1 0 0,-1-1-1,0 1 1,0-1 0,1 1 0,-1-1-12,-17-11 1545,4 8-1419,0-2-1,0 0 1,0 0 0,1-2-1,0 0 1,1 0 0,-12-11-126,-27-19-4030,40 32 452,0 0 0,0 0 0,-9-3 3578,8 5-7686</inkml:trace>
  <inkml:trace contextRef="#ctx0" brushRef="#br2" timeOffset="63024.403">14463 3100 14704,'0'0'1009,"21"-14"1652,47-34-1343,-50 37-1352,0-1 1,-1-1-1,15-14 34,11-12-1286,-27 25-445,0 0 1,-1-1-1,2-4 1731,-17 18-3311,0 1-2739</inkml:trace>
  <inkml:trace contextRef="#ctx0" brushRef="#br2" timeOffset="64385.115">13799 1372 17119,'3'2'179,"-1"0"0,1 0 0,-1 0-1,0 1 1,0-1 0,0 1-1,0-1 1,-1 1 0,1 0-1,-1 0 1,1-1 0,0 4-179,12 43-662,-6-22-611,8 23-1629,4 27 2902,-15-50 303,-1 0 0,-1 1 0,0 21-303,-3-46 169,0 0 1,0 0 0,-1 1 0,1-1 0,-1 0 0,0 0 0,0 1-1,0-1 1,0 0 0,0 0 0,-1 0 0,0 1-170,2-4 27,-1 1 0,1-1 0,-1 1 1,1-1-1,0 1 0,-1-1 0,1 0 0,-1 1 0,1-1 1,-1 1-1,0-1 0,1 0 0,-1 0 0,1 1 1,-1-1-1,1 0 0,-1 0 0,0 0 0,1 0 0,-1 0 1,0 0-1,1 0 0,-1 0 0,0 0-27,0 0-1,0-1 0,-1 1 0,1-1 1,0 1-1,-1-1 0,1 0 0,0 0 0,0 1 0,0-1 0,0 0 0,0 0 0,0 0 1,0 0-1,0-1 0,-1 0 1,-4-7-23,0-1 0,0 0 1,1-1-1,0 1 0,1-1 0,0 0 1,0 0-1,2-1 0,-1 1 1,1 0-1,1-1 0,0-7 23,0 4-116,1-1 0,1 0 0,0 1 0,1 0 1,0-1-1,2 1 0,0 0 0,0 0 0,3-2 116,-4 10 98,0 0 1,1 1 0,-1 0-1,2 0 1,-1 0 0,1 0-1,0 1 1,0-1 0,0 1-1,1 0 1,-1 1 0,1 0-1,0 0 1,1 0 0,-1 0-1,1 1 1,0 0 0,0 1-1,0-1 1,3 1-99,4-1 342,0 0 0,0 1-1,1 1 1,-1 0 0,0 1-1,1 1 1,-1 0 0,0 1 0,0 1-1,1 0-341,-10-1-46,-1-1 0,1 0 0,-1 1 0,0 0 0,0 0 0,0 0 0,0 1 0,-1 0 0,1-1 0,0 1 0,-1 0 0,0 1 0,0-1 0,1 2 46,1 2-205,0 0-1,0 0 0,-1 1 1,-1-1-1,1 1 0,-1 0 1,2 7 205,-1 1-53,-1 1-1,0-1 1,-1 1 0,0 0 0,-2 0 0,0 0-1,-2 13 54,-2 2 470,-2 0 1,-8 26-471,10-45-267,0 0 1,-1 0 0,-1-1-1,0 0 1,0 0-1,-1-1 1,-1 1 0,-2 1 266,6-8-446,1-1 0,-1 0 0,-1 0 0,1-1 0,-1 0 1,1 1-1,-1-1 0,0-1 0,0 1 0,0-1 0,-3 1 446,1-1 66,0 0 1,0-1-1,0 0 0,-1 0 0,1 0 0,0-1 1,-1 0-1,1-1 0,0 0 0,0 0 0,0 0 0,0-1 1,0 0-67,-6-2 62,1-1 0,0 0 0,0-1 1,0 0-1,1 0 0,0-2 0,-2-1-62,3 1-1414,0 0-1,1 0 0,0-1 0,-2-3 1415,-12-17-5517</inkml:trace>
  <inkml:trace contextRef="#ctx0" brushRef="#br2" timeOffset="69113.363">3517 4163 15600,'27'9'2877,"-1"-2"-2723,-7 5 505,0 0 0,-1 1 0,0 1 0,10 12-659,-6-6 644,2-1 0,6 3-644,23 16 145,-37-25-703,1-1-1,0 0 1,0-2 0,1 0-1,0-1 1,1 0-1,13 3 559,32 4-675,-19-4 2240,1-3 0,-1-2 0,1-2 1,31-1-1566,129-9-3706,-3-6 6182,-147 7-838,1 1-1550,118-9-4723,-59-3 7468,3-1-577,61-2-4591,-6 1 951,-60 1 4873,-95 13-3837,279-39-1806,-226 36 3340,1 2 0,0 4 0,6 3-1186,118 8-3553,-8-2 7296,-118-6-2841,21-8-3264,-1-4 0,12-5 2362,-45 6 2225,145-29-329,-43 7-6353,-102 18 7654,41-15-3197,-33 8 2039,7 2-2039,-51 13-563,0 1 1,0 1-1,1 1 0,-1 0 0,8 3 563,-12-2-504,0 0-1,-1-1 0,13-2 505,33-2 1938,-63 3-1926,0-4-14,-1 3 65,1 0 0,-1 1 0,0-1 0,1 0 0,-1 1 0,-1-1 0,1 1 1,0-1-1,-1 1 0,1 0 0,-1-1 0,1 1 0,-1 0 0,0 0 0,0 0 0,0 0 1,0 1-1,-1-1 0,1 0 0,0 1 0,-1 0 0,1 0 0,-1-1 0,1 1 1,-1 0-1,0 1 0,0-1-63,-12-6 77,-2-4-451,-2 2 0,1 0-1,-1 1 1,-12-3 374,-42-11-8325,69 21 7668,3 0-2698,1 1-5073</inkml:trace>
  <inkml:trace contextRef="#ctx0" brushRef="#br2" timeOffset="69539.973">7976 4119 16048,'0'0'705,"0"0"29,-5 19 1316,2-10-1931,-1 0 0,0 0 1,-1 0-1,0 0 0,0-1 0,-1 0 1,0 0-1,-6 6-119,-23 18-1545,-7-2-6031,34-25 430</inkml:trace>
  <inkml:trace contextRef="#ctx0" brushRef="#br2" timeOffset="70756.309">6881 4602 14616,'4'3'42,"0"0"-1,0 1 1,0 0 0,-1-1 0,0 1 0,0 0 0,0 0 0,0 1 0,-1-1 0,1 1 0,0 1-42,22 60-1284,-16-40 1203,3 11 1372,-1-1 0,0 12-1291,-16-70 162,1-1-1,0 0 1,2 0-1,1 0 1,1 0-1,1-1-161,0 15-51,0 0 0,1 0 0,0 0-1,0 0 1,1 0 0,0 1-1,1-1 1,0 1 0,0 0 0,1 0-1,0 1 1,0-1 0,1 1-1,0 0 1,0 0 0,0 1 0,2-1 50,-2 2 282,0 1 0,0-1-1,1 1 1,0 1-1,-1-1 1,1 1-1,0 0 1,1 1-1,-1 0 1,0 0-1,1 0 1,-1 1-1,1 0 1,-1 1-1,1-1 1,-1 1-1,1 1 1,0 0-1,-1 0 1,1 0-1,2 2-280,1 0-63,0 1-1,0 0 1,0 1-1,0 0 1,-1 0-1,0 1 1,0 1-1,-1 0 1,1 0-1,-1 1 1,-1 0-1,0 1 1,6 6 63,-8-7-73,-1 0 0,1 1 0,-2-1 0,1 1 0,-1 0 0,0 0 0,-1 1 1,0-1-1,0 1 0,-1 0 0,-1-1 0,1 2 73,-2-7 45,1 0 0,-1 1 1,0-1-1,-1 1 0,1-1 0,-1 0 1,0 0-1,0 1 0,0-1 0,0 0 1,-1 0-1,1 0 0,-1 0 0,0 0 1,-1 0-1,1-1 0,-1 1 0,1-1 1,-1 1-1,0-1 0,0 0 0,-1 0 0,1 0 1,0-1-1,-1 1 0,0-1 0,0 0 1,-3 1-46,0 0-318,0-1 1,0 0-1,0 0 0,-1-1 1,1 0-1,0 0 1,-1 0-1,1-1 0,-1-1 1,1 1-1,-1-1 1,1 0-1,0-1 1,-1 0-1,1 0 0,0 0 1,-2-2 317,-11-5-1781,0 0 1,1-2 0,0 0-1,1-1 1,-7-7 1780,7 6-4484</inkml:trace>
  <inkml:trace contextRef="#ctx0" brushRef="#br2" timeOffset="76506.925">8730 4163 16312,'0'0'737,"0"0"-116,0 0-484,0 0-138,0 0-70,2 5-105,1 0-84,15 27-24,0-1 0,8 8 284,-18-29-4,0 0 0,0-1 0,1 0 0,1 0-1,-1-1 1,1 0 0,1-1 0,8 5 4,-6-5-828,1 0 0,0-2 0,1 1 0,11 1 828,16 2 2911,1-2-1,5-1-2910,50 8 3426,217 56-6221,-111-8 7434,-132-39-7216,1-3-1,72 9 2578,-20-11 4247,-24-10-2882,135-5-6584,-170-3 7561,35-4 924,-35-2-4663,0-3 0,-1-3 0,11-5 1397,39-17 1717,14-9 1157,152-48-8224,-158 55 7720,-41 17-84,34-2-2286,-6 2-2308,-95 16 2100,15-3-217,-1-1 0,28-10 425,-51 14 224,-1-1-1,1 1 1,-1-1-1,0 0 1,0-1 0,0 1-1,0-1 1,-1 0-1,0-1 1,0 1-1,0-1-223,1-1 277,1 0 0,-1 1 0,1-1 0,1 1-1,-1 0 1,6-3-277,86-50-806,-96 59 235,-2 0-356,0 0-231,0 0-572,0 0-2012,0 0-7483</inkml:trace>
  <inkml:trace contextRef="#ctx0" brushRef="#br2" timeOffset="77377.79">12034 4192 17567,'0'0'696,"0"0"-14,0 0-58,0 0-90,0 0-318,0 0-189,0 0-438,0 0 51,0 0 642,0 0 195,0 0 126,-3-1 10,-11-5-116,0 1 1,-1 1-1,-13-3-497,10 4-475,0 1-1,-1 0 1,0 1 0,1 1 0,-5 1 475,14 1-1281,1 0-3390,8-2-5107</inkml:trace>
  <inkml:trace contextRef="#ctx0" brushRef="#br2" timeOffset="77925.555">12110 4236 13272,'0'0'33,"0"0"-50,0 0-222,0 0 158,0 0 833,4 6 153,51 73 1122,-7-11-1182,1 8-845,-41-64-777,0 0 0,2 0 0,7 7 777,0 1-5348,-7-8-670</inkml:trace>
  <inkml:trace contextRef="#ctx0" brushRef="#br2" timeOffset="79538.978">10764 4235 16583,'10'137'-144,"-10"-114"-832,0 0 0,-2 0 0,-1-1 1,-5 22 975,2-65-1306,4-4 935,1-1 0,1 0 0,3-17 371,13-78 3560,-14 108-3399,1-1 0,1 1 0,0-1-1,0 1 1,2 0 0,-1 1 0,2-1-161,-4 7-189,1 0-1,-1 1 0,1-1 1,1 1-1,-1 0 1,1 0-1,0 0 1,0 1-1,0-1 0,1 1 1,-1 1-1,1-1 1,0 1-1,0 0 1,2-1 189,-5 4-182,-1-1 0,1 0 1,0 0-1,0 1 1,-1 0-1,1 0 0,0-1 1,0 2-1,0-1 1,-1 0-1,1 0 0,0 1 1,0 0-1,0-1 1,-1 1-1,3 1 182,0 1 60,0-1 1,0 1-1,0 0 0,-1 1 1,1-1-1,-1 1 0,0 0 0,2 2-60,3 5 795,0 0 0,-1 1 0,-1 0-1,0 0 1,0 1 0,2 7-795,-6-13 205,0 0 0,-1 1 0,0-1 0,0 1 0,-1-1 0,0 1 0,0 0 0,-1-1 0,0 1 0,0 0 0,-1 0 0,0-1-1,0 1 1,-1-1 0,0 1 0,0-1 0,-1 0 0,0 0 0,-1 2-205,-2 2 424,-1 0 1,0-1-1,0 0 0,-1 0 0,-1-1 0,0 0 0,0 0 0,-1-1 0,0 0 1,0-1-1,-4 2-424,1 0 158,6-4-378,-1-1-1,1 1 0,-1-1 1,1 0-1,-1-1 0,-3 1 221,9-4-175,0 1-1,0-1 1,-1 1-1,1-1 1,0 0-1,0 0 1,-1 0-1,1 0 1,0-1-1,0 1 0,0-1 1,-1 1-1,1-1 1,0 0-1,0 0 1,0 1-1,0-2 1,0 1-1,0 0 1,0 0-1,1 0 1,-1-1-1,0 1 1,1-1-1,-2-1 176,-9-12-3001,1 0-6501</inkml:trace>
  <inkml:trace contextRef="#ctx0" brushRef="#br1" timeOffset="106204.081">327 3154 14968,'1'-2'3,"0"-1"1,0 1 0,0-1 0,0 1 0,0-1 0,0 0 0,-1 1 0,1-1 0,-1 0 0,0 0 0,0 1 0,0-1 0,0 0-1,0 0 1,-1 1 0,1-1 0,-1 0 0,0 1 0,1-1 0,-1 0 0,0 1 0,-1-1 0,1 1 0,-1-2-4,-9-26-84,7 2 423,1 0 0,1 0 1,2 0-1,1 0 0,1 0 0,1-1-339,-2 23 82,1-11 457,1 0-1,1 0 0,0 1 0,1 0 1,1 0-1,1 0 0,3-5-538,17-29 2142,20-27-2142,-16 29-812,6-18 812,-10 14-1695,2 2 0,3 0 1,34-40 1694,-33 51 2203,2 0 0,29-22-2203,26-22 2798,3-3-8014,54-35 5216,-104 90 2008,28-13-2008,57-25 3134,23-14-4940,-12 4-484,73-28 5568,-102 52-3666,-76 39-2463,36-11 2851,90-20 1714,-42 13 1092,160-40-4891,-132 37 4189,47-22-2104,-127 37-3895,20-1 3895,145-25 4525,-187 38-5842,-1-3 0,0-1-1,0-3 1318,58-19-2026,130-28 8029,-75 30-7460,10-1-86,94-17 5094,-84 29-7573,69 11 7886,1 16-9171,-139-4 11003,106-15-5696,-191 13-167,72 2-2522,-61 1 1608,0-2 1,0-1 1080,58-8 3138,31-4-743,-85 12-3132,0 1-1,13 3 738,34-2-4004,0-5 4037,-27 1 4612,45 3-4645,-29 6 606,-28-1-2200,0-3-1,0-1 0,34-5 1595,-5-2 2169,0 3 0,41 4-2169,148 17-4874,-170-6 10190,70 18-5316,5 12-4957,28 11 8636,267 61-4443,-413-101 1341,-1 3 1,0 1 0,10 7-578,-9-3-1983,1-3 1,47 11 1982,-34-16 2094,80 19 924,-101-20-3765,-1 2-1,15 8 748,32 14-3919,46 13 5261,44 17 2712,-61-16-7516,27 25 5670,119 83-2208,-17-9-3096,-196-123 4640,1-1-1,5-2-1543,2 2-1385,27 15 1385,-8-1-2261,18 10 2988,-10-5 1833,-43-22-1825,0 2 0,4 6-735,-47-29 0,26 17-773,0 1 0,-2 1 1,19 18 772,19 20-3631,34 22 3631,-29-24 3215,-41-34-2408,-1 1 1,-1 2 0,-1 0-1,14 21-807,24 45-888,-50-75 362,0 0-1,1-1 0,0-1 1,1 0-1,1 0 0,0-1 1,0-1-1,10 5 527,69 39-1911,-33-24 3813,-47-25-1516,0 0 0,0 1 0,-1 0 0,0 1 0,-1 1 0,0 0 0,0 0 0,-1 1 0,5 5-386,5 8 17,-14-17-77,0 1 0,0 0 0,-1 0 0,0 0 1,4 8 59,-4-6-154,1-1 0,-1 0 0,1 0 1,1-1-1,2 3 154,14 16-1793,-23-25 969,0-1-704,0 0-2129,0 0-7813</inkml:trace>
  <inkml:trace contextRef="#ctx0" brushRef="#br1" timeOffset="110451.555">11836 2847 14432,'0'0'121,"0"0"82,0 0 305,23 20-463,27 25 1693,-39-33-1305,0-2 1,1 1-1,0-2 1,1 1-1,0-2 0,2 1-433,-2-1-15,0 0-1,-1 1 1,0 0-1,0 1 1,-1 1-1,-1 0 1,2 2 15,2 2-404,1 0 0,0-2 0,9 7 404,-9-8-322,-13-9 367,1-1-1,0 1 1,0-1-1,0 0 0,0 0 1,1 0-1,-1 0 1,1-1-45,-3 0 13,-1-1 188,0 0 7,43 64 682,-42-63-1137,-1-1 430,9 29 1575,-8-28-1766,-1-1 7,0 0 28,0 0 6,-32-7 852,22 1-781,0-1-1,0 1 1,1-1-1,-2-3-103,-25-17-134,36 27 52,-1-1 0,0 1 0,1-1 0,-1 1 0,0-1 0,1 1 0,-1-1 0,0 0 0,1 1 0,-1-1 0,1 0 0,-1 1 0,1-1-1,0 0 1,-1 0 0,1 0 0,0 1 0,-1-1 0,1 0 82,4-9-5491,-1 2-3433,-3 8 5507</inkml:trace>
  <inkml:trace contextRef="#ctx0" brushRef="#br1" timeOffset="110916.252">12248 3227 15960,'3'-3'144,"-1"-1"0,0 1 0,0-1 0,0 0 0,-1 0 0,0 0 1,1 0-1,-1 0 0,-1 0 0,1 0 0,0-3-144,-1-50 71,0 12-476,3 17 410,0 0-1,7-20-4,3 5-3831,-9 33-5062</inkml:trace>
  <inkml:trace contextRef="#ctx0" brushRef="#br1" timeOffset="112642.884">7373 191 16855,'-1'0'93,"1"0"-1,-1 0 1,1 0-1,0 0 0,-1 0 1,1 0-1,0 0 1,-1 0-1,1-1 0,0 1 1,-1 0-1,1 0 0,0 0 1,-1 0-1,1-1 1,0 1-1,0 0 0,-1 0 1,1-1-1,0 1 1,0 0-1,-1 0 0,1-1 1,0 1-1,0 0 0,0-1 1,0 1-1,-1 0 1,1-1-1,0 1 0,0 0 1,0-1-1,0 1 0,0 0 1,0-1-1,0 1-92,0-23 922,11-21-190,-7 37-587,1 0-1,1 1 0,-1-1 0,1 1 1,0 0-1,0 1 0,1-1 1,0 1-1,0 1 0,0-1 0,0 1 1,1 0-1,0 1 0,0 0 1,4-1-145,13-5-480,0 2-1,1 2 1,0 0 0,12 0 480,-29 4-324,0 0 0,0 1 0,0 0 0,0 0 1,0 1-1,0 1 0,0-1 0,0 1 0,0 1 0,0 0 0,-1 0 0,2 1 324,-5-1-24,0 0 1,0 0-1,0 0 0,-1 1 1,0 0-1,0 0 1,0 0-1,0 0 0,0 1 1,-1-1-1,0 1 1,0 0-1,0 0 0,0 0 1,-1 0-1,0 1 1,0-1-1,-1 0 0,2 6 24,-1 1 425,-1 0-1,0 0 1,0 0-1,-2 0 0,1 0 1,-1 0-1,-1 0 0,0 0 1,-1 0-1,0 0 0,-1-1 1,0 1-1,-1-1 0,0 0 1,-1 0-1,-5 7-424,2-5 349,-1 1 0,0-1 1,-1 0-1,0-1 0,-9 7-349,8-9-315,0-1 1,-1 0-1,1 0 1,-2-2-1,1 1 0,-2-2 315,7-2-282,-1-1 1,0 0-1,-1 0 0,1-1 0,0 0 0,-1-1 0,1 0 1,0 0-1,-1-1 0,1 0 0,-1-1 0,1 0 1,-1-1-1,1 0 0,0 0 0,0-1 0,-1 0 282,3 0-58,-1-1 1,1 0-1,0 0 0,0 0 0,0-1 0,1 0 0,0 0 0,0-1 0,0 0 1,0 0-1,1 0 0,0 0 0,0-1 0,1 0 0,0 0 0,0 0 1,1-1-1,0 1 0,-2-8 58,2 5 7,0 0 1,1 1-1,1-1 1,0 0-1,0 0 1,1 0 0,0 1-1,1-1 1,0 0-1,0 0 1,1 0-1,0 1 1,1-1-1,0 1 1,1 0-1,0 0 1,0 0 0,5-8-8,-2 8-539,-1 0 1,1 0-1,0 1 1,1-1-1,0 2 1,1-1-1,5-3 539,-4 3-1350,0 2-1,1 0 0,0 0 1,0 1-1,1 0 1,-1 0-1,4 1 1351,12-4-2869</inkml:trace>
  <inkml:trace contextRef="#ctx0" brushRef="#br1" timeOffset="113115.832">7707 365 14616,'4'22'1817,"-2"-14"-2137,1-1-1,-1 0 1,1 0 0,1 0 0,0 0 0,0 0 0,0-1-1,0 0 1,1 0 0,0 0 0,0 0 0,4 2 320,9 6 268,0-1 0,0 0 0,13 5-268,-9-5-3214,-1 1-1,12 11 3215,-21-16-3854</inkml:trace>
  <inkml:trace contextRef="#ctx0" brushRef="#br1" timeOffset="124647.619">3247 4365 16583,'-6'0'0,"4"0"-1,0 0 0,-1-1 0,1 1 0,0 1 0,-1-1 0,1 0 0,0 1 0,-1-1 0,1 1 0,0-1 1,0 1-1,0 0 0,0 0 0,-1 0 0,1 1 1,2-2-2,-1 0-1,1 1 1,-1-1 0,1 1 0,-1-1 0,1 1 0,0-1-1,-1 1 1,1-1 0,0 1 0,-1-1 0,1 1 0,0-1-1,0 1 1,-1-1 0,1 1 0,0 0 0,0-1 0,0 1-1,0-1 1,0 1 0,0 0 0,0-1 0,0 1 0,0 0-1,0-1 1,0 1 0,1-1 0,-1 1 0,0-1 0,0 1-1,0 0 1,1-1 0,-1 1 2,14 14-595,-10-12 387,-2 0 111,0-1 1,-1 1 0,1 0 0,-1 0 0,1 0-1,-1 0 1,0 0 0,0 0 0,0 0 0,0 0 0,-1 0-1,0 0 1,1 0 0,-1 3 96,-2 55-241,0-28 874,2-24-404,1-1 1,-1 0 0,2 1-1,-1-1 1,1 0-1,0 0 1,0 0 0,1 0-1,0-1 1,3 6-230,7 17 705,-2 0 1,-1 0 0,-2 2-1,0-1 1,-2 6-706,17 63-128,0-17-823,3 5 389,-4 1 0,-2 17 562,-15-81-267,1-1 0,1 1 0,1-1 0,1-1 0,2 0 0,0 0 0,1-1 1,2 2 266,33 48-2247,43 47 2247,-40-54 3041,96 140 2655,34 45-8882,-78-129-1864,14 19 7214,-40-46 4568,82 80-6732,15-11-4694,-116-116 5246,3-2 0,1-3-1,2-3 1,50 23-552,-12-14 1364,32 8-1364,26 1-3512,-81-33 7402,55 8-3890,85 8-755,-58-12-2761,80 7 7843,21 4-7422,-36-2 6664,20-7-3569,-134-18-2853,-4 0 2298,147 9 5638,-110-10-6125,392 11 890,-138-10 625,-232 0-2942,64 17 2469,370 42 2534,-91-14-2002,-376-38-3183,271 34 6617,-230-42-6847,-60-5 3082,101 1 2513,-70-11-3853,422-51 1887,-325 22-4430,-49-1 7185,-3-6-4007,-6 2-2553,-91 23 6465,18 3-3408,61-9 59,-133 15-1707,0-3 0,-1-1 0,12-6 1648,42-17 1859,128-50 1976,-175 63-4115,-1-2 0,-1-2 1,34-26 279,53-49-2149,-71 50 2988,-3-2-1,9-15-838,-32 29 265,-1 0-1,-3-2 1,-1-2-1,-1 0 1,-3-2-1,-2 0 1,6-17-265,41-93-5597,20-22 5597,0 0 2111,-34 68-341,-16 33-746,20-55-1024,-11-6 454,-5-2 1,4-45-455,-40 143-104,-1 1 0,-3-1 0,0 0 0,-3-1 1,-1 1-1,-2 0 0,-2 1 0,-1-1 0,-7-18 104,-5-4 74,13 46-101,0 0 0,1 0 0,0-1 0,1 1 0,1-1 0,1 0 0,0 1 0,1-1 27,14-116-609,-6 76 857,-3 1 0,-2-1-1,-3-27-247,-1 74 34,0 0-1,0 1 1,0-1 0,-1 1-1,-3-8-33,3 6 603,2 8-4411,1 0-4780,-1 2-546</inkml:trace>
  <inkml:trace contextRef="#ctx0" brushRef="#br1" timeOffset="126838.458">14724 4428 15064,'31'-8'584,"-29"8"-579,-2 0-10,0 0-81,0 0-307,-9 11-350,5-5 625,1 1-1,-1-1 1,1 1-1,0 0 1,1 0-1,-2 5 119,2-2-154,-2 0-1,0-1 0,0 1 1,-2 2 154,-24 36 522,-16 17-522,35-51 381,0 0 1,-1-1-1,0-1 1,-1 0-1,-1-1 1,-9 7-382,22-18 40,1 1 1,0-1 0,-1 1 0,1-1 0,-1 1-1,1-1 1,-1 1 0,1-1 0,-1 0 0,0 1 0,1-1-1,-1 0 1,1 0 0,-1 1 0,0-1 0,1 0 0,-1 0-1,0 0 1,1 0 0,-1 0 0,0 0 0,1 0 0,-1 0-1,0 0 1,1 0 0,-1 0 0,0 0 0,1-1-41,5-15 457,26-25-1628,59-41-8224,-58 54 5661</inkml:trace>
  <inkml:trace contextRef="#ctx0" brushRef="#br1" timeOffset="127310.935">14724 4446 16583,'13'-4'408,"-10"3"-14,-3 1-58,0 0-124,0 0-456,3 1-95,6 4 74,0 1 0,0 0 0,-1 0 0,0 0-1,0 1 1,0 0 0,-1 1 0,0-1 0,0 1 0,-1 1-1,0-1 1,1 5 265,8 7-623,-7-9 148,1 0 0,0-1-1,9 7 476,3-1-3630,-20-15 232,-1-1 907</inkml:trace>
  <inkml:trace contextRef="#ctx0" brushRef="#br1" timeOffset="128571.802">13021 7992 16048,'1'0'55,"-1"-1"1,1 1 0,0-1 0,0 1 0,-1 0 0,1-1 0,0 0 0,-1 1 0,1-1 0,0 1 0,-1-1 0,1 0 0,-1 1 0,1-1 0,-1 0 0,1 1 0,-1-1 0,0 0 0,1 0 0,-1 0 0,0 1 0,0-1 0,0 0-1,1 0 1,-1 0 0,0 0 0,0 1 0,0-1 0,0 0 0,0 0 0,0 0 0,-1 0 0,1 0 0,0 1 0,0-1 0,-1 0 0,1-1-56,-4-12 64,4 10-129,0 0-1,0 1 1,1-1-1,-1 0 1,1 1-1,0-1 0,0 0 1,0 1-1,0-1 1,0 1-1,1 0 1,0-1-1,-1 1 1,1 0-1,1 0 1,-1 0-1,0 0 1,1 1-1,-1-1 1,1 0-1,0 1 1,0 0-1,0 0 1,0-1 65,4-1-288,-1-1 1,1 1 0,1 1 0,-1-1-1,0 1 1,1 1 0,-1-1-1,1 1 1,0 0 0,5 0 287,10 1 842,0 0 0,-1 1-1,1 2 1,0 0 0,-1 1 0,0 1 0,22 8-842,-33-9 107,0 1 0,0 0 0,-1 1 0,1 0 1,-1 1-1,0 0 0,-1 0 0,1 1 0,-1 0 1,0 1-1,-1 0 0,0 0 0,0 1 0,-1 0 1,0 1-1,1 2-107,-4-4-44,-1 1 0,0-1 1,-1 0-1,1 1 0,-2 0 1,1-1-1,-1 1 0,-1 0 1,1 0-1,-2-1 0,1 1 1,-1 0-1,0 0 0,-1-1 1,0 1-1,0 0 0,-1-1 1,0 0-1,-4 6 44,-2 8-173,-2-1 0,-1-1-1,0 0 1,-2-1 0,0 0-1,-16 15 174,9-12 486,-2-1 0,0-1 0,-1 0-1,-1-2 1,-1-2 0,0 0-1,-4 0-485,24-13-1,0-1 0,0 1 0,0-1 0,0 0 0,0-1 0,-1 0-1,1 0 1,0 0 0,-1 0 0,1-1 0,-1 0 0,1-1 0,-1 1-1,1-1 1,0-1 0,-1 1 0,1-1 0,0 0 0,0 0 0,0-1 0,1 0-1,-1 0 1,-4-3 1,3 0-96,-1 1 0,2-1-1,-1-1 1,1 1 0,0-1 0,0 0-1,0-1 1,1 1 0,1-1-1,-1 0 1,1 0 0,1-1 0,-1 1-1,1-1 1,1 0 0,-2-5 96,0-10-89,1-1 0,1 1 0,2-1 0,0 0 0,1 1 0,2-1 0,0 1 0,5-14 89,15-38-4216,9 5-4956,-9 30 5723</inkml:trace>
  <inkml:trace contextRef="#ctx0" brushRef="#br1" timeOffset="129037.896">13331 8279 16048,'0'0'0,"11"6"799,-2 4 1,1 0-200,2 9 8,4 4-408,-1 1 8,7 3-304,-2-2 0,0-2-376,2-6 8,-3-2-1024,-6-11 9,1 0-9049</inkml:trace>
  <inkml:trace contextRef="#ctx0" brushRef="#br2" timeOffset="172410.215">12562 4168 14616,'9'9'225,"0"0"1,-1 1 0,0 0 0,-1 0 0,0 1-1,-1 0 1,0 0 0,3 9-226,6 9 50,23 35 169,-21-39-2104,1 0 0,14 12 1885,-17-20-559,2-1 1,0 0 0,14 9 558,34 15 3946,-12-13-1730,-12-7-1893,0 2-1,-2 1 1,-1 2-1,8 9-322,-2 3-3120,46 37 2526,-34-30 4042,1-2 1,51 27-3449,-27-21-640,100 67-8029,-156-98 9266,74 40 3103,-65-39-2646,-2 1 1,0 2 0,-1 0-1,4 7-1054,40 45-2170,-2 4 0,25 39 2170,28 30 4623,-101-116-4484,-2 1 0,0 1 0,-3 1 0,0 1-1,-2 1 1,-2 1 0,-1 0 0,8 32-139,10 51-1321,-6 1 0,-2 16 1321,-8-22 719,-5-1-1,-4 2 0,-6-1 1,-7 46-719,-4-65 1440,-4 0 0,-24 89-1440,-66 183 789,83-311-1368,-2 0 0,-2-1 0,-3-2 0,-2 0 0,-2-3 0,-8 7 579,-24 27 812,-3-3 0,-4-3 1,-14 7-813,13-19-317,-3-4 0,-3-3 0,-2-4 0,-3-2 0,-81 37 317,39-31 53,-2-5 0,-3-6 0,-122 29-53,124-48-264,-1-6 1,-1-5-1,0-7 0,-86-3 264,-521-40 270,341 7-2279,157 10 4991,21-7-3671,2-10 0,-12-13 689,-54-26 2046,69 9-4262,-193-57 5325,233 67-4488,34 7 2778,-183-77-6143,211 75 7769,-219-104-4008,238 103 2078,2-4 1,-39-32-1096,1 0-4113,-74-26 5700,-6 13 1546,67 36-4497,92 40-330,-64-35 5039,-49-42-5842,65 38 76,-20-5 2421,80 45 1778,1 0 1,1-3 0,-25-21-1779,16 8-1180,2-3 0,-17-21 1180,19 26-72,38 33 82,1 1-14,0 0-1,0 0 12,0 0 71,0 0 260,0 0-36,0 0-414,0 0-66,0 0 150,0 0 37,0 0-18,0 0 2,0 0 10,0 0-9,0 0-7,0 0-20,0 0 1,0 0 8,0 0 18,0 0 50,-6-1-136,4 1 75,0-1 1,0 1-1,0 0 1,0 0-1,0 0 1,0 0-1,0 0 1,0 0-1,0 0 1,0 1 0,0-1-1,1 1 1,-1-1-1,0 1 1,0 0-1,0 0 1,1 0-1,-1 0 1,0 0 0,1 0-1,-1 0 1,1 0 16,-2 1 24,0 0 0,1 0 0,-1 0 0,1 0 1,0 0-1,-1 0 0,1 0 0,0 1 1,0-1-1,1 1 0,-1 0 0,0-1 0,1 1 1,0 0-1,0 0 0,0 0 0,0 0 1,0 0-1,0 0 0,1 0 0,-1 0 0,1 0 1,0 1-25,0 10 65,1-1 0,1 0 0,0 0 0,0 0 1,2 2-66,2 14-245,-2-16 336,-1-1-1,2-1 1,-1 1-1,2 0 1,0-1-1,0 0 1,1 0 0,0-1-1,0 0 1,8 7-91,12 19-499,-18-22-336,11 14-1240,-12-22-2406,3-4-3505,-11-2 2309</inkml:trace>
  <inkml:trace contextRef="#ctx0" brushRef="#br2" timeOffset="172995.513">6254 7262 14616,'3'11'-2,"-3"-10"3,0-1 0,0 1 1,0-1-1,0 1 0,0 0 1,1-1-1,-1 1 0,0 0 1,0-1-1,0 1 1,1-1-1,-1 1 0,0 0 1,0-1-1,1 1 0,-1-1 1,1 1-1,-1-1 0,0 1 1,1-1-1,-1 0 0,1 1 1,-1-1-1,1 1 0,-1-1 1,1 0-1,0 1 0,-1-1 1,1 0-1,-1 0 0,1 0 1,0 1-1,-1-1 0,1 0 1,-1 0-1,1 0 0,0 0 1,-1 0-1,1 0 1,0 0-1,-1 0 0,1 0 1,0 0-1,-1-1-1,21 1 826,0 0-1,16 2-825,-19 0-337,1-1-1,-1-1 1,19-2 337,46-14-6685,-2-7 3722,-16 5 4273,-40 11-5940</inkml:trace>
  <inkml:trace contextRef="#ctx0" brushRef="#br2" timeOffset="174437.475">8929 8981 13536,'0'2'-122,"0"-1"0,0 1 0,1 0 0,-1 0 0,0 0 0,1 0 0,0 0 0,-1 0 1,1-1-1,0 1 0,0 0 0,0 0 0,0-1 0,0 1 0,0-1 0,1 1 0,-1-1 0,0 1 1,1-1-1,1 1 122,17 27-2408,-14-8 2827,-1 0-1,0 0 0,-2 1 1,0 0-1,-2 0 0,0-1 1,-2 14-419,-3 14 1831,-2 0 0,-10 37-1831,14-75 389,-7 26 482,9-35-823,-1 0 1,1 0-1,-1 0 0,0 0 0,1-1 0,-1 1 0,0 0 1,0 0-1,0-1 0,0 1 0,-1-1 0,1 1 0,0-1 0,-2 2-48,2-3-8,1 0 0,-1-1 0,0 1-1,1 0 1,-1 0 0,0 0-1,1-1 1,-1 1 0,0 0-1,1-1 1,-1 1 0,0 0-1,1-1 1,-1 1 0,1-1-1,-1 1 1,1-1 0,-1 1 0,1-1-1,0 1 1,-1-1 0,1 0-1,0 1 1,-1-1 0,1 1-1,0-1 1,-1 0 0,1 0 8,-9-19-310,6 11 429,1 0 0,0-1 0,0 1 1,1-1-1,0 0 0,0 1 0,1-1 0,1-1-119,0-3-456,1 0-1,1 0 1,0 0 0,1 1-1,1-1 1,0 1-1,1 0 1,2-3 456,8-13-844,1 1-1,1 1 1,6-4 844,30-37 2941,-51 64-2572,14-16 479,0 1 0,2 0-1,0 1 1,1 1 0,0 1 0,21-12-848,-38 26-40,-1 1 0,1-1-1,0 1 1,0 0-1,-1 0 1,1 0-1,0 0 1,0 0 0,0 1-1,0-1 1,1 1-1,-1 0 1,0 0-1,0 0 1,0 0 0,0 0-1,0 1 1,0 0-1,0-1 1,0 1-1,0 0 1,0 1 0,-1-1-1,1 0 1,0 1-1,-1-1 1,1 1-1,-1 0 1,1 0 0,-1 0-1,0 0 1,0 0-1,0 1 1,0-1-1,0 1 1,0-1 0,0 2 40,6 10 65,0 0 0,-1 1 0,0 0 0,-1 0 0,-1 1 0,2 7-65,1 4-10,-2 0-1,-1 1 1,-1-1 0,-1 1-1,-1 0 1,-3 24 10,0-32 411,-2 0 0,0 1 0,-1-1 1,-1-1-1,-1 1 0,-1-1 0,-1 0 0,0 0 1,-9 13-412,10-22-290,0 0 0,-1 0 1,1-1-1,-2 0 1,1-1-1,-1 0 0,-1 0 1,0-1-1,0 0 1,0 0-1,0-1 0,-1-1 1,0 0-1,-1 0 1,1-1-1,-4 0 290,-8 2 533,0-1 1,0-1-1,0-1 1,-1-1-1,1-1 0,-1-1 1,-22-3-534,40 3-62,-1-1 0,1 0-1,0-1 1,0 1 0,0-1 0,0 0 0,0-1 0,0 0 0,1 0 0,-1 0 0,1 0 0,-1-1 0,1 0 0,1 0-1,-1 0 1,0-1 0,1 0 0,-3-3 62,2-1-906,0 1 1,0-1-1,1 0 0,0 0 0,0 0 1,1-1-1,1 1 0,-1-1 0,1 0 0,1 1 1,0-7 905,-3-26-6168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7T02:36:00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661 356 14880,'0'0'0,"-22"18"-1792,22-18 8,18 9 3072,-4-9 8,6-5-1056,-1-4 0,7-8 384,3 3 8,6-2-2160,-4 1 8,3-3-1128,-5 5 8,-1 0-1688</inkml:trace>
  <inkml:trace contextRef="#ctx0" brushRef="#br0" timeOffset="403.907">710 579 18823,'12'-11'0,"2"-5"784,2 0 0,1 1-496,9-6 0,10-5-1448,-2 3 8,5 4-2495,-10 1-1,-1 0-3480</inkml:trace>
  <inkml:trace contextRef="#ctx0" brushRef="#br0" timeOffset="1232.904">1172 239 18463,'-10'7'183,"7"-4"-93,0-1 0,0 0 0,0 1-1,0-1 1,0-1 0,-1 1 0,1 0 0,-1-1 0,1 0 0,-2 1-90,14-31-2247,1 11 1069,1 0 0,0 1 0,1 1 0,1 0-1,1 0 1,1 1 0,-1 1 0,14-9 1178,22-14-1219,-39 30 1986,1 0-1,0 1 1,1 0-1,-1 0 1,1 2-1,5-2-766,-14 5 225,0 0-1,0 0 0,0 0 1,1 0-1,-1 1 0,0-1 1,1 1-1,-1 0 1,0 0-1,0 1 0,1-1 1,-1 1-1,0 0 0,0 0 1,0 1-1,0-1 0,0 1 1,0 0-1,0 0 1,0 0-1,-1 0 0,1 1 1,-1 0-1,0-1 0,1 1 1,-1 0-1,-1 1 1,1-1-1,0 0 0,-1 1 1,0 0-1,1-1 0,-2 1 1,1 0-1,1 3-224,0 4-106,0-1 0,0 1-1,-2 0 1,1 0 0,-1 0 0,-1 0-1,0 1 1,0-1 0,-1 0 0,0 0-1,-1 0 1,-1 0 0,0-1-1,0 1 1,-3 6 106,-4 6-24,0 0 0,-1 0 0,-1-1 0,-2-1 0,0 0-1,-7 8 25,11-18 457,0 0-1,0-1 0,-1 0 1,-1 0-457,11-9 12,1-1-72,0 0-32,0 0-72,2-2 148,3-1 223,0 0 1,1 0 0,0 1-1,-1 0 1,1 0 0,0 0-1,0 0 1,0 1-1,0 0 1,0 1 0,0-1-1,1 1 1,-1 0 0,0 1-1,0-1 1,0 1-1,1 0-207,-3 1 28,0-1 0,1 1 0,-1-1-1,0 1 1,0 0 0,0 1-1,0-1 1,0 1 0,0-1-1,-1 1 1,0 1 0,1-1-1,-1 0 1,0 1 0,0-1-1,-1 1 1,1 0 0,-1 0 0,0 0-1,0 0 1,0 0 0,-1 1-1,1 1-27,1 3-59,-1 0-1,-1 1 0,0-1 0,0 0 1,-1 1-1,0-1 0,0 1 1,-1-1-1,-1 0 0,1 0 0,-2 1 1,1-1-1,-1 0 0,0-1 0,-1 1 1,0-1-1,-1 1 0,0-1 1,0 0-1,0-1 0,-1 1 0,0-1 1,-1 0-1,1-1 0,-8 6 60,6-6 61,1 0-1,-1 0 1,0-1 0,0 0-1,0-1 1,-1 1 0,0-2-1,0 1 1,0-1-1,0-1 1,0 0 0,-1 0-1,1-1 1,0 0 0,-1 0-1,0-1 1,1 0 0,-1-1-1,1 0 1,0-1-1,-1 0 1,1 0 0,0-1-1,0 0 1,-7-4-61,12 5-191,0 0 0,0 0 1,1 0-1,-1-1 0,0 1 0,1-1 0,0 0 1,0-1-1,0 1 0,0 0 0,0-1 0,0 1 1,1-1-1,0 0 191,0 0-711,0 0 1,1 0-1,0 0 1,0 0 0,0 0-1,0 0 1,1 0-1,-1-1 1,1-2 710,0-19-8965</inkml:trace>
  <inkml:trace contextRef="#ctx0" brushRef="#br0" timeOffset="1862.657">1878 387 13896,'-70'-18'1392,"71"-17"-923,1 29-587,-1 1-1,1 0 1,1-1-1,-1 1 1,1 0 0,0 0-1,0 1 1,2-3 118,0 1-561,0 0 0,1 0 0,0 0-1,0 1 1,0 0 0,0 1 0,1-1 0,0 1-1,0 0 1,0 1 561,-2 1-317,-1 0 0,1 0 0,0 0 0,0 1 0,0 0 0,0 0 0,0 0 1,0 1-1,1 0 0,-1-1 0,0 2 0,0-1 0,0 1 0,0 0 0,1 0 317,-2 0 44,0 1 1,-1-1-1,1 1 0,-1 0 1,1 0-1,-1 0 1,1 0-1,-1 1 1,0 0-1,0-1 0,0 1 1,-1 0-1,2 1-44,2 5 612,0 1-1,-1-1 0,0 1 1,0 0-1,-1 0 0,-1 1 1,0-1-1,0 1 0,-1-1 1,0 1-1,0 0 1,-2 0-1,1 0 0,-1 0 1,-1 0-1,0 0 0,-1 0 1,0 0-1,-2 6-611,-4 13 914,-1-1 0,-1-1-1,-2 1 1,-1-2 0,-1 1-1,-9 11-913,14-23 192,-2-1 1,0 0-1,0-1 0,-1 0 0,-4 2-192,12-12-21,0 0 1,0-1-1,-1 1 1,1-1-1,-1 0 1,0 0-1,0 0 1,0-1-1,0 0 1,0 0-1,0 0 1,-1-1-1,1 0 1,-1 0-1,1 0 1,-1 0-1,1-1 0,-1 0 1,0 0 20,2-1-111,0 0 1,0-1-1,0 1 0,0-1 1,0 0-1,1 0 0,-1 0 1,0 0-1,1-1 0,0 1 1,0-1-1,0 0 1,0 0-1,0 0 0,0 0 1,1-1-1,-1 1 0,1-1 1,0 0-1,0 1 0,-1-4 111,-4-10-513,1 0 0,0 1-1,1-2 1,-2-11 513,3 7-470,1 0-1,1 0 1,1 0 0,1-1 0,1 1 0,1 0-1,1-1 471,3-15-2748,2 1-1,4-7 2749,9-27-5732</inkml:trace>
  <inkml:trace contextRef="#ctx0" brushRef="#br0" timeOffset="9758.054">318 52 15152,'-7'17'595,"-1"-24"644,7 5-1154,0 0-1,0 0 0,-1 0 1,1 0-1,-1 1 0,0-1 1,1 1-1,-1-1 0,0 1 1,0 0-1,0 0 0,0 0 1,0 0-1,0 0 0,-1 0-84,-3 0-184,0 0 0,0 1-1,0-1 1,1 2-1,-1-1 1,0 1-1,0-1 1,1 1-1,-1 1 1,0-1-1,1 1 1,-1 0-1,1 1 1,0-1 0,-3 2 184,1 1-21,-1-1 0,1 1 0,0 0 0,0 1 0,1-1 0,0 1 0,0 0 0,0 1 0,1 0 1,-1 1 20,-11 23 657,2 1 0,2 0 0,0 0 0,3 2 0,0 2-657,5-19 705,-13 53 2039,14-52-3637,1 0-1,1 0 0,1 0 0,1 16 894,1-24-421,0 0-1,0 0 1,1-1-1,0 1 1,1-1-1,0 0 1,1 1-1,-1-1 1,4 4 421,-2-5 336,0-1 1,0 1-1,1-1 0,-1-1 1,2 1-1,-1-1 1,3 2-337,45 30 4650,-42-31-4987,1 0 1,0-1-1,0-1 1,1 0-1,13 3 337,-19-6-330,0-1 0,1 1 0,0-1-1,-1-1 1,1 0 0,0 0 0,-1 0-1,1-1 1,0-1 0,-1 1 0,1-1-1,-1-1 1,0 0 0,0 0 0,0 0-1,0-1 1,6-4 330,-2 1 842,-1-1 1,-1 0-1,1-1 0,-1 0 1,-1 0-1,1-1 0,-2 0 0,3-4-842,-7 7 10,0 0 0,0 0 0,-1 0 0,0-1 0,0 1-1,-1-1 1,0 0 0,0 1 0,0-1 0,-1 0 0,-1 0-1,1 0 1,-2 0 0,1-6-10,-2-2-531,-1 0 0,-1-1 0,0 1 0,-1 1 0,0-1 531,-5-13-140,10 29 165,0 0 0,0-1 0,0 1 0,0 0 0,0-1-1,0 1 1,0 0 0,0 0 0,0-1 0,0 1 0,0 0-1,0 0 1,-1-1 0,1 1 0,0 0 0,0 0 0,0 0-1,0-1 1,-1 1 0,1 0 0,0 0 0,0 0 0,0 0-1,-1-1 1,1 1 0,0 0 0,0 0 0,-1 0-1,1 0 1,0 0 0,0 0 0,-1 0 0,1 0 0,0 0-1,0 0 1,-1 0 0,1 0 0,0 0 0,0 0 0,-1 0-1,1 0 1,0 0 0,0 0 0,-1 0 0,1 0 0,0 0-1,0 0 1,-1 0 0,1 1-25,-11 9 547,10-8-503,0-1-29,1-1-68,0 0-9,0 0 18,0 0 10,0 0 20,-21 13-394,9-9 1246,-1-1-1,1-1 0,0 0 0,-10 0-837,-35 7 837,42-5-1617,-7 1-1953,9 2-5047,9-3-80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7T02:36:21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59 15240,'0'0'11,"-1"-1"0,1 1 1,0 0-1,0 0 0,0 0 1,0 0-1,0 0 0,0-1 1,0 1-1,0 0 1,0 0-1,0 0 0,0 0 1,0 0-1,0-1 0,0 1 1,0 0-1,0 0 1,0 0-1,0 0 0,0 0 1,0-1-1,0 1 0,0 0 1,0 0-1,0 0 0,0 0 1,0 0-1,0-1 1,0 1-1,0 0 0,0 0 1,0 0-1,1 0 0,-1 0 1,0 0-1,0 0 1,0-1-1,0 1 0,0 0 1,0 0-1,1 0 0,-1 0 1,0 0-1,0 0 1,0 0-1,0 0 0,0 0 1,1 0-1,-1 0 0,0 0 1,0 0-1,0 0 0,0 0 1,0 0-1,1 0 1,-1 0-1,0 0 0,0 0 1,0 0-12,22-8 1608,39-8 1759,-42 12-2897,21-6-13055,36-3 12585,-67 12-5278</inkml:trace>
  <inkml:trace contextRef="#ctx0" brushRef="#br0" timeOffset="450.812">51 194 16136,'1'-2'20,"0"0"1,0 1 0,0-1-1,0 0 1,1 0 0,-1 1-1,1-1 1,-1 0 0,1 1-1,-1 0 1,1-1 0,0 1-1,0 0 1,0 0 0,0 0-1,0 0 1,0 0-1,0 1 1,0-1 0,0 0-1,0 1 1,0 0 0,0-1-1,0 1 1,1 0 0,-1 0-1,0 0 1,0 0 0,0 1-1,0-1 1,0 1 0,1-1-21,32 1-5473,-1-2 0,10-2 5473,-23 1-1442,-5 1-583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7T02:25:11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19359,'7'-1'152,"0"-1"0,-1 1 0,1-1 0,-1 0 0,0-1 0,1 0 0,-1 0 0,0 0 0,-1-1 0,2 0-152,40-21-2165,-37 23 1502,-1-1 1,1 1-1,0 1 0,-1-1 0,1 2 1,0-1-1,0 1 0,0 1 0,0 0 1,0 0-1,-1 1 0,1 0 0,0 1 1,-1 0-1,1 1 663,-5-2-26,0 1 1,0-1-1,0 1 0,-1 0 1,1 0-1,-1 1 0,1 0 1,-1 0-1,0 0 0,-1 0 0,1 0 1,0 3 25,-1-3 324,0 1 0,-1-1 0,0 1 0,0 0 0,-1 0 0,1 0 0,-1 0 0,0 0 0,0 1 0,-1-1 0,1 0 0,-1 0 0,-1 1 0,1 3-324,-4 10 931,0 0 1,-1 0-1,0-1 0,-2 1 1,0-1-1,-1-1 1,-1 0-1,-1 0 0,0-1 1,-7 9-932,-1-2-129,0-1 0,-1 0 0,-1-2 1,-1 0-1,-1-1 0,-19 13 129,34-28-104,0 0 0,0-1 0,0 0 0,0 0 0,-4 1 104,10-3-4,0-1-1,0 0 1,-1 0 0,1 1 0,0-1 0,0 0 0,0 0 0,-1 0 0,1 0 0,0 0 0,0 0 0,0-1 0,-1 1 0,1 0-1,0-1 1,-1 1 4,2-1 9,-1 1 0,0-1 0,1 0 0,0 1 0,-1-1 0,1 0 0,-1 1 0,1-1 0,0 0 0,-1 0 0,1 1 0,0-1 0,0 0 0,0 0 0,0 1 0,0-1 0,0 0 0,0 0 0,0 1 0,0-1 0,0 0 0,0 0 0,0 0-1,0 1 1,1-1 0,-1 0 0,0 0 0,1 0-9,0-3-75,1-1 0,1 1-1,-1-1 1,0 1-1,1 0 1,0 0-1,0 0 1,0 0 0,1 1-1,-1-1 1,1 1-1,0 0 1,0 0-1,0 0 1,0 1 0,0-1-1,0 1 1,1 0-1,0 0 1,-1 0-1,1 1 76,17-6-1708,1 1 0,-1 1 0,22-2 1708,-38 7-361,16-3-952,0 2 0,0 1 0,1 0 0,-1 2 0,9 2 1313,-3 0-4757</inkml:trace>
  <inkml:trace contextRef="#ctx0" brushRef="#br0" timeOffset="-186050.914">501 199 16136,'12'16'868,"-11"-31"857,-1-16-383,2 24-962,0-1-1,1 0 0,0 1 0,0 0 0,0 0 0,1 0 0,0 0 1,4-5-380,-3 5-235,1 1-1,0 0 1,0 0 0,0 0 0,0 0 0,1 1 0,0 0 0,0 1 0,0 0 0,1 0 0,0 0 0,2 0 235,-4 2-151,-1 0 1,1 0-1,0 1 1,0 0-1,0 0 1,-1 1-1,1-1 1,0 1-1,0 1 0,0-1 1,0 1-1,0 0 1,-1 0-1,1 1 1,0 0-1,-1 0 1,1 0 150,0 1 291,-1 0 0,0 0 1,1 1-1,-2-1 1,1 1-1,0 1 1,-1-1-1,0 0 1,0 1-1,0 0 1,0 0-1,-1 1-291,5 6 604,-1 1 0,-1 0 0,0 1 0,-1-1 0,0 1 0,-1 2-604,0 1-76,-1 0 0,0 0 0,-1 0 0,-1 1 0,-1 4 76,0-9-279,0-1 0,-2 1 0,1-1-1,-1 1 1,-1-1 0,0 0 0,-1 0 0,-1 0 0,0 0 0,0-1 0,-1 0 0,0 0 0,-1 0-1,0-1 1,-8 8 279,12-15 224,1 0 1,-1 0-1,0 0 0,-1 0 0,1-1 0,0 0 0,-1 0 0,1 0 0,-1 0 0,0 0 0,1-1 0,-1 1 0,0-1 0,0 0 0,0 0 0,0-1 0,0 1 1,0-1-1,-2 0-224,1 0 60,0-1 0,-1 0 0,1-1 0,0 1 0,0-1 0,0 0-1,1 0 1,-1-1 0,0 1 0,1-1 0,-1 0 0,1 0 0,-2-2-60,-8-9-652,0-1 0,1 0 0,0 0 0,1-2 0,1 1 0,0-1-1,-1-7 653,-4-5-2182,2 0-1,1-1 1,-4-20 2182,13 38-1796,1 0 1,1 0-1,-1-13 1796,4 8-3941,0 1 1745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7T02:36:28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17927,'0'0'642,"0"1"-104,3 2-431,-2-2-114,-1-1-61,0 0-240,47 2-5188,0 2 4221,55 1 6161,-96-5-5180,0-1 0,-1 1 1,1-1-1,-1-1 0,1 1 0,3-2 294,30-17-8982,-22 9 6021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7T02:36:28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15328,'5'-3'272,"-5"3"8,10 2-304,-5-1 0,2-1-728,3-1 8,7-1-2392,2-2 8,3 0 6480,5 0 8,4-1-1816,-2 1 7,-1 2-1343,-3 1 0,-2 0-1432,4 0 9,-1-1-9897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7T02:25:09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87 18823,'-5'193'-811,"1"-90"-220,4 0 0,4 0 1,9 37 1030,-8-128-170,2-22-32,0-3-177,-3 8 460,0 0-1,0 1 1,0-1 0,1 0-1,0 1 1,0 0 0,0 0-1,0 1 1,0 0 0,1-1-1,-1 2 1,1-1 0,0 1-1,0-1 1,1 1-81,3 0 309,0 0-1,0 1 1,-1 0-1,1 1 1,0 0 0,0 0-1,0 1 1,0 1-1,3 0-308,10 3 391,0 2-1,0 0 0,0 2 1,9 4-391,39 23-2215,-48-24 1240,24 14-526,-15-7-4682,-22-13 843</inkml:trace>
  <inkml:trace contextRef="#ctx0" brushRef="#br0" timeOffset="315.789">61 384 18551,'9'5'0,"5"0"120,3-9 0,4-6 704,3-1 0,4-4-464,6 1 8,1 0-576,-2-2 0,2 0-472,-8 3 0,-3 6-592,-5 0 8,-4 6-2431,-5-1-1,0 0-2000</inkml:trace>
  <inkml:trace contextRef="#ctx0" brushRef="#br0" timeOffset="604.813">16 182 16583,'11'-8'0,"5"-5"544,5 2 0,3-6 480,7 3 0,9 2 120,2 1 8,9 0-1224,-6-1 8,2 0-1952,-2-2 0,3-4-3775,-3 4 7,1 0 3000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7T02:36:30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17927,'7'1'0,"6"1"1088,-6 0 8,1-2 64,5-4 0,2-2-544,2 0 8,2-3-632,1 2 8,3 1-1032,-1 1 0,3 1-1064,-2 3 0,-1 1 201,-4 1 7,-5 2-272,-2 0 8,-1 1-3816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7T02:36:31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19719,'8'-7'0,"5"-5"1056,-4 10 8,0 6-272,2 0 0,2-1-1136,3 0 8,5-2-1128,0-1 8,1-1-952,1 0 1,1-1-2105,-3 0 8,0 0 1616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7T02:36:45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16943,'43'134'2536,"-24"-48"-5088,3 60 2552,-18-108 554,-2 0 0,-1 1 0,-2-1 0,-2 0 0,-2 4-554,4-35 32,0-1 0,0 1 0,0-1 1,-1 1-1,0-1 0,0 0 0,-1 0 0,0 0 1,0 0-1,0 0 0,-1-1 0,1 1 0,-5 3-32,8-8-5,-1-1 0,1 1 0,0-1 0,0 0 0,-1 1 0,1-1 0,0 1 0,-1-1 0,1 0 0,-1 1 0,1-1 0,-1 0 0,1 1 0,0-1 0,-1 0 0,1 0 0,-1 1 0,1-1 0,-1 0 0,1 0 0,-1 0 0,0 0 0,1 0 0,-1 0 0,1 0 0,-1 0 0,1 0 0,-1 0 0,1 0 0,-1 0-1,1 0 1,-1 0 0,1 0 0,-1-1 0,1 1 0,-1 0 0,1 0 0,-1-1 0,1 1 0,-1 0 0,1-1 0,0 1 0,-1 0 0,1-1 0,-1 1 0,1 0 0,0-1 0,-1 1 0,1-1 0,0 1 0,0-1 0,-1 1 5,-6-26-527,7 25 507,-5-44-221,2 0 0,2 0 0,1 0 0,7-39 241,10-39-2542,9-17 2542,-14 85-829,2 1 1,7-13 828,-13 44 298,1 1 0,1 0 1,1 1-1,1 0 1,0 1-1,10-11-298,-19 27 282,0 0 0,1 0 0,-1 1 0,1-1 0,-1 1 0,1 0 0,0 0 0,1 0 0,-1 0 0,0 1 0,1 0 1,-1-1-1,1 2 0,0-1 0,0 1 0,-1-1 0,3 1-282,-3 1 90,1 0 1,0 0 0,0 1-1,-1 0 1,1-1 0,0 2-1,-1-1 1,1 0 0,-1 1-1,1 0 1,-1 0 0,0 0-1,0 1 1,0-1 0,0 1-1,0 0 1,-1 0 0,1 1-91,5 5-10,-1 0 0,0 0 0,0 1 0,-1 0 0,0 0 0,-1 1 0,0 0 0,-1 0 1,0 0-1,-1 1 0,0 0 0,-1-1 0,0 1 0,-1 3 10,4 27 72,-1 0 1,-3 1-1,-1 20-72,-1-25-616,-2 0-1,-2-1 0,-2 8 617,2-24-341,-1 0 0,-1 0 0,-1-1 0,-1 0 0,-1 0 0,-5 7 341,-1 0-485,-1-1-1,-2 0 0,-8 8 486,18-24 344,-1 0-1,0-1 0,0 0 1,-1-1-1,0 0 1,0 0-1,-1-1 0,0-1 1,-6 3-344,14-8 25,1 1 0,-1-1 0,0 0 0,0-1 0,0 1 0,0 0-1,0-1 1,0 0 0,1 1 0,-1-1 0,0 0 0,0-1 0,0 1 0,0 0 0,0-1 0,0 0 0,0 0 0,0 1 0,1-2 0,-1 1 0,0 0 0,1 0 0,-1-1 0,1 0 0,-1 1 0,-1-3-25,-1-2-696,-1 0-1,1 0 1,0-1 0,0 0-1,0 0 1,1 0 0,0-1 0,-2-6 696,-9-20-10072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7T02:36:59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1131 16583,'5'-10'77,"0"1"-1,-1-1 1,0 0-1,-1 0 1,0-1-1,-1 1 1,0 0-1,-1-1 1,0 0-1,0 1 1,-1-3-77,4-31 122,8-61 116,-5 0 0,-6-101-238,-1 101 658,4 1 0,13-73-658,-14 154 167,-2 12-2,0 1-1,0 0 1,1 0 0,1 0-1,-1 0 1,2 0 0,-1 1-1,4-6-164,-7 14 43,1 1 0,0-1-1,-1 1 1,1-1 0,0 1 0,0-1-1,-1 1 1,1-1 0,0 1-1,0 0 1,0-1 0,-1 1 0,1 0-1,0 0 1,0 0 0,0 0-1,0 0 1,0 0 0,-1 0 0,1 0-1,0 0 1,0 0 0,0 0-1,0 0 1,0 0 0,-1 1-1,1-1 1,0 0 0,0 1 0,0-1-1,-1 1 1,1-1 0,0 1-1,-1-1 1,1 1 0,0-1 0,-1 1-1,1 0-42,28 26 778,-29-27-757,13 16-3,-1-1 1,0 2 0,-2 0 0,0 0 0,-1 1-1,0 0 1,-1 0 0,4 19-19,5 25-664,-3 0 1,-1 11 663,6 31 145,-13-78-145,54 234-2316,-41-190 1287,3-1 0,24 46 1029,-45-113-25,0 1 0,0 0 0,1-1 0,-1 0 0,1 1 0,0-1 0,0 0 0,-1 1 0,1-1 0,1 0 0,-1 0 25,-1-2 9,-1 0 0,0 1-1,0-1 1,1 0 0,-1 0-1,0 0 1,1 0 0,-1 0-1,0 0 1,0 0 0,1 0 0,-1 0-1,0 0 1,1 0 0,-1 0-1,0 0 1,0 0 0,1 0-1,-1 0 1,0 0 0,1 0-1,-1 0 1,0 0 0,0 0-1,1-1 1,-1 1 0,0 0 0,0 0-1,1 0 1,-1 0 0,0-1-1,0 1 1,0 0 0,1 0-1,-1-1-8,5-19 331,-5-6 375,-2 0 0,-1 1 1,0-1-1,-2 1 0,-1-1 0,-8-17-706,-7-37-149,2-19 53,3 0-1,5-1 0,3-34 97,7-12-2442,10-2-3461,-1 61-2821</inkml:trace>
  <inkml:trace contextRef="#ctx0" brushRef="#br0" timeOffset="481.871">647 473 18103,'1'-1'137,"-1"-1"0,1 0-1,-1 0 1,1 1-1,-1-1 1,1 0-1,0 1 1,0-1 0,0 1-1,0-1 1,0 1-1,0-1 1,1 1-1,-1 0 1,0-1 0,1 1-1,-1 0 1,1 0-1,-1 0 1,1 0-1,-1 0 1,1 1 0,0-1-1,0 0 1,-1 1-1,1-1 1,0 1-1,0 0 1,0 0-137,69-15-2108,-51 11 1071,93-11-6235,-26 11 2910,0 4 0,8 4 4362,-62-2-1171</inkml:trace>
  <inkml:trace contextRef="#ctx0" brushRef="#br0" timeOffset="803.643">801 724 19183,'10'2'0,"8"2"728,-5-8 8,2-3-1472,7-6 0,7-5-2839,3 4 7,5-1 4584,2 1 0,7 1-1056,-5 1 0,0 1-2920,-8 2 8,-5 2 688,-3 1 8,0 0 632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7T02:37:13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89 15688,'-7'37'541,"3"0"0,1 1 0,2-1 1,1 1-1,2-1 0,3 13-541,2 61-421,-1-17 2676,5 6-2255,-1-17 320,-2 60-320,-12-169-2167,0 0 1,-8-20 2166,-7-40-340,4 9 1359,5 34-223,3 0-1,-2-39-795,6 35 317,3 1 1,1 0-1,3-1 0,5-20-317,-6 51 358,1 1 0,0 1 0,1-1 0,1 1-1,0 0 1,1 0 0,2-2-358,-3 8 153,-1 0 0,2 0-1,-1 0 1,1 1-1,0 0 1,1 0 0,-1 0-1,1 1 1,1 1 0,-1-1-1,5-1-152,-8 5-122,0 0-1,0 1 0,0 0 1,0-1-1,0 2 0,0-1 1,0 1-1,0-1 1,0 1-1,0 1 0,0-1 1,0 1-1,0 0 0,0 0 1,0 0-1,-1 1 1,1-1-1,0 1 0,-1 1 1,1-1-1,-1 0 0,1 1 1,-1 0-1,0 0 1,3 4 122,6 3-461,-1 2 1,0 0 0,-1 0 0,-1 1 0,0 0 0,0 1 0,3 7 460,0 5 242,-1 2-1,-1-1 1,-2 2 0,-1-1 0,-1 1 0,-1 1 0,-1-1-1,-2 1 1,-1-1 0,-2 1 0,-1 0 0,-1 0 0,-4 18-242,3-32 277,-1 1 0,0-1 0,-2 0 0,0 0 1,0-1-1,-2 0 0,0 0 0,0 0 0,-1-1 1,-1-1-1,-12 13-277,16-19-208,-1 0 0,-1-1 0,1 0 0,-1 0 0,0 0 0,0-1 0,-1-1 0,0 1 0,-8 2 208,10-5-403,-1 0-1,1 0 0,-1 0 0,0-1 1,1-1-1,-1 1 0,0-1 1,0 0-1,0-1 0,1 0 1,-1 0-1,0-1 0,0 0 404,-4-1-347,1-1 0,0 0-1,0-1 1,0 0 0,0-1 0,1 0 0,0-1-1,0 0 1,1 0 0,0-1 0,-7-7 347,7 5-1846,1 0 0,0-1 1,0 0-1,1-1 1846,-6-9-3144</inkml:trace>
  <inkml:trace contextRef="#ctx0" brushRef="#br0" timeOffset="411.729">656 453 18735,'-7'6'0,"-7"1"904,14-7 8,19 3-152,-4-6 0,6 2-1272,9-4 8,10 1-2240,1-6 9,-2 1-7785</inkml:trace>
  <inkml:trace contextRef="#ctx0" brushRef="#br0" timeOffset="716.073">719 667 17927,'16'-19'0,"15"-14"688,-21 27 0,-10 16-496,0-10 8,12 13-1096,4-10 8,10-1-2431,1 0-1,0 0-3824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7T02:37:14.6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26 139 18103,'-12'55'888,"13"-44"-26,4-10-522,-4-1-354,0 0 1,-1-1-1,1 1 0,0 0 0,-1 0 0,1 1 1,0-1-1,-1 0 0,1 0 0,-1 0 0,1 0 1,0 0-1,-1 1 0,1-1 0,-1 0 1,1 1-1,0-1 0,-1 0 0,1 1 0,-1-1 1,1 1-1,-1-1 0,1 0 0,-1 1 0,0-1 1,1 1-1,-1 0 14,6 8-65,-1 0 1,-1 1-1,0-1 1,0 1-1,-1 0 1,0 0-1,-1 0 1,0 1 0,1 8 64,0 25-247,-1 33 247,-2-46-337,0-18 196,-2 111-151,1-106 394,-1-1 1,-1 1 0,-1-1 0,0 0 0,-7 16-103,11-32 2,0 0 0,-1 1 0,1-1 0,-1 0 0,1 0 0,-1 1 0,0-1 0,1 0 0,-1 0 0,0 0 0,0 0 0,0 0 0,0 0 0,0 0 0,0 0 0,0 0 1,0 0-1,-1 0-2,1-1-2,1 0 0,-1 0 0,1 0 1,-1-1-1,0 1 0,1 0 0,-1 0 1,1 0-1,-1-1 0,1 1 1,-1 0-1,1 0 0,-1-1 0,1 1 1,-1 0-1,1-1 0,-1 1 0,1-1 1,0 1-1,-1-1 0,1 1 1,0-1-1,-1 1 0,1-1 0,0 1 1,0-1-1,-1 0 2,-2-6 41,0 0 1,1 0-1,0-1 1,0 1-1,-1-7-41,0-18 233,0-1 0,3 1-1,0 0 1,2-1 0,1 0-233,6-27-97,2 0 0,7-12 97,-11 46-264,1 1 0,1 0 1,2 1-1,1 0 0,6-10 264,-10 20-337,1 1 0,0 1 0,0 0 1,1 0-1,1 1 0,0 0 0,0 1 0,1 0 0,1 1 0,0 0 337,-9 6 147,1 1 0,-1-1 1,1 1-1,0 0 0,0 0 1,0 0-1,0 1 0,0-1 1,0 1-1,0 1 0,1-1 1,-1 1-1,0 0 0,1 0 0,-1 0 1,0 1-1,0-1 0,0 2 1,1-1-1,-1 0 0,0 1 1,0 0-1,-1 0 0,1 0 1,0 1-1,-1 0 0,1 0 0,-1 0 1,0 0-1,1 1-147,3 4 154,-1 1-1,1-1 1,-1 2-1,0-1 1,-1 1 0,0-1-1,-1 2 1,0-1-1,-1 0 1,0 1-1,0 0 1,-1 0 0,0 7-154,1 4-165,-2 1 1,-1-1-1,0 1 1,-2 0-1,-1-1 0,0 1 1,-2-1-1,0 0 1,-2 0-1,-5 13 165,-2 2-702,-2-1 0,-1 0 1,-3 1 701,-34 52 1407,39-68-750,0 0 0,-2-1 0,0 0 0,-1-1 0,-1-1 0,-20 15-657,35-30 11,1-1-1,-1 0 1,1-1 0,-1 1-1,0 0 1,1-1-1,-1 1 1,0-1 0,0 0-1,0 0 1,0 0-1,-1-1 1,1 1 0,0-1-1,0 1 1,0-1-1,0 0 1,-1 0 0,1-1-1,-3 1-10,4-1-104,-1-1-1,1 1 1,-1 0-1,1-1 1,-1 0-1,1 1 0,0-1 1,0 0-1,0 0 1,0 0-1,0 0 1,0 0-1,1-1 1,-1 1-1,1-1 1,-1 1-1,1-1 1,0 1-1,0-1 0,0 0 1,0 1-1,1-2 105,-4-11-1288,1 0-1,1-1 0,1 0 1,0 1-1,1-13 1289,0 23-664,0-34-8508</inkml:trace>
  <inkml:trace contextRef="#ctx0" brushRef="#br0" timeOffset="316.363">550 848 17751,'-17'-9'0,"-10"-8"184,27 17 8,8-4-368,2 3 0,0 1-1559,-1-13 7,-4-10 568,-1-8 0,0-8 1168,-4-4 0,-4-6-1504,2 4 8,0 1-4432</inkml:trace>
  <inkml:trace contextRef="#ctx0" brushRef="#br0" timeOffset="644.717">605 213 18647,'-2'9'496,"1"0"0,-4 2-4671,5-3 7,0-1-2784</inkml:trace>
  <inkml:trace contextRef="#ctx0" brushRef="#br0" timeOffset="1352.22">707 551 18463,'-2'-20'-559,"6"32"-670,6 36-542,1 26 4014,-4-1 0,-2 21-2243,-7-84-267,-1-13 87,-2-12-174,3-27-146,1 0 0,2 0 0,4-21 500,-2 40 82,1 0 0,1 1 1,0 0-1,2-1 0,1 2 1,0-1-1,5-4-82,-12 23 165,1-1 0,0 1 0,0 0 0,0 0 0,1 0 0,-1 1 0,1-1 0,-1 0 0,1 1 0,0 0 0,0 0 0,1-1-165,-3 3 35,0-1 0,0 1 1,1-1-1,-1 1 0,0 0 0,0 0 0,1-1 0,-1 1 1,0 0-1,0 0 0,1 0 0,-1 0 0,0 0 0,0 1 1,1-1-1,-1 0 0,0 1 0,0-1 0,1 1 1,-1-1-1,0 1 0,0-1 0,0 1 0,0 0 0,0 0 1,0-1-1,0 1 0,0 0 0,0 0 0,0 0 0,-1 0 1,1 0-1,0 0 0,-1 0 0,1 0 0,0 1-35,4 8-45,0 0 1,0 0-1,-1 0 0,0 0 0,-1 1 0,0-1 0,-1 1 0,1 9 45,-1-1-111,0 1 0,-2-1 1,0 0-1,-3 14 111,6-45 330,0 0-1,1 0 1,0 0 0,1 1 0,0-1 0,1 2 0,4-8-330,-5 10-16,-1 1 1,2-1-1,-1 1 1,1 0 0,0 1-1,0-1 1,1 1-1,0 0 1,0 1 0,0-1-1,1 2 1,5-4 15,-9 7-98,0 0-1,0 0 1,0 0 0,0 0 0,-1 1 0,1 0 0,0 0-1,0 0 1,0 0 0,0 1 0,0-1 0,0 1 0,0 0 0,-1 0-1,1 1 1,0-1 0,-1 1 0,1-1 0,-1 1 0,1 1 0,-1-1-1,0 0 1,0 1 0,0-1 0,0 1 0,0 0 0,-1 0-1,1 0 99,6 8-243,-1 0-1,0 0 0,0 1 0,-1 0 0,-1 0 0,0 1 0,1 2 244,-1 0 68,-1 0-1,0 0 1,-1 1 0,0-1-1,-2 1 1,0 0 0,0 0 0,-2 0-1,0 0 1,-1 11-68,1-27-56,0 0 1,0 0-1,0 0 0,0-1 0,-1 1 0,1 0 1,0 0-1,0 0 0,0 0 0,0 0 1,0 0-1,0 0 0,0-1 0,0 1 0,0 0 1,0 0-1,-1 0 0,1 0 0,0 0 1,0 0-1,0 0 0,0 0 0,0 0 0,0 0 1,-1 0-1,1 0 0,0 0 0,0 0 1,0 0-1,0 0 0,0 0 0,-1 0 1,1 0-1,0 0 0,0 0 0,0 0 0,0 0 1,0 0-1,0 0 0,-1 0 0,1 0 1,0 0-1,0 0 0,0 0 0,0 0 0,0 0 1,0 0-1,0 0 0,-1 1 0,1-1 1,0 0-1,0 0 0,0 0 0,0 0 0,0 0 1,0 0-1,0 0 0,0 1 0,0-1 1,0 0-1,0 0 0,0 0 0,0 0 0,0 0 1,0 1-1,0-1 0,0 0 0,0 0 56,-6-9-4264,4 2-2157</inkml:trace>
  <inkml:trace contextRef="#ctx0" brushRef="#br0" timeOffset="1954.977">1374 593 18999,'-4'0'33,"-17"0"1228,35 1-147,18-3-1460,0 0-1,-1-2 1,0-1 0,0-2-1,0-1 1,10-5 346,-36 12 35,1-1 1,0 0 0,-1 0 0,0-1-1,1 1 1,-1-1 0,0 0 0,0 0-1,0-1 1,-1 0 0,0 0 0,1 0-1,-1 0 1,0 0 0,-1-1 0,1 0-1,-1 0 1,0 0 0,0 0 0,-1 0-1,1-1 1,-1 1 0,0-1 0,-1 1-1,1-1 1,-1 0 0,0 0 0,-1 0-1,1 1 1,-1-1 0,-1 0 0,1-1-36,0 4 75,-1 1 0,1 0 1,0 0-1,-1 0 1,0-1-1,1 1 0,-1 0 1,0 0-1,0 0 0,0 0 1,-1 0-1,1 0 0,0 1 1,-1-1-1,1 0 0,-1 1 1,0-1-1,1 1 1,-3-2-76,1 1 99,-1 0 1,0 0 0,0 1 0,0-1 0,1 1 0,-1 0 0,0 0 0,0 0-1,-1 1 1,-2-1-100,-3 1 4,0 0 1,0 1-1,0 0 0,0 0 0,1 1 0,-1 0 0,0 1 0,1 0 1,-1 1-5,-1 1-278,-1 1-1,1 0 1,0 1 0,1 0 0,-1 1 0,1 0 0,1 0 0,0 1 0,0 0-1,0 1 1,-5 9 278,8-10 33,1-1 0,1 2 0,-1-1 0,1 0 0,1 1 0,0 0 0,0 0 1,1 0-1,0 0 0,1 0 0,0 1 0,1-1 0,0 0 0,0 0 0,1 1-33,1 5 306,1 1 1,0-1 0,1 1 0,1-1 0,0 0-1,1 0 1,1-1 0,1 0 0,0 0-1,0-1 1,8 9-307,-14-21-7,-1 0-1,1 0 1,-1 0-1,1 0 0,0-1 1,0 1-1,0-1 1,0 1-1,0-1 1,0 0-1,0 0 0,1 0 1,-1 0-1,0 0 1,1 0-1,-1-1 1,0 1-1,1-1 1,1 1 7,0-1-149,0-1 0,0 1 0,0-1 1,-1 1-1,1-1 0,0-1 0,0 1 1,-1 0-1,1-1 0,-1 0 1,0 0-1,1 0 149,11-8-1113,-1-1-1,0-1 1,0-1 0,-2 1 0,3-4 1113,-6 6-815,66-76-10227,20-32 11042,-55 66-2016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7T02:37:02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17 928 17303,'-5'-38'-368,"3"35"62,-8 15-161,10-8-152,1-4 590,0 0 0,-1-1-1,1 1 1,0 0-1,0-1 1,-1 1-1,1-1 1,-1 1-1,1-1 1,0 0-1,-1 1 1,1-1-1,-1 1 1,1-1 0,-1 0-1,1 1 1,-1-1-1,0 0 1,1 0-1,-1 0 30,11-24 22,-2-1 0,0 0 0,-2 0-1,-1-1 1,2-20-22,-1-10-340,-4 0 1,-2-15 339,5-84 3355,11-38-3355,-6 83-78,-11 109 103,0 0 0,0 0 1,1 1-1,-1-1 0,0 0 0,1 1 0,-1-1 1,1 0-1,0 1 0,-1-1 0,1 1 1,1-2-26,-2 3 17,0 0-1,0 0 1,1-1 0,-1 1 0,0 0 0,1 0 0,-1 0 0,0-1 0,1 1 0,-1 0-1,0 0 1,1 0 0,-1 0 0,0 0 0,1 0 0,-1-1 0,0 1 0,1 0 0,-1 0-1,1 0 1,-1 0 0,0 1 0,1-1 0,-1 0 0,0 0 0,1 0 0,-1 0 0,0 0-1,1 0 1,-1 0 0,0 1 0,1-1-17,1 2 57,0 0 1,1 0-1,-1 0 1,0 0-1,0 0 0,0 0 1,-1 1-1,1-1 1,-1 1-1,1 0 0,-1-1 1,0 1-58,15 41-259,-2 0 0,-2 0 0,-1 1 0,0 20 259,-3-18 220,4 16 197,0 9-1513,3 0 0,4-1-1,2 0 1,7 5 1096,-24-65-214,1 0 0,1-1 0,0 0 0,4 5 214,-9-13-21,1 0-1,-1 0 0,1-1 1,-1 1-1,1-1 1,0 1-1,-1-1 1,1 0-1,0 1 1,0-1-1,0 0 1,2 0 21,-3 0 29,0-1 0,0 0 1,0 0-1,0 0 1,0 0-1,0 0 1,0 0-1,0 0 0,0 0 1,0-1-1,0 1 1,0 0-1,0-1 0,0 1 1,0-1-1,0 1 1,0-1-1,0 1 1,0-1-1,0 1 0,-1-1 1,1 0-1,0 0 1,0 1-1,-1-1 0,1 0 1,0 0-30,3-5 199,0 0 0,-1-1 1,0 1-1,0-1 0,0 0 0,0 0 1,-1 0-1,-1 0 0,1 0 0,-1 0 1,0-2-200,5-88 365,-6 75-452,3-191 1103,1-14-1596,5 73-3671,-4 97-4133</inkml:trace>
  <inkml:trace contextRef="#ctx0" brushRef="#br0" timeOffset="307.517">733 928 18375,'-4'-16'0,"-3"-14"40,1 11 8,3 3 408,0-10 0,2-7-944,2-6 0,5-8-1128,1 1 1,3-4-3329,-1-2 8,1 0 2680</inkml:trace>
  <inkml:trace contextRef="#ctx0" brushRef="#br0" timeOffset="596.13">719 313 20255,'0'0'0,"16"14"1072,-16-14 0,7-7-1464,-7 7 8,5-14-6479,2 5 7,0-1 3120</inkml:trace>
  <inkml:trace contextRef="#ctx0" brushRef="#br0" timeOffset="944.571">1115 555 19095,'-6'-3'-16,"-3"-1"-236,0-1 0,0 0 1,0 0-1,0-1 0,1 0 1,-1-2 251,9 8-1209,0 0 161,-26 1-1471,21 3 2737,-1 0-1,1 0 1,1 1 0,-1 0 0,0 0-1,1 0 1,0 0 0,0 1 0,1-1-1,0 1 1,0 0 0,0 0-1,-1 3-217,1-1 225,0 1-1,0-1 0,1 1 0,0 0 0,0 0 0,1-1 0,1 1 1,-1 0-1,1 0 0,1 0-224,-1-6 108,0 0-1,1-1 1,-1 1 0,1 0 0,0-1-1,0 1 1,0-1 0,0 1 0,0-1-1,1 1 1,-1-1 0,1 0 0,-1 0-1,1 1 1,0-1 0,0 0 0,0-1-1,0 1 1,1 1-108,1-1 110,0 0 0,-1-1 0,1 1 0,0-1 0,0 1 0,0-1 0,0-1 0,0 1 0,0 0 0,0-1 0,0 0-1,2 0-109,7-1-267,0 0 0,1-2 0,-1 1-1,0-1 1,-1-1 0,1 0 0,10-6 267,15-11-2991,17-18-6665,-27 16 6438</inkml:trace>
  <inkml:trace contextRef="#ctx0" brushRef="#br0" timeOffset="1310.32">1387 196 18287,'0'20'0,"-3"15"8,6 4 8,3 8 24,-2 5 0,6 6-2383,2-3 7,3 1 1752,-2-10 8,3-7-3120,-3-8 0,2-8 2384,-4-7 0,1 1 216</inkml:trace>
  <inkml:trace contextRef="#ctx0" brushRef="#br0" timeOffset="1769.907">1656 245 19991,'-25'22'-544,"1"0"0,-9 14 544,25-26-166,1 0 1,0 0-1,0 1 0,1 0 0,1 0 0,-1 0 1,2 1-1,-1 1 166,-1 9 65,-2 0 1,0 0 0,-2-1-1,0 0 1,-3 2-66,13-23 812,23-11 928,-11 3-1448,3-1-122,0 0 0,1 1-1,0 1 1,0 0 0,8-1-170,-20 7-1,-1 0 0,1 0 0,-1 0 0,1 1 0,-1-1 0,1 1 0,-1 0 0,1 0 0,-1 0 0,1 1 0,0-1 0,-1 1 0,0 0 0,1 0 0,-1 0 0,1 0 0,-1 1 0,0-1 0,0 1 0,0 0 0,0 0 0,0 0 0,0 0 0,0 0 0,-1 1 0,1-1 0,-1 1 0,0 0 0,2 2 1,1 5-104,1 0 1,-2 0 0,1 0 0,-2 0-1,1 1 1,-1 0 0,-1 0-1,0 0 1,0 1 103,0 7-460,-1 0 0,-1 0 0,0 0 0,-3 18 460,-2-21-528,0 1-4985,5-17-2765</inkml:trace>
  <inkml:trace contextRef="#ctx0" brushRef="#br0" timeOffset="2281.093">1838 489 19719,'0'2'35,"0"0"0,0 0 0,0 0 1,0 0-1,1 1 0,-1-1 0,0 0 0,1 0 0,-1 0 0,1 0 0,0-1 0,0 1 0,0 0 0,0 0 0,0 0 0,0-1 0,0 1 0,1 0 0,-1-1 0,1 1 0,-1-1 0,1 0 0,-1 1 0,2-1-35,0 1 77,1-1 1,-1 0-1,1 0 0,-1 0 0,1 0 1,-1-1-1,1 1 0,0-1 1,-1 0-1,1 0 0,0 0 0,0-1 1,2 0-78,7-1 42,0-1 0,-1 0 0,0-1 0,0-1 1,0 0-1,0-1 0,-1 0 0,1 0 0,-2-1 0,2-2-41,-7 6-91,0-2 1,-1 1-1,1 0 1,-1-1-1,0 0 1,0 0 0,-1 0-1,1 0 1,-1-1-1,0-1 90,-1 4-97,-1-1 0,0 0-1,0 1 1,0-1 0,0 0-1,-1 0 1,1 0 0,-1 0 0,0 0-1,0 0 1,0 0 0,-1 1-1,0-1 1,1 0 0,-1 0-1,-2-3 98,2 4-122,0 1 0,0-1-1,-1 1 1,1-1-1,-1 1 1,1 0-1,-1 0 1,0-1 0,0 1-1,0 0 1,0 1-1,0-1 1,-1 0-1,1 1 1,0-1 0,-1 1-1,0-1 1,1 1-1,-1 0 1,1 0-1,-1 1 1,0-1 0,0 0-1,0 1 1,1 0-1,-1 0 1,0-1-1,0 2 1,0-1 0,1 0-1,-1 1 1,0-1-1,-1 1 123,-5 1 322,1 0 0,0 0 0,0 1-1,0 0 1,0 1 0,0 0 0,1 0-1,-1 0 1,1 1 0,-5 4-322,-1 4 582,0 1 0,1 0-1,1 0 1,0 1 0,1 0 0,1 1 0,0 0 0,-4 13-582,-3 10-47,2 1-1,1 1 1,0 8 47,12-42-188,-1-1 1,1 1-1,0-1 1,1 1-1,0 0 0,0-1 1,0 1-1,1 0 1,0-1-1,1 5 188,-1-9-112,-1 0 0,1 0 0,0 1-1,0-1 1,0-1 0,0 1 0,1 0-1,-1 0 1,0 0 0,1-1 0,0 1 0,-1 0-1,1-1 1,0 0 0,0 1 0,-1-1 0,1 0-1,0 0 1,0 0 0,0 0 0,1 0 0,-1 0-1,0-1 1,0 1 0,0-1 0,1 0-1,-1 1 1,0-1 0,0 0 0,1 0 0,-1 0-1,1-1 113,9 0 249,0-2-1,-1 1 0,1-1 1,-1-1-1,0 0 0,0 0 1,0-1-1,0-1 0,8-5-248,11-9 257,-1-1-1,18-17-256,46-52-7110,-48 44-1375</inkml:trace>
  <inkml:trace contextRef="#ctx0" brushRef="#br0" timeOffset="16789.825">2197 108 16759,'23'12'432,"-19"-10"-121,-4-2-484,0-2-69,-5-12 586,5 12 123,0 2 300,-2 90 1363,0-27-1868,3 0 0,3 1-262,21 116 409,-9-69-2568,-2 25 2159,-14-128-280,1 38 171,-8-17-3706,7-29 3695,0 0 0,0 0 0,0-1 0,0 1 0,0 0 0,0 0-1,0 0 1,0 0 0,0 0 0,0-1 0,0 1 0,-1 0 0,1 0 0,0 0 0,0 0 0,0 0 0,0 0 0,0-1 0,0 1 0,0 0 0,0 0 0,-1 0 0,1 0-1,0 0 1,0 0 0,0 0 0,0 0 0,0 0 0,-1 0 0,1 0 0,0-1 0,0 1 0,0 0 0,0 0 0,0 0 0,-1 0 0,1 0 0,0 0 0,0 0 0,0 0-1,0 0 1,0 1 0,-1-1 0,1 0 0,0 0 0,0 0 0,0 0 0,0 0 0,0 0 0,-1 0 0,1 0 0,0 0 0,0 0 0,0 0 0,0 0 0,0 1 0,0-1 0,0 0-1,0 0 1,-1 0 0,1 0 0,0 0 0,0 1 0,0-1 0,0 0 120,-4-7-4161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7T02:37:29.43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2161 693 17207,'-1'12'305,"0"1"-1,1-1 0,0 1 1,1-1-1,1 1 0,0-1 1,0 0-1,1 1 0,1-1 1,1 2-305,-2-5 190,1 0 1,0-1-1,0 0 1,1 0-1,0 0 1,0 0-1,1-1 1,0 1-1,0-2 1,1 1-1,0-1 1,0 0-1,8 5-190,-13-9-64,0-1 0,0 1 0,0-1 0,1 0 0,-1 0 0,0 0 0,1 0 0,-1-1 0,0 1 0,1 0 0,-1-1 0,1 0 0,-1 1 0,1-1 0,-1 0 0,1 0 0,-1-1 0,1 1 0,-1 0 0,1-1 0,-1 0 0,0 1 0,2-2 64,-1 0-102,0 0 0,0-1 0,0 1 0,0-1-1,-1 1 1,1-1 0,-1 0 0,0 0 0,0 0 0,0 0-1,0 0 1,-1 0 0,1-1 0,0-2 102,4-13-122,-1 0 1,0 0-1,-2-1 0,0 0 1,-1-10 121,0-53-35,-1 11-2231,4 24-3362,-1 22-1436</inkml:trace>
  <inkml:trace contextRef="#ctx0" brushRef="#br0" timeOffset="-3032.844">0 436 19807,'2'0'3,"2"0"117,1 0 0,-1 0 1,0 0-1,0-1 0,0 1 1,0-1-1,0 0 0,3-1-120,-5 1 51,-1 0-1,1-1 0,-1 1 1,1 0-1,-1-1 1,1 1-1,-1-1 0,0 0 1,1 1-1,-1-1 1,0 0-1,0 0 0,-1 0 1,1 0-1,0 0 1,-1 0-1,1 0 0,0 0-50,8-27-381,2 0-1,2 1 1,9-17 381,-8 22 296,0-1 1,1 2 0,2 0 0,0 1 0,1 0 0,1 2 0,1 0 0,1 1 0,0 1 0,1 1 0,7-2-297,-23 14-202,1 0 0,0 1 0,0 0 0,0 0 0,1 1 0,-1 0 0,0 0 0,1 0 0,0 1 1,-1 0-1,1 1 0,-1 0 0,1 0 0,0 1 0,3 0 202,-2 1-167,0 0-1,-1 1 1,1 0 0,-1 1 0,1 0-1,-1 0 1,0 1 0,-1 0 0,1 0-1,-1 1 1,5 4 167,4 7 334,-1 0-1,0 0 1,-1 2 0,-1 0 0,-1 0-1,-1 1 1,-1 1 0,0 0-1,5 17-333,-2 2 99,-2-1 1,-2 1-1,-2 1 0,-1 0 0,-2 0 0,-2 0 0,-1 1-99,-2-10-53,-1 0 0,-1-1 0,-2 1 0,-1-1 0,-2 0 0,-1-1 1,-1 1-1,-1-2 0,-7 11 53,9-23 330,-1 0 0,-1 0 1,0-2-1,-2 1 0,1-1 0,-2-1 1,-9 8-331,14-14 19,1-2 1,-1 1 0,0-1 0,0 0 0,0-1-1,-1 0 1,0-1 0,0 0 0,0 0 0,0-1 0,-1-1-1,0 1 1,1-2 0,-6 1-20,6-2-292,0-1 0,0 0 0,0-1 0,0 0-1,0 0 1,0-1 0,1-1 0,-1 1 0,1-2 0,0 1 0,0-1 0,1 0 0,-4-4 292,-6-4-103,1 0 1,1-2-1,0 0 1,1 0 0,-10-15 102,4 3 138,1-2 0,2 0 1,1-1-1,1-1 0,1-1 1,2 0-1,1-1 0,-6-29-138,9 21-1591,2 1 0,2-1-1,1-1 1,2-24 1591,2-24-9942</inkml:trace>
  <inkml:trace contextRef="#ctx0" brushRef="#br0" timeOffset="-2507.18">556 810 19271,'0'0'0,"-5"-10"920,0 17 0,4 6-624,1 0 0,1 4-1216,11 4 8,9 5-40,3 4 0,6 5 1904,2-1 8,2 2-576,2-3 8,0 1-992,-4-7 0,-2-4-1952,-5-5 9,0 0-7113</inkml:trace>
  <inkml:trace contextRef="#ctx0" brushRef="#br0" timeOffset="-2058.518">962 679 18823,'8'3'0,"8"4"424,-3-7 0,2-3-1288,5-4 0,8-3-440,4 2 1,8 0-745,-2 0 0,1 3-1264,-5-1 8,1 0 1136</inkml:trace>
  <inkml:trace contextRef="#ctx0" brushRef="#br0" timeOffset="-1741.96">1043 894 18735,'10'-6'0,"12"-4"368,-9 4 8,-1 3-1256,-2-1 0,2 2 728,11-3 8,9-3-2431,7-3-1,8-3-1176,-2 5 0,1-1 1592</inkml:trace>
  <inkml:trace contextRef="#ctx0" brushRef="#br0" timeOffset="2582.803">1443 635 20343,'-3'-12'237,"1"0"-1,0 0 1,1 0-1,0 0 1,1-11-237,4-2-853,1-1 1,1 1-1,1 0 0,1 0 1,1 1-1,1 0 1,1 1-1,1 0 0,2 1 1,0 0-1,1 1 0,4-4 853,-17 23 153,1 0-1,-1 0 1,0 0 0,0 0-1,1 0 1,-1 0-1,1 0 1,0 1-1,-1 0 1,1-1-1,0 1 1,0 0 0,0 0-1,0 0 1,0 1-1,0-1 1,0 1-1,0 0 1,0 0 0,0 0-1,0 0 1,0 0-1,0 1 1,0-1-1,0 1 1,0 0-1,0 0 1,0 0 0,0 0-1,0 0 1,-1 1-1,1-1 1,0 2-153,7 3 491,0 1 0,-1 0 0,0 0 0,0 1 0,-1 0 0,0 1 0,0 0 0,1 2-491,4 8 231,-1 1 0,-1 0 0,0 0 0,-2 1 0,0 0 0,-1 1 0,3 16-231,1 16-776,-2 0 0,1 37 776,-9-73-199,-2 1 0,0-1 0,0 1 0,-2-1-1,0 1 1,-2-1 0,-4 15 199,7-27-197,-1 0-1,-1 0 1,1-1 0,-1 1-1,0-1 1,-1 1-1,1-1 1,-1 0 0,0-1-1,0 1 1,-3 2 197,4-5-197,-1 1 0,1-1-1,-1 0 1,1 0 0,-1 0 0,0 0 0,0-1 0,1 0 0,-1 0 0,0 0 0,-1 0 0,1 0-1,0-1 1,0 0 0,0 0 0,0 0 0,0 0 0,-2-1 197,-4-1 216,0 0 1,0-1-1,0 0 1,0 0-1,1-1 1,-1 0-1,1-1 1,0 0-1,0-1 1,1 0-1,0 0 1,0-1-1,0 0 1,1 0-1,0-1 1,0 0-1,-4-7-216,-2-3 203,1-1-1,1 0 0,-5-11-202,-20-59-3728,16 32-5384</inkml:trace>
  <inkml:trace contextRef="#ctx0" brushRef="#br0" timeOffset="2972.771">1739 871 17207,'-8'-6'0,"-5"-4"1328,15 18 0,8 14-416,7 3 0,6 6-648,1 3 0,3 5-1264,2-1 0,0 1-1840,4-5 9,-1-1-6889</inkml:trace>
  <inkml:trace contextRef="#ctx0" brushRef="#br0" timeOffset="4451.358">2539 797 16943,'4'-4'-122,"-1"0"0,0 0 0,0 0 0,-1-1 0,1 1 0,-1-1 0,0 0 0,0 1-1,0-1 1,-1 0 0,0 0 0,0 0 0,0-1 122,8-25-948,-5 21 1194,1 1 0,0 0 0,1 0 0,-1 1 0,2-1 1,-1 1-1,1 1 0,0-1 0,1 1 0,0 0 1,1 0-247,-7 5 21,0 1 0,1-1 0,-1 0 0,1 1 0,0-1 0,0 1 0,-1 0 0,1 0 0,0 0 0,0 0 0,0 0 0,0 1 0,0 0 0,0-1 0,0 1 0,0 0 0,0 0 0,1 1 0,-1-1 0,0 1 0,0-1 0,-1 1 0,1 0 0,0 0 0,0 0 0,0 0 0,0 1 0,-1-1 0,1 1 0,-1 0 0,1 0 0,-1 0 0,0 0 0,0 0 0,1 0 0,-1 1 0,-1-1 0,1 1 0,0-1-21,1 3-118,1 0 0,-1 0 0,-1 1 0,1-1-1,-1 0 1,0 1 0,0 0 0,0-1-1,-1 1 1,0 0 0,0 0 0,0 0-1,-1 0 1,0 0 0,0 0 0,-1 4 118,-1-1-211,1 0 1,-2 0 0,1-1-1,-1 1 1,-1 0-1,1-1 1,-2 0 0,1 0-1,-1 0 1,-5 6 210,4-6-15,-2 1-1,1-1 1,-1 0 0,0-1-1,-1 1 1,1-2 0,-2 1-1,1-1 1,-1-1 15,3-1 308,1-1 0,-1 0 0,0 0 0,0-1 1,0 0-1,-1 0 0,1-1 0,0 0 0,-1 0 0,1-1 0,0 0 0,-1 0 0,0 0-308,5-1 27,0 0 0,0 1-1,0-1 1,0 0-1,0-1 1,0 1 0,1 0-1,-1-1 1,0 1-1,1-1 1,-1 0 0,1 0-1,0 0 1,0 0-1,-1-1 1,1 1 0,1 0-1,-1-1-26,-2-2-30,1 0-1,1-1 1,-1 1 0,1 0-1,0-1 1,0 1 0,0-1-1,1 0 1,-1-5 30,1 4-167,1 0 0,0 1 0,0-1 0,0 0 0,1 1 0,0-1 0,0 1 0,2-6 167,-2 8-181,0 1 1,0 0-1,1 0 0,-1 0 1,1 0-1,0 0 0,0 0 1,0 0-1,0 0 1,0 1-1,0-1 0,1 1 1,-1 0-1,1-1 1,2 0 180,-1 1 115,0 0 0,0 1 0,0-1 1,0 1-1,0 0 0,0 0 0,0 0 1,1 1-1,-1 0 0,0 0 0,0 0 1,1 0-1,-1 0 0,0 1 0,0 0 1,0 0-1,0 0 0,0 0 0,0 1 1,0-1-1,0 1 0,0 0 0,-1 1 1,1-1-1,-1 0 0,2 2-115,8 6 740,0 1 0,0 1 0,-1 0 0,0 1-1,9 13-739,-8-6 298,0 0 0,-1 1-1,0 0 1,-2 1-1,3 12-297,11 29-3896,-11-28-1325,-9-24-3077</inkml:trace>
  <inkml:trace contextRef="#ctx0" brushRef="#br0" timeOffset="4848.936">2921 803 18199,'-3'17'-250,"1"0"-1,0 1 0,2-1 0,0 1 0,1-1 0,0 0 0,2 1 1,0-1-1,1 0 0,1 0 0,0-1 0,1 1 0,1-1 1,4 6 250,-11-21 18,0-1 0,0 0 0,0 0 1,0 0-1,0 0 0,0 0 1,0 0-1,0 1 0,0-1 1,0 0-1,0 0 0,0 0 0,0 0 1,0 0-1,0 1 0,0-1 1,0 0-1,0 0 0,0 0 1,0 0-1,0 0 0,0 0 1,1 1-1,-1-1 0,0 0 0,0 0 1,0 0-1,0 0 0,0 0 1,0 0-1,0 0 0,1 0 1,-1 0-1,0 0 0,0 1 0,0-1 1,0 0-1,0 0 0,0 0 1,1 0-1,-1 0 0,0 0 1,0 0-1,0 0 0,0 0 0,0 0 1,1 0-1,-1 0 0,0 0 1,0 0-1,0 0 0,0-1 1,0 1-1,0 0 0,1 0 0,-1 0 1,0 0-1,0 0 0,0 0 1,0 0-1,0 0 0,0 0 1,1 0-19,0-15 432,-6-36-706,3 30 75,0-8-21,1-1 1,2 1-1,1 0 1,3-18 219,-2 31-705,1 0-1,1 0 1,5-13 705,-4 14-1717,1 1 0,1 1-1,0-1 1,4-4 1717,11-14-3041</inkml:trace>
  <inkml:trace contextRef="#ctx0" brushRef="#br0" timeOffset="5283.09">3387 1064 17567,'-2'-10'0,"-1"-6"600,-1-1 8,2-2-960,-3-10 8,-3-10-576,0-7 1,3-10 839,-1 1 0,2-4-872,2 4 0,1 6-2048,1 0 0,0 1-1904</inkml:trace>
  <inkml:trace contextRef="#ctx0" brushRef="#br0" timeOffset="5587.15">3155 908 18911,'6'-14'0,"2"-12"704,-8 26 0,11 3-120,-1-2 8,4 2-592,8-10 0,7-9-1200,-1 0 8,2-7-2911,4 1 7,1 0-2584</inkml:trace>
  <inkml:trace contextRef="#ctx0" brushRef="#br0" timeOffset="6154.526">3492 960 18735,'-1'-1'-5,"1"-1"0,0 1-1,0 0 1,0 0 0,0 0-1,0 0 1,0 0 0,0-1-1,0 1 1,0 0 0,0 0-1,0 0 1,1 0 0,-1 0-1,1 0 1,-1 0 0,1-1-1,-1 1 1,1 0 0,-1 1-1,1-1 1,0 0 0,0 0-1,-1 0 1,1 0 0,0 0-1,0 1 1,0-1 0,1 0 5,0 1-21,1 0 1,0 0-1,-1 1 1,1-1 0,0 1-1,-1 0 1,1-1 0,-1 1-1,1 0 1,-1 0-1,1 1 21,11 4-27,-9-4 38,1 0 1,-1 0 0,0-1-1,1 0 1,0 0 0,-1 0-1,1-1 1,-1 0-1,1 0 1,0 0 0,-1-1-1,1 0 1,0 0-1,-1 0 1,0-1 0,1 0-1,-1 0 1,1 0-12,-3 0-83,0 0-1,0 0 1,0 0 0,-1 0 0,1 0 0,-1-1-1,1 1 1,-1-1 0,0 1 0,0-1-1,0 0 1,0 0 0,-1 0 0,1 0-1,-1 0 1,0 0 0,0-1 0,0 1-1,0 0 1,0 0 0,-1-1 0,0 1-1,1-1 1,-1 1 0,0 0 0,-1-1 0,1 1-1,-1-1 1,1 1 0,-1-1 83,-1-1-279,1 0 0,0-1 0,-1 1-1,0 0 1,0 1 0,-1-1 0,1 0 0,-1 1 0,0-1 0,-2-1 279,2 3 88,0 0 1,0 0-1,0 0 1,0 0-1,-1 0 1,0 1-1,1-1 1,-1 1-1,0 0 1,0 0-1,-2 0-88,2 1 174,0 0 0,0 0 0,0 0 0,0 1 0,0-1 0,0 1 0,0 0 0,0 0 0,0 1-1,0-1 1,0 1 0,0 0 0,0 0 0,0 0 0,0 1 0,0-1 0,1 1 0,-1 0 0,1 0 0,-1 0 0,1 0 0,0 1 0,0 0 0,0-1 0,0 1-1,0 0 1,-1 2-174,-2 2 146,1 1-1,0 0 1,0 1-1,1-1 1,0 1-1,0 0 1,1 0-1,0 0 1,1 0-1,0 0 1,0 8-146,0-1-190,0-1 1,2 0-1,0 1 0,1-1 1,0 1-1,1-1 1,1 0 189,-2-10-246,0-1 0,1 1-1,-1 0 1,1-1 0,0 0 0,0 1 0,0-1 0,1 0 0,-1 0 0,1 0 0,0-1-1,0 1 1,3 2 246,-2-3 90,0 0-1,0-1 0,0 1 0,1-1 1,-1 0-1,1 0 0,-1-1 1,1 1-1,-1-1 0,1 0 1,0 0-1,0 0 0,-1-1 0,1 0 1,0 0-1,0 0 0,0 0 1,1-1-90,3-1 232,0 0 0,0 0 1,0 0-1,0-1 1,0-1-1,-1 0 1,0 0-1,1 0 0,-2-1 1,1 0-233,-1 0-275,-1 0 0,-1 0 0,1 0 0,-1 0 0,0-1 0,0 0-1,2-3 276,21-35-6149,-15 22 855,-2 4 2034</inkml:trace>
  <inkml:trace contextRef="#ctx0" brushRef="#br0" timeOffset="6498.645">3803 856 15064,'-1'14'297,"0"-13"-213,1 1 0,0 0-1,-1 0 1,1 0 0,0 0-1,0 0 1,0-1 0,0 1-1,1 0 1,-1 0 0,0 0-1,1 0 1,0 1-84,-1-3 373,0 0 28,3 3-63,8 7-376,-1 1 1,0 0-1,0 1 0,3 7 38,-9-14 22,-1 1-1,1 0 1,-1 0-1,-1 0 0,1 0 1,-1 0-1,0 1 1,0-1-1,-1 1 1,0-1-1,1 8-21,-14-38 507,6-1-417,1 0 1,0 0-1,2-1 1,1 1-1,1-1 1,1 1-1,2-1 1,0 0-1,2-3-90,-1 15-204,0 0-1,1 0 0,0 0 0,1 0 0,1 0 205,22-37-3669,-4 12-5773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00:36:17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82 212 13720,'-42'0'3169,"44"-27"-2675,14-137-1144,-16 163 655,0 0 1,1 0-1,-1 0 0,0 0 1,0 0-1,1 0 0,-1 1 1,0-1-1,1 0 0,-1 0 1,1 0-1,-1 0 0,1 1 1,-1-1-1,1 0 0,0 1 1,-1-1-1,1 0 0,0 1 1,-1-1-1,1 1 0,0-1 1,0 1-1,0-1 0,0 1-5,1-1-34,0 1 0,0-1 0,1 1 0,-1 0 0,0 0 0,0 0 0,0 0-1,0 1 1,0-1 0,0 0 0,2 1 34,5 2-207,-1 0 0,1 1 0,-1 0 0,0 0 0,2 2 207,5 4-89,-2 0 1,1 1 0,-2 1-1,1 0 1,-2 0 0,1 1 0,-2 1-1,0 0 1,7 12 88,-7-7 180,0 0-1,-1 1 1,-1 0-1,0 0 1,-2 1 0,0 0-1,0 11-179,-4-23 166,-1 1 0,0 0-1,-1 0 1,0 0-1,-1 0 1,0-1 0,0 1-1,-1 0 1,-1-1 0,1 1-1,-1-1 1,-1 1-166,2-7 140,1 0-1,-1 0 1,0 1-1,0-1 0,0 0 1,0-1-1,-1 1 1,1 0-1,-1-1 1,0 1-1,0-1 1,1 0-1,-2 0 1,1 0-1,0 0 1,0-1-1,-1 1 1,1-1-1,0 0 1,-1 0-1,1 0 0,-1 0 1,0 0-1,1-1 1,-1 0-1,0 0 1,1 0-1,-1 0 1,0 0-1,1-1 1,-1 0-1,1 0 1,-3 0-140,-4-2-26,1 0 1,-1-1 0,1 0 0,0 0 0,0-1 0,0 0-1,0 0 1,1-1 0,0 0 0,0-1 0,1 0-1,0 0 1,0-1 0,0 0 0,1 0 0,0 0-1,1-1 1,0 0 0,0 0 0,-3-9 25,-1-5-1339,1 1-1,1-1 1,-3-19 1339,-9-69-8334,10 38 2905</inkml:trace>
  <inkml:trace contextRef="#ctx0" brushRef="#br0" timeOffset="500.294">499 266 16671,'-19'-9'-381,"16"7"254,0 1 0,0-1 0,0 1 0,1 0 0,-1 0 0,0 0 0,0 0 1,0 1-1,-2-1 127,2-7-3112,0-17 3028,3 21-76,-3-22 292,1 8 536,1 0-1,0-1 0,1 1 1,1 0-1,1 0-667,-2 15 127,1 0 1,0 0-1,0 0 0,0 1 1,0-1-1,1 0 0,-1 1 1,1-1-1,0 1 0,-1 0 1,1 0-1,0-1 1,1 1-1,-1 0 0,0 1 1,0-1-1,1 0 0,-1 1 1,1-1-1,-1 1 0,1 0 1,0 0-1,0 0 0,-1 0 1,1 0-1,0 1 1,0-1-1,0 1-127,3-1 77,-1 0-1,1 1 1,-1-1 0,1 1-1,-1 1 1,1-1 0,-1 1 0,1 0-1,-1 0 1,0 1 0,1-1-1,-1 1 1,0 0 0,4 2-77,-1 2 41,0 0 0,-1 1 0,0-1 0,0 2 0,0-1 0,-1 1 0,1 0 0,-2 0 0,0 0 0,0 1 0,0 0 0,2 7-41,-2-3-67,0-1 1,-1 1-1,0 0 0,-2 0 0,1 1 0,-1-1 0,-1 0 0,-1 1 0,0 4 67,-1-12-141,0 1 0,0-1 0,0 0 0,-1 0 1,0 1-1,0-1 0,-1-1 0,0 1 0,0 0 0,0-1 0,-1 1 0,0-1 0,0 0 0,0 0 0,0 0 0,-1-1 0,0 0 0,0 0 0,0 0 0,0 0 0,-1-1 0,1 0 0,-1 0 0,0 0 0,0-1 0,0 0 0,0 0 0,-4 0 141,4 0-143,0-1 1,0 0-1,0 0 1,0-1-1,0 1 1,0-1-1,0-1 1,0 1-1,0-1 1,0 0-1,0-1 1,0 1-1,0-1 1,0 0-1,1 0 1,-1-1-1,1 0 1,0 0-1,0 0 1,0-1-1,0 1 1,0-1-1,1 0 1,-1-1-1,1 1 1,0-1-1,1 0 1,-1 0-1,1 0 1,0-1 142,-17-40-2056,2-2-4089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00:36:13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1057 12728,'0'0'0,"0"0"-9072</inkml:trace>
  <inkml:trace contextRef="#ctx0" brushRef="#br0" timeOffset="359.363">1 1028 14432,'2'0'136,"0"-1"0,1 0 0,-1 0 0,0 0 0,0 0 0,0 0 1,0-1-1,0 1 0,0 0 0,0-1 0,0 0 0,-1 1 1,1-1-1,-1 0 0,1 0 0,-1 0 0,1 0 0,-1 0 0,0 0 1,0 0-1,0-1 0,0 1 0,-1 0 0,1-1 0,0 0-136,2-13-8,1 1 0,-2-1-1,1-11 9,-2 7-209,6-65-453,-5 0 0,-4-15 662,0 21 14,3 0 0,10-64-14,-7 117-137,2-19-1285,3 0 0,5-16 1422,-11 50-246,1 0 0,-1 0 0,2 1 1,-1-1-1,2 1 0,-1 1 0,1-1 0,1 1 1,0 0-1,0 0 0,1 1 0,0-1 246,-6 7 40,0 1-1,0-1 1,-1 1-1,1 0 1,0 0-1,0 0 1,0 0-1,0 0 1,1 0-1,-1 0 1,0 1-1,0-1 1,0 1-1,1 0 1,-1 0-1,0-1 1,0 1-1,1 1 1,-1-1-1,0 0 1,0 0-1,1 1 1,-1-1-1,0 1 1,0 0-1,0 0 1,0 0-1,0 0 1,0 0-1,0 0 1,0 0-1,0 1 1,-1-1-1,1 1 1,0-1-1,-1 1 1,1 0-1,0 0-39,8 10 736,-1 1-1,0 0 1,-1 0-1,0 1 1,2 5-736,-3-5 545,38 81 1679,-4 1 0,3 23-2224,-21-57 583,37 109 470,-29-56-3884,-35-130-5159,-1-4 3766,0-4 631</inkml:trace>
  <inkml:trace contextRef="#ctx0" brushRef="#br0" timeOffset="687.4">108 582 14256,'-10'11'0,"-6"8"424,6-3 8,4 2 768,0-7-1,5-1-1175,1-10 0,0 0-728,19-14 1,11-9-1881,7-9 0,12-6 2568,-1-2 8,9-8 2024,-2 4 0,3-2-4344,-8 10 8,-1-1-4384</inkml:trace>
  <inkml:trace contextRef="#ctx0" brushRef="#br0" timeOffset="2932.612">628 366 19543,'16'7'0,"10"5"720,-17-9 8,-9-6-288,0 3 8,4-9-992,8-1 8,5 0-872,4-2 8,5-2-471,-2 2-1,7-1 136,-3 4 0,-2 2 2264,-3 0 8,-3 2-4440,-2 1 0,-2 0 2336</inkml:trace>
  <inkml:trace contextRef="#ctx0" brushRef="#br0" timeOffset="3260.72">683 609 19183,'18'-27'0,"11"-20"1176,-19 32 8,-10 15-1080,0 0 8,4-12-480,8-4 0,7-4-888,5-8 0,7-4-240,0 2 9,-1 1 1471,2 1 0,6 1-4928,-10 6 0,1 1 2448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7T02:25:08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17303,'-1'7'0,"-4"5"928,5-3 8,0-4-936,5 9 8,0 4 208,0 10 0,1 11 88,-1 3 0,-1 8-816,-3 2 0,-1 2-480,0-1 8,0-3 296,0-9 1,0-7-881,-1-11 0,-2 2-7088</inkml:trace>
  <inkml:trace contextRef="#ctx0" brushRef="#br0" timeOffset="675.628">559 48 18551,'-41'40'848,"36"-35"-126,5-5-508,6-7-1048,-6 6 769,1 1-1,-1 0 0,0 0 0,0 0 0,0 0 0,0-1 0,1 1 0,-1 0 0,0 0 0,0-1 0,0 1 0,0 0 1,0 0-1,0 0 0,1-1 0,-1 1 0,0 0 0,0 0 0,0-1 0,0 1 0,0 0 0,0-1 0,0 1 0,0 0 1,0 0-1,0-1 0,0 1 0,0 0 0,0 0 0,-1-1 0,1 1 0,0 0 0,0 0 0,0 0 0,0-1 0,0 1 1,0 0-1,-1 0 0,1 0 0,0-1 66,-7 0-108,1 1 0,-1-1 0,1 1 0,-1 1-1,1-1 1,-1 1 0,1 0 0,-1 0 0,1 1 0,-2 0 108,-6 2 197,-8 1 556,0 1 0,1 2 0,-1 0 1,2 1-1,-20 12-753,25-13-251,0 2 1,1 0-1,0 1 1,-11 12 250,25-23-41,0 0 0,-1 1 0,1-1 0,0 0 0,0 1 0,0-1 0,0 0 0,0 1 0,-1-1 0,1 1 0,0-1 0,0 0 0,0 1 0,0-1 0,0 1 0,0-1 0,0 0 1,0 1-1,1-1 0,-1 1 0,0-1 0,0 0 0,0 1 0,0-1 0,0 1 0,1-1 0,-1 0 0,0 1 0,0-1 0,1 0 0,-1 0 0,0 1 0,1-1 0,-1 0 0,0 1 0,0-1 0,1 0 0,-1 0 0,1 0 0,-1 1 0,0-1 41,17 10-878,-15-9 667,9 5-346,1 2 1,-1-1 0,0 2 0,-1-1 0,7 9 556,-7-8 148,-1 1 0,-1 1 0,0-1 0,0 1 0,-1 0 1,-1 1-149,-3-10 362,0-1 1,0 1-1,1-1 1,-1 0-1,0-1 1,0 1-1,1 0 1,-1-1-1,0 0 1,1 1-1,1-1-362,23 3 762,-14 1-461,0 1 0,0 0-1,0 1 1,-1 0 0,12 8-301,-22-12-33,-1 0 0,1 0 0,0 0 0,-1 0 0,1 0 0,-1 1 0,0-1 0,0 1 0,0-1 0,0 1 0,0 0 0,-1 0 0,1 0 0,-1 0 0,0 0 0,0 0 0,0 0 0,0 1 0,0-1 0,-1 0 0,0 0 0,1 1 0,-1-1 0,0 0 0,-1 1 0,1-1 0,0 0 0,-2 3 33,1 0-285,-1 0-1,0 0 1,-1 0 0,1-1 0,-1 1-1,0-1 1,0 0 0,-1 0 0,-3 4 285,1-3 75,0 0-1,0 0 1,0 0 0,-1-1 0,0-1 0,0 1 0,0-1-1,-1 0 1,1 0 0,-1-1 0,-1 0-75,0 0-59,0 0 0,0-1 1,0-1-1,0 1 0,0-1 1,0-1-1,-1 0 0,1 0 1,0-1-1,-2 0 59,4-1-634,0 1 0,0-1 0,1 0 0,-1 0-1,1-1 1,0 0 0,0 0 0,-4-3 634,-10-7-5076,1 1 1623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00:36:20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127 136 14704,'0'0'656,"0"0"-32,0 0-129,0 0-65,0 0-138,0 0-103,0 0-292,0 0 9,0 0 326,0-5 126,0-8-42,0 1-1,2 0 0,-1 0 0,2 0 0,-1 0 0,2 0 0,0-1-315,-3 11 44,-1 0 0,1 0 0,0 0-1,1 0 1,-1 0 0,0 0 0,0 0 0,1 0-1,-1 1 1,1-1 0,0 0 0,-1 1 0,1 0-1,0-1 1,0 1 0,0 0 0,0 0 0,1-1-44,-1 2-7,0 0 0,1-1 0,-1 1 0,1 0 0,-1 1 0,0-1 0,1 0 0,-1 1 0,0-1 0,1 1 0,-1-1 0,0 1 0,1 0 0,-1 0 0,0 0 0,0 1 0,0-1 0,0 0 0,0 1 0,0-1 0,1 3 7,8 6-80,0 1 0,0 0-1,-1 1 1,-1 0-1,0 1 1,-1 0-1,0 0 1,-1 1 0,0-1-1,-1 2 1,-1-1-1,3 10 81,0 8 166,0 0 0,-3 1 0,0 0 0,-2-1-1,-1 16-165,-2-36-75,0 0-1,-1 0 0,0 0 0,-1 0 0,0 0 0,-1 0 1,0 0-1,-1 0 76,2-8-161,1 0 0,-1-1-1,0 1 1,-1 0 0,1-1 0,0 0 0,-1 1 0,0-1 0,0 0 0,0 0 0,0 0-1,0-1 1,-1 1 0,1-1 0,-1 0 0,0 0 0,1 0 0,-1 0 0,0-1 0,0 1-1,0-1 1,0 0 0,-1 0 0,-1-1 161,-1 1-349,0 0 0,-1-1 0,1 1 0,0-2 0,-1 1 0,1-1 0,0 0 0,0-1 0,0 0 0,0 0 0,0 0 0,0-1 0,0 0 0,1-1 0,-1 0 349,-2-1-7,1-1-1,0-1 0,1 0 0,-1 0 0,1 0 1,1-1-1,0 0 0,0 0 0,0 0 0,0-3 8,-6-12 40,1-1 0,2 1 0,0-2 0,1 1-1,2-1 1,0-1 0,2 1 0,0-6-40,-3-35-7484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00:35:09.890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4129 598 16312,'13'18'131,"-13"-18"-125,0 1 0,0-1 0,0 0 0,0 0 0,0 0 0,0 0 0,0 0 0,0 0 0,1 0 0,-1 1 0,0-1 0,0 0 0,0 0 0,0 0 0,0 0 0,0 0 0,0 0 0,0 0 0,1 0 0,-1 0 0,0 0 0,0 0 0,0 0 0,0 0 0,0 0 0,0 1 0,1-1 0,-1 0 0,0 0 0,0 0 0,0 0 0,0 0 0,0-1 0,1 1 0,-1 0 0,0 0 0,0 0 0,0 0 0,0 0 0,0 0 0,0 0 0,0 0 0,1 0 0,-1 0 0,0 0 0,0 0 0,0 0 0,0 0 0,0-1 0,0 1 0,0 0 0,0 0 0,0 0 0,1 0-6,-3-32 798,-2-10-506,5 38-338,0 0-1,0 0 1,0 0 0,0 0-1,1 0 1,0 0 0,0 0 0,0 0-1,0 1 1,0-1 0,1 1 0,-1-1-1,2 0 47,43-40-111,-30 30-103,-2 1-1125,1 1-1,1 0 0,15-8 1340,-8 8 609,1 0 0,0 2 0,1 0 0,11-1-609,17-2 1916,0 3 0,1 1 0,26 2-1916,-68 7-471,0 0-1,0 1 0,0 0 1,-1 1-1,1 0 0,0 2 1,-1-1-1,0 1 0,1 1 1,-2 0-1,1 1 0,9 6 472,7 5-1135,-1 1-1,9 9 1136,20 19 1434,-19-15 1711,-35-30-3019,40 33 1783,-1 1 1,-2 1-1,4 9-1909,-33-34-54,-1 0-1,0 1 1,-1 0-1,0 1 1,-1 0-1,0 0 1,-1 0-1,0 1 1,-2 0-1,1 0 1,-2 0-1,1 0 1,0 14 54,0 74 187,-5-1 0,-8 54-187,7-142-188,0 0 0,-1-1 0,-1 1 0,0 0 0,0-1 0,-1 0 0,-1 0 0,0-1 0,-1 1 0,0-1 0,-1-1 0,0 1 0,-1-1 1,0-1-1,-4 4 188,-7 5-180,-2 0 1,0-2-1,-1 0 1,0-1 0,-2-2-1,-22 10 180,33-17 825,-1-1-1,0-1 0,-1 0 0,1-1 1,-15 1-825,-84 3 1298,34-3-2754,52-3 475,0-1-1,0-1 1,0-1-1,-21-5 982,21 2 411,0-2 0,0 0 0,1-2 0,0-1 0,1-1 0,0-2 0,1 0 0,0-2 0,1 0 0,1-2 0,0 0 0,-10-13-411,21 17-386,0-2 1,0 0 0,2 0 0,0-1-1,1 0 1,-6-13 385,-6-20-726,-11-37 726,27 67 79,0 0 0,1 0 0,0 0 0,2-1 0,0 1 0,2-1 0,0 0 0,1-2-79,3-16-1659,2 1-1,1-1 1,9-25 1659,4-7-11377</inkml:trace>
  <inkml:trace contextRef="#ctx0" brushRef="#br0" timeOffset="1828.149">6587 935 14344,'42'-42'-1119,"-36"18"691,-4 12 263,15-31 1411,2 1 0,1 1 0,3 1-1,1 1 1,2 1 0,18-20-1246,-34 45 133,1 0 0,0 1 0,1 0-1,1 1 1,0 0 0,0 1 0,1 0-1,0 1 1,1 0 0,-1 2 0,10-4-133,-9 6-611,0 0 1,0 0 0,1 2-1,0 0 1,0 1 0,0 0-1,13 1 611,31 1-1666,131 2 9234,-172 0-7643,0-1-1,-1 2 1,1 1 0,0 0 0,-1 1 0,0 1 0,0 1 0,0 1 0,-1 0 0,0 1-1,-1 1 1,1 1 75,-5-3-388,25 17-1386,-2 1-1,6 7 1775,-28-20 404,0 0 1,-1 0-1,0 2 0,1 2-404,-4-3 482,0 0-1,-1 1 0,-1-1 0,0 2 0,-1-1 1,3 13-482,-5-14-2,-1 0 1,-1 0 0,0 1 0,-1-1 0,0 0-1,-1 1 1,-1-1 0,0 0 0,-1 1-1,-1-1 1,0 0 0,-1 0 0,0 0-1,-1-1 1,0 0 0,-2 0 0,1 0 0,-1 0-1,-5 4 2,-35 53 1452,-3 3-702,-50 57-750,82-111-741,-1 0 0,-1-2 1,-1 0-1,0-1 0,-5 2 741,-23 11-3682,-46 22 3682,75-42 729,0-1 0,-1 0-1,0-2 1,0 0 0,-1-1-1,1-2 1,-1 0-1,-9-1-728,-2-1-341,0-2 0,0-2 0,0-1-1,1-1 1,-10-4 341,9 2-728,0-2 1,1-1-1,-28-14 728,46 17 292,0 0 1,0-1-1,1-1 0,0 0 1,1-1-1,0 0 0,0-1 1,1 0-1,-5-8-292,1-1 21,1 0 1,1-1-1,1-1 0,1 0 1,1-1-1,1 0 0,1 0 0,1-1 1,1 0-1,1-1 0,1 1 1,1-1-1,1 0 0,1 1 1,3-21-22,0 19-1954,1 1-1,4-13 1955,-1 15-3777,0 0-1,8-15 3778,1 0-6586</inkml:trace>
  <inkml:trace contextRef="#ctx0" brushRef="#br0" timeOffset="3671.474">9403 879 15512,'1'-1'90,"1"-1"1,0 1 0,-1 0 0,1-1 0,-1 1 0,0-1-1,1 1 1,-1-1 0,0 0 0,0 0 0,0 1 0,0-1-1,0 0 1,-1 0 0,1 0 0,0 0 0,-1 0 0,0 0-1,1 0 1,-1-1-91,-1-49-1148,-1 7-864,5 30 1779,1-1 1,0 1-1,1 0 1,0 1-1,1-1 1,1 1-1,0 0 1,3-2 232,20-32 4831,24-27-4831,-38 55 806,0-3-72,2 1 1,0 1-1,2 1 1,13-11-735,-25 24-128,0 1-1,0 0 1,1 1-1,0 0 1,0 0-1,0 1 1,0 0-1,1 0 1,0 1 0,-1 1-1,1 0 1,0 0-1,0 0 1,4 1 128,7 1-1046,0 0 1,0 2-1,0 0 1,-1 1-1,14 5 1046,-22-5 427,-1 1-1,0 0 0,0 1 1,0 0-1,-1 1 1,8 5-427,61 41 3712,36 26-597,-105-70-3100,0 0-1,-1 1 1,0 1-1,0-1 0,-1 1 1,-1 1-1,1-1 1,-2 1-1,1 1 1,-2-1-1,1 1 0,1 7-14,4 17-363,-2 2 0,-1-1-1,1 22 364,-7-47-132,14 74-1247,-9-57 1562,-1 1-1,-2 0 1,0 0 0,-2 20-183,-3-40 61,1 0-1,-1-1 1,-1 1 0,0 0 0,-1-1 0,1 0 0,-2 1 0,1-1-1,-1 0 1,-1-1 0,0 1 0,0-1 0,0 0 0,-1 0-1,-1 0 1,-3 3-61,-7 4-484,0-1 0,-1 0 0,0-2 0,-1 0 0,0-1 0,-1-1-1,-1 0 1,1-2 0,-1 0 0,-9 1 484,8-3 1082,0-2 0,0 0 1,-17 1-1083,15-5 186,1 0 1,-1-1 0,0-1-1,1-2 1,0 0 0,0-2-1,0 0 1,-9-5-187,-2-2-1615,1-2 1,1-1-1,0-1 1,1-2-1,-4-5 1615,4 0 949,1-1-1,1-2 1,1-1 0,2-1-1,1-1 1,1-2 0,2 0 0,-11-21-949,-8-28-638,31 59-493,2-1 0,-6-24 1131,0-17-4605,5 18-4801</inkml:trace>
  <inkml:trace contextRef="#ctx0" brushRef="#br0" timeOffset="5396.19">11346 939 14168,'2'-14'89,"-1"-1"1,0 1 0,-2-1 0,1 1 0,-2-1 0,-2-14-90,0 7-129,2 0 0,0-16 129,4 21 100,1 0 0,0-1 0,1 1 0,1 0 0,0 1-1,1-1 1,1 1 0,1 0 0,0 1 0,1 0 0,1 0 0,0 1 0,1 0 0,0 1 0,1 0 0,1 1 0,0 0 0,0 1 0,11-7-100,-13 12-634,-1 1 1,1 0 0,0 0 0,0 1-1,1 0 1,2 0 633,5 0 598,0 1-1,0 0 1,18 1-598,-16 2 1038,0 0 1,0 2-1,0 0 0,-1 2 0,1 0 0,-1 1 1,16 6-1039,-25-6 88,1 1 0,-1 1 1,0-1-1,-1 2 0,1-1 0,-1 1 1,-1 1-1,0 0 0,0 0 0,0 1 1,-1 0-1,-1 1 0,2 3-88,14 25-318,-1 1 0,-3 1 0,1 6 318,-5-12-155,13 37-1839,-4 2-1,8 44 1995,-19-70 293,-10-36 65,0 0-1,-1 0 1,0 0 0,0 1-1,-2-1 1,0 1-1,0-1 1,-1 1-1,0-1 1,-1 1-358,-1-4 206,1 0 1,-2 0 0,1 0-1,-1-1 1,0 0 0,-1 0 0,0 0-1,0 0 1,-1-1 0,0 0 0,0 0-1,0 0 1,-8 5-207,3-2-354,0-1 0,0-1-1,-1 0 1,-1 0 0,1-1 0,-1-1 0,0 0-1,-1-1 1,1 0 0,-1-1 0,0 0 0,0-2 0,0 1-1,-11-1 355,-95 2-2788,69-4 4942,37 0-1865,0-2 1,1 0-1,-1-1 1,1 0-1,-1-1 0,1 0 1,0-1-1,1-1 1,-1 0-1,1 0 1,0-2-1,1 1 1,0-1-1,0-1 1,0 0-1,1-1 0,-5-6-289,-19-23-1594,2-1-1,1-2 0,3-1 0,0-3 1595,12 18-2274,-17-25-7527,21 39 7418</inkml:trace>
  <inkml:trace contextRef="#ctx0" brushRef="#br0" timeOffset="7359.2">13703 534 16224,'0'0'15,"-1"0"0,0 1 1,0-1-1,0 0 1,1 0-1,-1 0 0,0 0 1,0 1-1,0-1 1,1 0-1,-1 0 1,0-1-1,0 1 0,0 0 1,0 0-1,1 0 1,-1 0-1,0-1 0,0 1 1,1 0-1,-1-1 1,0 1-1,1-1 1,-1 1-1,0-1 0,1 1 1,-1-1-1,0 1 1,1-1-1,-1 0-15,1-1 56,-1-1-1,1 1 1,0 0-1,0-1 1,0 1-1,0-1 1,0 1 0,1 0-1,-1-1 1,1 0-56,0-3 13,1-4-228,1 0-1,-1 0 0,2 1 0,-1-1 0,2 1 1,-1 0-1,1 0 0,3-3 216,-6 8-247,1-1 0,0 1 0,0 0-1,1 1 1,-1-1 0,1 0 0,-1 1 0,1 0 0,0 0 0,1 0-1,-1 1 1,0-1 0,1 1 0,-1 0 0,1 0 0,0 1 0,2-2 247,8 2-1094,-1 0 1,1 0-1,0 1 1,6 1 1093,20 5 7515,37 9-7515,14 2 6521,-30-12-6624,24-12 504,-63 4-1383,-1 2-1,1 0 0,13 1 983,-28 1-390,1 0-1,0 1 1,-1 0 0,0 0 0,1 0 0,-1 1-1,0 1 1,0 0 0,-1 0 0,1 0 0,3 3 390,2 3 463,-1 0 0,1 0 1,-2 1-1,1 1 1,-2 0-1,1 0 1,-2 1-1,0 1 1,0 0-1,-1 0 1,-1 0-1,2 6-463,-3-1 237,1 1 0,-2 0 0,-1 0 1,0 0-1,-2 1 0,0-1 0,-1 1 0,-1-1 0,-2 11-237,-3 23-2738,-7 28 2738,6-49 187,-2 0 0,-2-1 1,-2 5-188,5-20 340,0 0-1,0-1 1,-2 0 0,0 0 0,-1 0 0,-1-1 0,0-1-1,-1 0 1,0 0 0,-1-1 0,-1-1 0,0 0 0,-15 9-340,14-12-599,-1-1 1,-1-1-1,1 0 1,-1-1 0,-1-1-1,1-1 1,-1 0-1,-12 0 599,-24 2-1306,-1-3 0,-9-3 1306,-51-5 5120,84 1-4496,-1-1 0,-18-6-624,32 7-382,0-2 0,1 0 0,0-1 0,1 0 0,-1-2 0,1 0 0,1 0 0,0-2 0,0 0 0,1-1 0,-5-5 382,5 3-61,1-1-1,1-1 0,1 0 0,0 0 0,0-1 0,2 0 1,0-1-1,1 0 0,1-1 0,0-2 62,3 6 227,1 1-1,0 0 1,1-1 0,0 0-1,1 1 1,1-1 0,0 0-1,1 1 1,1-1-1,0 0 1,1 1 0,1 0-1,4-12-226,49-113 699,10-6-699,-10 27-2584,-44 93 1439,2-5-2531,1 0-5705</inkml:trace>
  <inkml:trace contextRef="#ctx0" brushRef="#br0" timeOffset="9165.24">15578 812 14704,'8'-14'180,"1"1"1,-2-1 0,0 0-1,-1-1 1,0 0 0,-1 0 0,-1 0-1,3-13-180,-4 10 330,2 0 0,1 0-1,0 1 1,1 0 0,1 0-1,3-5-329,-1 8 255,1 1-1,0 0 0,1 0 0,0 1 1,1 1-1,0 0 0,1 1 1,0 0-1,1 1 0,6-3-254,9-3-1256,0 2 1,1 1-1,0 1 1,30-6 1255,-24 9-953,32-3 953,26 5 6912,61 3-6912,-129 3-72,3 1-527,0 2-1,-1 1 1,1 1-1,-1 1 1,0 2-1,-1 1 1,0 1-1,0 1 1,6 5 599,-8-2 963,0 0 0,-1 2-1,-1 1 1,-1 0 0,19 19-963,-30-23 175,-1-1-1,-1 1 1,0 1-1,0 0 1,-2 0 0,1 1-1,-2 0 1,0 0-1,-1 1 1,-1 0-1,0 0 1,-1 0 0,-1 1-1,0-1 1,-1 2-175,0 8-344,-1 1 0,-1-1 1,-1 1-1,-2-1 0,0 0 1,-2 0-1,-1 0 0,-1-1 0,-3 7 344,2-10-181,-19 54-1446,-36 71 1627,52-126 431,0-1-1,-1 0 0,-1-1 0,-1 0 0,0-1 1,-2 0-1,0-2 0,-1 0 0,-4 3-430,7-10 77,0 0 0,0-1 0,-1 0-1,0-1 1,-1-1 0,1-1-1,-14 4-76,-29 4-3668,-33 3 3668,30-6-2071,1 0 1565,39-8 1461,1 1-1,-1-2 1,1-1 0,-1-1 0,-19-3-955,20 1 409,1-2 1,0 0 0,0-1 0,0-1-1,1-1 1,-4-3-410,-1-2-865,0-1 1,0-1-1,2-1 0,0-2 0,1 0 1,-16-17 864,3-3-1521,2-1 1,2-1 0,-9-16 1520,-32-65 3575,37 59-1669,-7-26-1906,2-17-3919,22 52-6745</inkml:trace>
  <inkml:trace contextRef="#ctx0" brushRef="#br0" timeOffset="11336.442">7032 3054 13896,'21'-22'410,"-10"11"-1768,-1 0 0,2 0 1,-1 2-1,1-1 1,14-7 1357,19-1 2003,-28 15-871,-1 0 1,1 0-1,0 2 1,-1 0-1,1 1 1,0 1-1,1 0-1132,7 3 340,1 0 0,-1 2 1,-1 1-1,10 4-340,30 15-2662,0 3 0,55 36 2662,-37-19 3271,-3 4 1,72 59-3272,-117-80-426,-1 0 0,-1 3 0,-2 0 0,-1 2 0,-2 1 0,-2 2 0,8 14 426,22 53-3586,-43-78 4083,-2 0 0,-1 1 0,-1 0 0,-1 0 0,1 12-497,-1 2 259,-2 0 0,-2 1 1,-1 0-1,-2 3-259,-1-31 292,-1 1-1,0 0 1,-1 0 0,0-1 0,-1 1 0,-1-1-1,0 0 1,-1 0 0,-1-1 0,0 0 0,0 0 0,-2 0-1,-3 4-291,-22 19 14,-1-2 0,-2-1 0,-2-1 0,-37 23-14,59-43-550,-67 45-3229,56-40 4550,-2-1 0,0-1-1,-18 6-770,29-14 507,1-2-1,-1 0 0,0 0 0,0-2 0,0 0 0,-17-1-506,20-2-498,0-1 0,0 0 0,0-1 0,0-1 0,-8-3 498,-3-2-886,1-1 0,0-1-1,1-2 1,-20-11 886,15 4 231,0-1 0,2-1-1,0-2 1,1 0-1,-22-27-230,20 17 433,1-2 0,1-1 1,3-2-1,0 0 0,3-1 0,1-1 0,2-1 0,-2-14-433,-16-54 135,-17-93-135,41 141-334,2-1-1,3-1 1,3 1-1,3-9 335,2 43-295,1 0-1,1 0 0,2 0 1,1 1-1,6-20 296,-1 16-1953,1 0 1,13-23 1952,20-34-9080</inkml:trace>
  <inkml:trace contextRef="#ctx0" brushRef="#br0" timeOffset="20547.889">9854 2835 15512,'9'-8'-92,"0"0"0,0 0 1,0 1-1,1 1 1,0 0-1,1 0 1,-1 1-1,1 0 1,0 1-1,0 0 1,0 0-1,5 1 92,0 0 529,1 1 1,0 0-1,0 2 0,0 0 0,0 1 0,-1 0 1,1 1-1,3 2-529,12 4 719,0 0 0,0 3 0,-2 0 1,28 15-720,49 34-4669,176 135 9100,-253-171-4459,0 2 0,-2 1 0,-1 2 0,-1 0 0,-1 2 0,-2 0 0,-2 2 0,11 20 28,-8-7-769,-2 0 0,-2 2 0,-3 0 0,-1 1 0,-3 0-1,2 18 770,-11-35 737,0 0 0,-2 0-1,-2 0 1,-1 0 0,-4 25-737,-2-2 1030,-4 0 0,-14 46-1030,20-85 180,-1-1 0,0 1 0,-1-1 0,-1 0-1,0-1 1,-8 11-180,1-7-406,0 1 1,-1-2-1,-1 0 0,-1-1 0,0-1 0,-1-1 0,-3 2 406,-22 12-1354,-1-3-1,-41 18 1355,-33 9 1314,48-22 1813,50-21-3286,1-1 1,-2-1 0,1-1-1,-1-1 1,1 0 0,-1-2 0,-1-1 158,9-1-591,1-1 1,0 0-1,-1-1 1,1-1 0,0 0-1,0-1 1,0 0-1,0-1 1,1-1-1,-1 0 1,1 0 0,-4-4 590,-16-10 809,1-1 1,1-2 0,1-2 0,1 0 0,1-2 0,1-1 0,1-1 0,2-1 0,1-1 0,-8-16-810,12 16-248,2-1-1,1 0 1,1-1 0,2-1-1,1 0 1,1 0 0,1-8 248,-5-40-187,3-1 1,4 0 0,3-64 186,6 85 141,3 1 1,2 0 0,3 1-1,2 0 1,12-30-142,-15 64-527,1 0-1,1 1 1,1 0-1,1 1 1,1 0-1,8-9 528,30-33-4540,25-23 4540,-30 35 1867,32-32-1858,-19 35-5834,-26 25 633</inkml:trace>
  <inkml:trace contextRef="#ctx0" brushRef="#br0" timeOffset="22032.542">11968 3149 14616,'13'-5'-689,"0"0"1,0 1-1,0 0 1,1 1-1,0 0 1,0 1-1,0 1 1,0 0-1,0 1 1,10 1 688,61 9 24,-2 5 3517,-43-7-20,-8-1-1875,0 1 0,20 9-1646,-20-5-437,0 2 0,-1 1 1,-1 2-1,2 2 437,4 5-559,-2 1 0,0 2 0,2 5 559,49 55 3418,-51-51-2883,-2 2 0,-2 1 0,-1 2 0,-3 1 0,-1 1 0,1 5-535,-3 1 506,-3 1 0,8 28-506,-23-59-157,0-1 0,-2 1 0,0-1 0,-1 1 0,0 0 0,-2 0 0,0 0-1,-1 0 1,-2 2 157,1-12-357,0 0-1,-1-1 1,0 0-1,0 1 1,-1-1-1,0-1 1,0 1-1,-1 0 1,0-1 0,0 0-1,-1 0 1,-5 4 357,-12 12-2030,-2-1 0,-23 15 2030,20-15-1,-54 40 4329,-2-3-1,-56 26-4327,30-28-1513,-4-8-3896,67-30 6055,0 0 1917,-1-2-1,-28 5-2562,60-18 123,0-1-1,0-1 0,-1 0 1,1-1-1,-1-1 0,1-1 0,-1 0 1,1-1-1,-16-4-122,16 2-508,0-1-1,0 0 0,0-1 1,1-1-1,0-1 1,0 0-1,1-1 1,0 0-1,1-1 1,0 0-1,0-2 1,1 1-1,0-1 1,1-1-1,-2-4 509,-9-14 735,1-1 1,1-1-1,2 0 0,1-2 0,2 0 1,-1-5-736,-5-22 3256,-6-35-3256,4-7-583,10 31 454,4 0-1,2 0 1,4 0-1,3-7 130,1 43-892,2 0 1,1 0-1,2 1 0,2-1 1,1 1-1,2 1 0,1 0 1,17-32 891,-20 49 796,2 0 0,0 1 1,1 0-1,1 1 0,1 0 1,0 1-1,15-13-796,-9 12 225,0 2 0,0 0 0,2 0 0,-1 2-1,2 1 1,2 0-225,23-7-785,1 3 0,0 2 0,0 2 0,1 2 0,1 2 0,8 2 785,41-1 441,48 0-9259,-142 6 8458,74-3-2688</inkml:trace>
  <inkml:trace contextRef="#ctx0" brushRef="#br0" timeOffset="23438.225">13682 3296 15240,'10'0'1573,"1"0"-2201,79 0-2022,-42 2 5062,37 6-2412,-63-4 676,1 0 0,-1 1 1,-1 1-1,1 1 1,-1 1-1,0 1 1,-1 1-1,18 11-676,7 10-2079,-2 2 0,-1 1 0,19 22 2079,42 50-2488,-36-34 4710,-46-49-538,20 23-225,-3 1 0,-1 2 0,10 22-1459,-29-42 102,-1 2 0,-2 0 0,-1 0-1,-2 2 1,-1-1 0,5 30-102,-10-35-35,-2 1-1,-1 0 0,-2 0 0,0 0 1,-2 0-1,-1 0 0,-5 25 36,3-35-243,0 1 0,-2-1 0,0 0 0,-1-1 0,-5 10 243,5-14-678,-1-1-1,1 0 1,-2 0-1,0-1 1,0 0-1,-1 0 1,-6 5 678,-9 4 464,-1-1 0,-1-2 0,0 0 0,-1-2 0,-1 0 0,-19 5-464,-94 30 2351,48-21-4048,44-14-1117,-31 9 1403,1-3 7740,-72 10-6329,49-20-360,84-9-3,0-2 1,1 0-1,-1-1 0,0-1 0,1-1 0,-1-1 0,1 0 0,-5-3 363,14 4-93,0-1-1,0 0 1,0-1-1,0 0 1,1 0-1,0-1 1,0 0-1,0-1 1,1 0 0,0 0-1,0 0 1,0-1-1,1 0 1,1 0-1,-1 0 1,0-4 93,-7-15-29,2-1 1,0 0-1,3 0 1,0-1-1,1 0 1,2 0-1,1-1 0,2 0 1,0-10 28,3-61 1408,4 0-1,5-6-1407,1-2 1740,24-98-1740,-26 167 401,2 2 0,1-1-1,2 2 1,2 0 0,1 0-1,21-30-400,-12 26-800,3 1 0,1 0-1,10-6 801,-24 28-1539,2 1 0,0 2 0,1 0-1,0 0 1,1 2 0,1 0 0,14-6 1539,-4 6 1192,0 1 0,1 1 0,0 1 1,29-4-1193,-11 6-2515,32-1 2515,-5 3-7862</inkml:trace>
  <inkml:trace contextRef="#ctx0" brushRef="#br0" timeOffset="-2012.24">1315 358 14792,'4'1'38,"-1"0"1,0-1 0,0 1-1,1 0 1,-1-1 0,0 0 0,1 0-1,-1 0 1,1 0 0,-1 0-1,0-1 1,1 0 0,-1 1 0,0-1-1,0 0 1,0-1 0,0 1-1,0 0 1,0-1 0,0 0 0,0 0-1,0 0 1,-1 0 0,1 0-1,-1 0 1,1-1-39,4-3-545,1 1 0,-1-1 0,1 1 0,0 1 0,0 0 0,1 0 0,-1 0 0,6 0 545,0 0 191,0 1 0,1 0 0,-1 1 0,1 1 0,2 0-191,27 2 2527,-1 2 0,1 1 0,9 5-2527,-13-3 1165,59 12 220,-42-4-4840,0 3 0,46 21 3455,-38-10 374,1 4 3485,-13-8-2017,-36-18-1507,1 2-1,-1 0 1,-1 1 0,0 1 0,0 0 0,-1 1-1,0 1 1,0 1-335,-6-2 26,-1 2 0,0-1 0,-1 1 0,0 0 1,-1 1-1,4 11-26,7 15-322,-13-32 269,-1 0-1,0-1 1,0 1 0,0 0 0,-1 1-1,0-1 1,-1 0 0,0 1 0,0-1-1,-1 1 1,0-1 0,0 0-1,-1 1 1,0-1 0,-1 1 0,0-1-1,0 0 1,0 0 0,-1 0 0,-3 5 53,-13 35-572,6-12-530,-15 24 1102,8-20-387,-1-2-1,-3 0 0,-1-1 0,-1-2 1,-2-1-1,-5 3 388,6-10 676,-1-1-1,-1-2 1,-1 0 0,-2-2 0,0-2 0,-1-1-1,-1-1 1,-6 1-676,-26 10-1358,40-16 413,-1-1-1,-1-1 1,0-1 0,0-2-1,-1-1 1,-9 1 945,21-6 804,0-1 0,-1 0-1,1-2 1,-1 0 0,1-1 0,0 0 0,0-2 0,-7-2-804,5 0-17,1-1 0,0 0 0,0-2 1,0 0-1,1-1 0,1-1 0,0 0 0,0-2 1,1 1-1,-11-13 17,4 1-454,2-2 1,0 0 0,1-1-1,2 0 1,1-2 0,1 0-1,1-1 1,2 0-1,1-1 1,2 0 0,-2-10 453,4 8 290,1 0 1,1 0-1,2 0 1,2-1-1,1 0 1,1 1-1,2-1 1,1 1-1,5-17-290,4 1 286,2-1 0,1 2-1,3 0 1,2 1-1,3 2 1,7-12-286,-2 11-1916,2 2 0,2 1 0,1 1 0,2 2 0,39-33 1916,-7 15-3363,0 1-2947</inkml:trace>
  <inkml:trace contextRef="#ctx0" brushRef="#br0" timeOffset="62002.898">1625 1287 13984,'4'-5'-39,"0"1"0,0-1 0,-1 0 0,0-1 0,0 1 0,0-1 0,-1 1 1,0-1-1,0 0 0,0 0 0,-1 0 0,1-5 39,2-14-258,-2 0 0,-1-15 258,1 0 136,-1-24 341,-2 51-389,0-1 1,2 1-1,-1-1 0,2 0 0,-1 1 0,2-1 0,0 1 0,1 0 0,0 0 1,2-4-89,-3 12 143,1 1 0,-1 0 0,0 0 0,1 1 0,0-1 0,0 1 0,0 0 0,0 0 0,0 0 0,1 0 0,-1 1 0,1-1 0,0 1 0,0 0 0,2 0-143,-4 1 87,0 0-1,1 0 1,-1 0-1,0 0 1,1 1-1,-1 0 1,1-1-1,-1 1 1,0 0-1,1 1 1,-1-1 0,1 1-1,-1-1 1,0 1-1,1 0 1,-1 0-1,0 1 1,0-1-1,0 0 1,0 1-1,0 0 1,0 0-1,2 2-86,18 20-50,0 1 1,-1 1-1,-2 1 0,-1 2 0,-1-1 0,-1 2 0,-2 0 0,-1 1 0,-1 1 0,-2 0 0,-1 0 0,-2 1 0,2 15 50,-12-44-2946,-3-11 1365,-7-11-1884,4 2-2765</inkml:trace>
  <inkml:trace contextRef="#ctx0" brushRef="#br0" timeOffset="62331.347">1688 1171 15960,'19'-3'0,"13"-4"296,-18-3-1,-6-5-303,-3 4 0,3-2 456,6 1 8,7 3-608,6-2 8,11-1-1855,-3 5-1,0 3-2032,0-5 8,0 0 1688</inkml:trace>
  <inkml:trace contextRef="#ctx0" brushRef="#br1" timeOffset="140029.55">16944 1189 13624,'-1'0'5,"1"1"0,0 0 0,0 0 1,0 0-1,0 0 0,0 0 0,0 0 1,0 0-1,0 0 0,0 0 0,0 0 1,0 0-1,0 0 0,1-1 0,-1 1 1,0 0-1,1 0 0,-1 0 0,1 0 1,-1-1-1,1 1 0,-1 0 0,1 0-5,20 26 2253,-5-6-1473,3 11-414,-1 1 0,-1 1 0,-2 1 0,-1 0 0,-2 1 0,-2 1-366,15 70 2198,2 43-2198,1 4 134,51 158-838,-27-119 656,19 130-2438,13 165 4620,-8-42 1904,-9-72-3389,-18 2-1,-16 2 1,-16 14-649,-16-263-489,-7 0 1,-5 0-1,-10 29 489,-4-26-1101,-6-1 0,-38 99 1101,33-134 1346,-4-2 0,-19 29-1346,1-14 1,-5-2 0,-5-3 0,-5-2 0,-3-5 0,-5-2 0,-31 23-1,-47 28 415,-7-7 1,-5-7-1,-6-8 0,-5-8 0,-182 85-415,213-129 95,-3-7 0,-3-6 0,-47 6-95,-12-9-196,-2-8 1,-50-3 195,-125 2-28,-2-18 0,-363-20 28,-142-82-319,360 20 2499,-1078-84-3891,1289 102 3821,-439-70-5425,496 63 5876,-116-29-1556,-354-113-1005,420 82-2742,-417-175 3142,405 139 1740,-154-92-3039,298 127 999,4-8 0,5-8 0,-22-29-100,3-13-558,-18-31 558,-12-43 760,92 69-3000,119 142 1767,-158-214 1487,131 171-7,4-2 0,-20-48-1007,-234-519-2165,208 446 2997,-47-155-832,-20-65 1294,62 198-5212,-103-170 3918,149 295 732,4-3 0,-24-77-732,29 66 1218,1 3-634,4 0-1,2-10-583,18 52-203,-52-248 58,57 248-342,2 0 0,3 0 0,2-1 1,5-35 486,12-53-800,1-10-595,-10 49-3914,-6 49-7748</inkml:trace>
  <inkml:trace contextRef="#ctx0" brushRef="#br1" timeOffset="141471.18">2033 1499 16048,'0'0'0,"0"0"575,0 0 1,0 0-872,0 0 0,-16 6-903,1 4 7,-4 3-592,-4 10 0,-5 9 1648,4 1 0,-3 8-160,4-6 8,4-1-1288,5-3 8,1 1-2552</inkml:trace>
  <inkml:trace contextRef="#ctx0" brushRef="#br1" timeOffset="141862.231">2025 1483 14792,'0'0'0,"12"6"840,-2-1 7,3-3-1502,11 5-1,9 5-960,-2-2 0,1 1-1840,3 1 0,-1 0 1032</inkml:trace>
  <inkml:trace contextRef="#ctx0" brushRef="#br1" timeOffset="142190.53">2396 1607 3864,'9'3'0,"1"-1"-2424</inkml:trace>
  <inkml:trace contextRef="#ctx0" brushRef="#br1" timeOffset="143034.067">2137 1535 17119,'0'0'0,"15"-7"512,-6 2 0,1-2-688,2 3 0,-1 1-992,2 6 9,3 1-897,6 5 8,1 2 872,5 8 8,3 2 2832,-5-1 8,-1 3-696,-4-3 0,-3-2-2312,-4-4 8,1-1-6592</inkml:trace>
  <inkml:trace contextRef="#ctx0" brushRef="#br1" timeOffset="144467.971">18191 2890 18823,'0'0'1144,"0"0"-78,0 0-314,-13 5-112,-7 6-346,-1 0 0,1 2 0,1 0 0,1 1 0,0 1 0,0 0 0,2 2 0,-9 9-294,16-15-128,0 1-1,0-1 1,1 1-1,1 1 0,0 0 1,0 0-1,2 0 0,-1 1 1,2-1-1,0 1 1,0 0-1,2 1 0,-1-1 1,2 5 128,1-8-298,1 0 1,0 0 0,0 0 0,2 0-1,-1-1 1,1 1 0,1 0 0,0-1-1,0 0 1,1 0 0,1 0 0,-1-1-1,2 0 1,1 3 297,18 20 762,2-1 0,0-1-1,12 6-761,29 33 1589,-65-65-1512,7 6-16,-2 0-1,1 1 1,-1 1 0,-1-1 0,0 1 0,-1 0 0,0 1 0,4 11-61,-10-22-41,-1 0 0,1-1 0,-1 1 0,0 0 0,0 0 0,1 0 1,-1-1-1,0 1 0,0 0 0,-1 0 0,1-1 0,0 1 0,-1 0 0,1 0 1,-1-1-1,1 1 0,-1 0 0,0-1 0,1 1 0,-1-1 0,0 1 1,0-1-1,-1 2 41,-1 0-32,-1 0 0,1 0 1,0 0-1,-1-1 1,1 0-1,-1 1 0,0-1 1,0-1-1,0 1 1,-2 0 31,-5 2 216,-1-1 1,0 0-1,0-1 1,0 0-1,0-1 1,0 0 0,-6-1-217,7-1 126,0 0 0,0-1 0,0-1 0,0 1 0,1-2 0,-1 1 0,1-2 1,0 1-1,0-1 0,1-1 0,-10-6-126,14 9-256,1-1 0,-1 0-1,1 0 1,-1-1 0,1 1 0,1-1 0,-1 0 0,1 0 0,-1 0-1,1 0 1,1-1 0,-1 1 0,1-1 0,0 0 0,0 1 0,1-1-1,0 0 1,0 0 0,0 0 0,0 0 0,1 0 0,1-4 256,6-31-4751,2-1-4467</inkml:trace>
  <inkml:trace contextRef="#ctx0" brushRef="#br1" timeOffset="144938.449">18447 3463 17119,'0'-9'176,"1"0"0,0 0-1,0 0 1,1 0 0,1 0-1,-1 0 1,1 1 0,2-3-176,-1 0-150,-2 2-116,1 1-1,1 0 0,0 0 0,0 0 0,0 0 1,1 0-1,4-4 267,-7 10-180,0 0 1,0 0 0,0 0-1,0 0 1,0 1-1,0-1 1,1 1-1,-1-1 1,1 1 0,-1 0-1,1 0 1,-1 0-1,1 1 1,0-1 0,-1 0-1,1 1 1,0 0-1,-1 0 1,1-1 0,0 2-1,0-1 1,-1 0-1,1 0 1,0 1-1,-1 0 1,1-1 0,0 1 179,3 1 86,0 0 0,0 1 1,0-1-1,0 1 0,0 0 1,0 0-1,-1 1 0,1 0 1,-1 0-1,0 0 0,0 1 1,-1 0-1,1-1 0,-1 2 0,3 3-85,-3-1 245,0 0 1,0-1-1,-1 1 1,0 0 0,0 1-1,-1-1 1,0 0 0,-1 1-1,0-1 1,0 1 0,0 2-247,-2 7 567,0 0 0,0 0 0,-2-1 1,0 1-1,-1 0 0,-1-1 0,-1 0 1,0 0-1,-1-1 0,-1 1 0,-3 2-567,5-9 204,0 0 0,-1 0-1,-1-1 1,0 0-1,0 0 1,-1 0 0,1-1-1,-2-1 1,-4 4-204,10-9-47,0 1 0,1-1 0,-2 0 0,1 0 0,0 0 0,0-1 0,0 1 0,-1-1 0,1 0 0,-1-1 0,1 1 0,-1-1 0,1 1 0,-1-1 0,1-1 0,-1 1 0,1-1 0,-1 0 0,1 0 0,-1 0 0,1 0 0,0-1 0,-1 1 0,1-1 0,-2-2 47,1 1-36,1 0 1,1-1 0,-1 1-1,1-1 1,-1 0 0,1 0-1,0 0 1,0 0 0,1-1-1,-1 1 1,1-1 0,0 1-1,0-1 1,0 0 0,1 0-1,0 0 1,0 0 0,0 0-1,1 0 1,-1 0 0,1-4 35,0-7-306,1 0 0,0 0 1,1 0-1,1 0 0,0 1 1,3-6 305,19-46-3541,4 0-7439</inkml:trace>
  <inkml:trace contextRef="#ctx0" brushRef="#br1" timeOffset="145510.241">19147 2854 14616,'0'0'1360,"-1"-12"2383,-23 147-1056,5 4-3235,4 43 548,13-144 155,-6 101 135,-12 46-290,20-185-7,0 0 0,0 0 0,0 0 0,0 0 0,0 0 0,0 1 0,0-1 0,0 0 0,0 0 0,0 0 0,0 0 0,0 0 0,0 0 0,0 1 0,0-1 0,0 0 0,0 0 0,0 0 0,0 0 0,0 0 0,-1 0 0,1 1 0,0-1 0,0 0 0,0 0 0,0 0 0,0 0 0,0 0 0,0 0 0,0 0 0,-1 0 0,1 0 0,0 0 0,0 0 0,0 0 0,0 0 0,0 0 0,0 0 0,-1 0 0,1 0 0,0 0 0,0 0 0,0 0 0,0 0 0,0 0 0,0 0 0,-1 0 0,1 0 0,0 0 0,0 0 0,0 0 0,0 0 0,0 0-1,0 0 1,-1 0 0,1 0 0,0 0 0,0 0 0,0 0 0,0 0 0,0-1 0,0 1 0,0 0 0,0 0 0,0 0 0,-1 0 7,-9-14-328,-11-26-203,18 34 404,-3-6-117,0 0 1,-1 0-1,0 1 0,-1-1 0,-1 1 1,0 1-1,-7-6 244,13 12-51,-1 1 0,0 0 0,0 1 0,0-1 0,-1 1 0,1-1 1,0 1-1,-1 0 0,0 1 0,1-1 0,-1 1 0,0 0 0,0 0 0,0 1 0,0 0 0,0-1 0,0 2 0,0-1 0,1 0 1,-1 1-1,0 0 0,0 0 0,0 1 51,-4 1 70,1 0 0,0 1 0,0 0 1,1 0-1,-1 1 0,1 0 0,0 0 0,0 1 0,1 0 1,0 0-1,0 0 0,0 1 0,1 0 0,0 0 1,0 1-1,1-1 0,-1 1 0,1 1-70,0 0 108,0 0-1,1 0 1,-1 1-1,2-1 0,-1 0 1,2 1-1,-1 0 1,1 0-1,0-1 1,1 1-1,0 0 1,1 0-1,0-1 0,1 1 1,0 0-1,1 1-107,-3-8 56,1-1 0,0 1 0,0 0 0,0-1-1,1 1 1,-1-1 0,1 1 0,-1-1 0,1 0-1,0 1 1,0-1 0,0 0 0,0 0 0,0 0-1,0-1 1,0 1 0,1 0 0,-1-1 0,1 0 0,-1 1-1,1-1 1,0 0 0,-1 0 0,1-1 0,0 1-1,0-1 1,-1 1 0,1-1 0,0 0 0,0 0-1,0 0 1,0 0 0,0 0 0,-1-1 0,1 1-1,0-1 1,1 0-56,7-3 72,0 0 0,0 0 0,-1-1 0,0 0 0,0-1 1,0 0-1,-1-1 0,7-5-72,50-47-2596,-4-4-4112,-62 63 6624,42-44-8857</inkml:trace>
  <inkml:trace contextRef="#ctx0" brushRef="#br1" timeOffset="146058.579">19173 3498 17655,'0'0'1018,"0"0"-142,0 0-586,2-15-594,1 8-67,-1 0 0,1 1-1,1-1 1,-1 0-1,1 1 1,0 0-1,1 0 1,-1 0 0,4-3 371,-2 4 80,0-1 0,0 1 0,1 0 0,0 0 0,0 1 0,0-1 0,1 2 0,0-1-80,1 0 219,0 1-1,-1 0 1,2 1 0,-1 0 0,0 1 0,0-1 0,0 2 0,1-1 0,-1 1 0,0 1 0,1 0 0,-1 0 0,0 1 0,0 0 0,3 1-219,-7-1 40,0-1 1,0 1 0,0 0-1,0 1 1,0-1-1,-1 1 1,1 0-1,-1 0 1,1 1 0,-1-1-1,0 1 1,-1 0-1,1 0 1,-1 0 0,1 1-1,-1-1 1,0 1-1,-1-1 1,1 1 0,-1 0-1,0 0 1,0 0-1,-1 1 1,0-1 0,1 0-1,-2 1 1,1-1-1,-1 0 1,1 1 0,-2-1-1,1 1 1,0-1-1,-1 0 1,0 1 0,-1-1-1,1 0 1,-1 0-1,-1 3-40,-1 4-188,-2 1 0,0-1 0,0 0 0,-1 0 0,0-1 0,-1 0 0,-7 7 188,10-12-69,-1 1 0,0-1 1,-1-1-1,1 1 0,-1-1 0,0 0 1,-1-1-1,1 0 0,-1 0 1,0 0-1,0-1 0,-6 2 69,11-5 20,0 1-1,0-1 1,0 1 0,0-1-1,0 0 1,-1 0 0,1-1-1,0 1 1,0 0 0,0-1-1,0 0 1,0 0 0,0 0-1,0 0 1,0 0 0,0-1-1,1 1 1,-1-1 0,0 0-1,1 0 1,-1 1-1,1-2 1,0 1 0,0 0-1,0 0 1,0-1 0,0 1-1,0-1 1,0 0 0,1 0-1,0 1 1,-1-1 0,1 0-1,0 0 1,0 0-20,-2-7-122,0 0 0,0 0 0,1 0 0,1 0-1,-1 0 1,1 0 0,1 0 0,0 0 0,1 0 0,0-6 122,1 6 177,1 0 1,-1 0 0,2 1-1,-1-1 1,1 1 0,1-1-1,0 1 1,0 1-1,1-1 1,0 1 0,0 0-1,6-6-177,-9 11 46,0 0-1,0 0 1,1 0-1,-1 1 1,1-1-1,-1 1 1,1 0 0,0 0-1,-1 0 1,1 1-1,0-1 1,0 1-1,0 0 1,1 0-1,-1 0 1,0 1-1,0 0 1,0-1-1,1 1 1,-1 1-1,0-1 1,0 1-1,0-1 1,1 1-1,-1 0 1,0 1-1,0-1 1,0 1-1,-1 0 1,1 0-1,3 2-45,-1 0 43,-1 1-1,1 0 1,-1 0-1,-1 0 1,1 1-1,-1-1 1,0 1-1,0 0 1,0 0-1,-1 1 0,0-1 1,0 1-1,-1 0 1,0 0-1,0-1 1,0 3-43,4 17 1,-2 0 1,-1 0-1,0 21-1,-1-22-111,-2 1-1,0 0 0,-2 0 1,-4 19 111,6-44-39,0-1-1,0 0 1,0 1 0,0-1 0,0 1 0,0-1 0,0 0 0,0 1 0,0-1 0,-1 1-1,1-1 1,0 0 0,0 1 0,0-1 0,0 1 0,-1-1 0,1 0 0,0 1-1,0-1 1,-1 0 0,1 0 0,0 1 0,0-1 0,-1 0 0,1 1 0,0-1 0,-1 0-1,1 0 1,-1 0 0,1 1 0,0-1 0,-1 0 0,1 0 0,0 0 0,-1 0 0,1 0-1,-1 0 40,-10-12-1673,-6-26-2959,6 7-5196</inkml:trace>
  <inkml:trace contextRef="#ctx0" brushRef="#br1" timeOffset="146919.661">18132 1571 18103,'7'20'472,"-2"0"0,-1 0 0,-1 1-1,0 0 1,-1-1 0,-2 1-1,0 0 1,-2 10-472,-6 38-1503,-14 60 1503,12-78-391,-64 303 1151,71-338-893,4-22-184,4-24-103,-4 12 635,-1 1 0,0 0 0,-2-10-215,2 21 237,-1 1 1,0-1 0,0 0-1,-1 1 1,0-1 0,0 1 0,0-1-1,0 1 1,-1 0 0,0 0-1,0 0 1,0 0-238,2 4 16,0 1 0,0 0-1,0 0 1,0-1 0,0 1 0,-1 0 0,1 0 0,0 0-1,0 0 1,0 1 0,0-1 0,0 0 0,0 0-1,0 1 1,0-1 0,1 0 0,-1 1 0,0-1 0,0 1-1,0-1 1,0 1 0,0 0 0,0-1 0,1 1 0,-1 0-1,0-1 1,1 1-16,-25 21 15,24-22-12,-12 15-116,-1 0 0,2 0 0,0 1 1,1 1-1,1 0 0,0 0 0,2 1 0,0 0 0,0 1 0,2 0 0,0 0 0,2 0 0,0 1 0,1-1 0,1 1 0,0 0 0,2 5 113,0-21-71,0 0-1,1 0 0,-1 0 1,1-1-1,0 1 0,0 0 0,0 0 1,1-1-1,-1 1 0,1-1 1,0 1-1,0-1 0,0 0 1,0 0-1,1 1 72,-2-3-68,1 0 0,-1 0 0,1 0 0,0 0 0,-1 0 1,1 0-1,0-1 0,0 1 0,-1-1 0,1 1 0,0-1 0,0 0 0,0 1 0,-1-1 1,1 0-1,0 0 0,0 0 0,0-1 0,0 1 0,-1 0 0,1-1 0,0 1 0,0-1 1,0 0-1,-1 1 0,1-1 0,-1 0 0,1 0 0,0 0 0,-1 0 0,1 0 0,-1-1 68,11-7-888,0 1 0,-1-2 0,0 0 0,2-3 888,18-22 701,15-23-701,-1 1-524,-10 15-1967,0 2-5994</inkml:trace>
  <inkml:trace contextRef="#ctx0" brushRef="#br1" timeOffset="147248.99">18330 2499 15240,'0'0'0,"-16"-16"1383,16 16 1,-14 13-648,14-13 0,0 0-344,4-9 8,6-8-824,5-11 8,5-8-136,-4-3 8,0-5-816,-1 5 1,-1 2-9537</inkml:trace>
  <inkml:trace contextRef="#ctx0" brushRef="#br1" timeOffset="147579">18493 1996 18375,'-4'11'0,"-3"5"872,7-16 0,-5 9-1176,5-9 8,10 0-3311,2 0-1,0 0-4240</inkml:trace>
  <inkml:trace contextRef="#ctx0" brushRef="#br1" timeOffset="147908.767">18786 2083 17119,'-65'-9'2242,"64"9"-1900,1 0-284,-3 2 7,-3 3-70,0-1-1,0 1 1,1 0-1,0 1 1,0-1-1,0 1 1,0 0-1,1 0 1,0 1 0,0-1-1,1 1 1,0 0-1,0 0 1,0 0-1,1 0 1,0 1-1,1-1 1,0 0-1,0 1 1,0-1 0,1 1-1,0 0 1,0-1-1,1 1 1,0-1-1,0 0 1,1 1-1,0-1 1,1 0 0,-1 0-1,1 0 1,0 0-1,1 0 1,4 5 5,18 26 708,-16-24-657,0-1 0,-1 1 0,-1 0 1,0 1-1,3 9-51,-10-21-1,0 0 1,0 0-1,0 0 1,0 0-1,-1 0 1,1 0-1,-1 1 1,0-1 0,0 0-1,0 0 1,0 1-1,-1-1 1,1 0-1,-1 0 1,0 0-1,0 0 1,0 0-1,0 0 1,0 0 0,-1 0-1,1 0 1,-1 0-1,0 0 1,0-1-1,0 1 1,0-1-1,0 0 1,-1 1-1,-1 0 1,2-1 48,-1 0 0,1-1-1,0 1 1,-1 0 0,1-1-1,-1 0 1,0 0 0,1 0-1,-1 0 1,0 0 0,0 0-1,0-1 1,1 1 0,-1-1-1,0 0 1,0 0 0,0 0-1,0 0 1,0 0 0,0-1-1,0 1 1,1-1 0,-1 0-1,0 0 1,0 0 0,1 0-1,-1 0 1,1-1 0,-3 0-48,1-1-393,0 0 1,0-1 0,1 1 0,-1-1-1,1 1 1,0-1 0,0 0-1,0 0 1,0 0 0,1-1-1,-1 1 1,1-1 0,0 1-1,1-1 1,-1 0 0,0-3 392,-2-31-5308,2 2-681</inkml:trace>
  <inkml:trace contextRef="#ctx0" brushRef="#br1" timeOffset="148236.812">19033 2152 15864,'-22'5'331,"19"-4"-157,-1-1 1,1 1-1,-1 0 1,1 0 0,0 0-1,0 0 1,-1 1-1,-1 1-174,4-3 40,0 1 0,0 0 0,1 0-1,-1 0 1,0 0 0,0 0-1,1 0 1,-1 1 0,0-1-1,1 0 1,-1 0 0,1 0-1,0 0 1,-1 1 0,1-1 0,0 0-1,0 1 1,0-1 0,0 0-1,0 0 1,0 1 0,0-1-1,0 0 1,0 0 0,1 1-1,-1 0-39,2 16 170,0 0 0,-2 0-1,0 0 1,-1 1-1,-1-1 1,0 0 0,-2 0-1,-3 12-169,-12 32-1449,-23 49 1449,14-38-804,18-43 506,0-3 179,0-1 0,-11 19 119,12-35 363,6-17 339,3-20 121,8-18-689,2 1 0,2 0 0,1 1 0,3 1 0,1 0 0,3 1 0,0 1 0,3 0 0,1 2 0,2 1 0,7-4-134,-30 36-130,2 0-1,-1 0 1,1 1 0,-1-1 0,1 1 0,1 1 0,-1-1 0,0 0 0,1 1-1,0 0 1,-1 1 0,1-1 0,6 0 130,-10 2-64,0 1 0,0-1-1,1 1 1,-1 0 0,0 0 0,0 0-1,1 0 1,-1 1 0,0-1 0,0 1-1,0-1 1,0 1 0,1 0 0,-1 0 0,0 0-1,0 0 1,0 0 64,0 1 24,1 0-1,-1 0 1,0 0 0,0 1-1,0-1 1,0 1-1,0-1 1,0 1 0,0 0-1,-1-1 1,0 1 0,1 0-1,-1 0 1,0 0-1,0 1-23,0 3 324,0 0 0,0 0 0,0 0 0,-1 0-1,1 1 1,-2-1 0,1 0 0,-1 0 0,0 0-1,-1 0 1,0 0 0,-1 4-324,-2 2 274,0-1 0,0 1 0,-1-1 1,-1 0-1,0 0 0,-2 0-274,8-10-11,0 0 0,0-1 1,0 1-1,-1-1 0,1 1 0,-1-1 1,1 1-1,-1-1 0,1 0 0,-1 0 1,0 0-1,1 0 0,-1 0 0,0 0 1,0 0-1,0 0 0,0-1 0,0 1 1,0-1-1,0 1 0,0-1 0,-1 0 11,0 0-62,1-1-1,-1 1 0,0-1 0,1 0 0,-1 0 1,0 0-1,1 0 0,-1 0 0,1-1 1,0 1-1,0-1 0,-1 0 0,1 1 0,0-1 1,0 0 62,-5-6-148,0 0 1,1 0-1,0 0 1,0-1-1,1 1 0,0-1 1,1-1-1,-3-5 148,4 7-144,1 0 0,0-1-1,0 1 1,0-1 0,1 1 0,1-1-1,-1 1 1,1-1 0,1 1-1,0-4 145,1 1-1144,0 1 0,1-1-1,0 1 1,1 0-1,1-2 1145,9-23-9130</inkml:trace>
  <inkml:trace contextRef="#ctx0" brushRef="#br1" timeOffset="148636.541">19224 2260 17207,'0'0'1194,"1"3"-154,0 1-999,0 0 0,1 0-1,-1-1 1,1 1 0,0 0 0,0-1 0,0 1 0,1-1 0,-1 0 0,1 0 0,0 0 0,-1 0 0,2 0 0,-1-1-1,0 1 1,0-1 0,1 0 0,-1 0 0,1 0 0,0 0 0,-1-1 0,1 1 0,0-1 0,0 0 0,0 0-1,0 0 1,0-1 0,0 0 0,0 1 0,0-2 0,0 1 0,1 0 0,-1-1 0,0 1 0,2-2-41,10-1-7,0-1-1,0-1 1,0 0 0,-1-1 0,1 0 0,-2-2 0,1 1 0,-1-2 0,12-9 7,-23 16-50,-1-1 1,1 0 0,0 1 0,-1-1 0,0-1-1,0 1 1,0 0 0,0 0 0,0-1 0,-1 1-1,1-1 1,-1 0 0,0 1 0,0-1 0,0-2 49,-1 4-58,0 0 0,0 0 1,0 0-1,0 0 1,0 0-1,0 0 0,-1 0 1,1 0-1,-1 1 1,1-1-1,-1 0 0,0 0 1,1 0-1,-1 1 1,0-1-1,0 0 0,0 1 1,-1-1-1,1 1 0,0-1 1,-1 1-1,1 0 1,-1-1-1,1 1 0,-1 0 1,1 0-1,-1 0 1,0 0-1,1 1 0,-1-1 1,-1 0 57,-4-2-102,0 1 1,0 0 0,0 0-1,0 1 1,-1 0-1,1 0 1,0 1 0,-1-1-1,1 2 1,0-1-1,-1 1 1,1 0 0,0 1-1,0-1 1,0 2 0,-3 0 101,0 2 264,0-1 1,1 2 0,0-1 0,1 1 0,-1 1 0,1 0 0,0 0 0,1 0-1,0 1 1,-6 7-265,1 2 574,0 1-1,1 0 0,1 0 1,0 1-1,2 0 0,-4 14-573,5-12-200,1-1-1,2 1 0,-2 12 201,4-21-205,2 0 0,-1 0 0,1 0 0,1 0 1,0 0-1,0-1 0,2 3 205,-3-12-6,1 0 0,-1 0-1,1 0 1,-1 0 0,1 0 0,0 0 0,0 0-1,0 0 1,0 0 0,0 0 0,0 0 0,0-1 0,1 1-1,-1 0 1,0-1 0,1 0 0,0 1 0,-1-1-1,1 0 1,0 1 0,0-1 0,0 0 0,-1 0 0,1-1-1,0 1 1,0 0 0,1-1 0,-1 1 0,0-1 0,0 1-1,0-1 1,0 0 0,0 0 0,0 0 0,0 0-1,1-1 1,-1 1 0,0 0 0,0-1 0,0 1 0,0-1-1,1-1 7,10-2 82,-1-2 0,0 0-1,-1 0 1,1-1-1,-1-1 1,-1 0-1,2-1-81,45-41-2782,-24 21-1366,20-15-1930,1 2 2060</inkml:trace>
  <inkml:trace contextRef="#ctx0" brushRef="#br1" timeOffset="149013.237">19723 2187 18199,'-7'11'1250,"5"-9"-86,2-2-360,-1 3-152,-20 44-377,2 1 0,-4 24-275,-7 15-514,84-173-1744,-36 52 1574,-12 19 417,1 1 0,1 1 0,0-1 0,1 1 0,1 1 1,-1-1-1,2 2 0,0-1 0,5-3 267,-15 15 13,-1-1 0,0 1 0,1-1 0,-1 1 0,1 0 0,-1-1-1,1 1 1,-1 0 0,1-1 0,-1 1 0,1 0 0,0 0 0,-1-1 0,1 1 0,-1 0 0,1 0 0,-1 0 0,1 0 0,0 0 0,-1 0 0,1 0 0,-1 0 0,1 0 0,0 0 0,-1 0 0,1 0-1,-1 1 1,1-1 0,0 0 0,-1 0 0,1 0 0,-1 1 0,1-1 0,-1 0 0,1 1-13,0 0 106,-1 1 1,1-1-1,0 1 1,-1-1-1,1 1 1,-1-1-1,0 1 1,1 0-1,-1-1 0,0 1 1,0-1-1,0 1 1,0 1-107,-1 8 672,0 0 0,-1 1 0,-1-1 0,0 1-672,-24 71 795,-4 0 0,-4-3 0,-4 0-795,69-119-9751,-12 13 1055</inkml:trace>
  <inkml:trace contextRef="#ctx0" brushRef="#br1" timeOffset="149372.315">20159 2235 16943,'1'1'183,"0"0"0,-1 1 0,1-1 0,-1 0 0,1 1 0,-1-1 0,0 0 0,1 1 0,-1-1 0,0 0 0,0 1 0,0-1 0,0 0 0,0 1 0,0-1 0,0 0 0,-1 1-1,1-1 1,0 0 0,-1 1 0,0 0-183,-1-1 43,0 1 0,1-1 0,-1 0-1,0 0 1,-1 0 0,1 0 0,0 0-1,0 0 1,0 0 0,0-1 0,-3 1-43,-1 1 15,-33 9-713,3-2 873,0 2 0,1 1 1,1 2-1,-17 10-175,50-24 14,0 1 0,0-1-1,0 1 1,0-1 0,0 1 0,0-1-1,0 1 1,0 0 0,0 0 0,0 0-1,1-1 1,-1 1 0,0 0 0,0 0 0,1 0-1,-1 0 1,1 0 0,-1 0 0,1 0-1,-1 0 1,1 0 0,0 1 0,-1-1-1,1 0 1,0 0 0,0 0 0,0 0 0,0 0-1,0 1 1,0-1 0,0 0 0,0 0-1,1 0 1,-1 0 0,0 0 0,1 0-1,-1 0 1,1 1 0,-1-1 0,1 0 0,-1 0-1,1-1 1,0 1 0,0 1-14,5 4 209,-1 1 0,2-1 0,-1 0-1,1-1 1,5 5-209,-4-4-35,22 15 221,-15-10-196,0-1 0,0 2 0,-2 0-1,1 1 1,-1 0 0,1 3 10,-12-13-77,0 0 1,0-1-1,0 1 1,-1 0-1,1 0 0,-1 0 1,0 0-1,1 0 1,-2 0-1,1 0 0,0 0 1,0 1-1,-1-1 1,0 0-1,0 0 1,0 1-1,0-1 0,0 0 1,-1 1-1,1-1 1,-1 0-1,0 0 0,0 0 1,0 0-1,0 0 1,-1 0-1,1 0 0,-1 0 1,0 0-1,0-1 1,0 1-1,0-1 0,0 1 1,0-1-1,-1 0 1,0 1 76,-1 1-16,-1 0-1,1-1 1,-1 1 0,0-1 0,0 0 0,0-1 0,0 1 0,-1-1 0,1 0-1,0 0 1,-1-1 0,0 0 0,1 0 0,-1 0 0,0 0 0,1-1-1,-1 0 1,-4 0 16,7-1-52,0 1 1,0-1-1,0 0 0,0 0 0,0 0 0,0 0 0,0 0 0,0-1 0,0 1 0,1-1 1,-1 0-1,0 0 0,1 0 0,0 0 0,-1 0 0,1-1 0,0 1 0,0 0 0,0-1 1,0 0-1,1 0 0,-1 1 0,1-1 0,0 0 0,0 0 0,0 0 0,0 0 1,0 0-1,0-1 0,1 1 0,0 0 0,-1 0 0,2-2 52,-2-1-866,2 0 0,-1 0 0,1 0 0,0 0 0,0 0 0,0 0 0,1 0 0,0 0 0,0 0 0,1 1 0,0-1 0,0 1 866,16-31-4062</inkml:trace>
  <inkml:trace contextRef="#ctx0" brushRef="#br1" timeOffset="149731.81">20260 2408 18823,'-1'1'90,"0"0"-1,1 0 0,-1 0 0,1 0 0,-1 1 0,1-1 1,0 0-1,-1 0 0,1 1 0,0-1 0,0 0 0,0 0 1,0 1-1,0-1 0,0 0 0,0 1 0,0-1 0,1 0 1,-1 0-1,0 1 0,1-1 0,-1 0 0,1 0 0,0 0 1,-1 0-1,1 1 0,0-1 0,-1 0 0,1 0 1,0 0-1,0-1 0,0 1 0,0 0 0,0 0 0,0 0 1,0-1-1,0 1 0,0 0 0,1-1 0,-1 1 0,0-1 1,1 1-90,3 1-276,0 0 0,1 0 1,-1 0-1,0-1 1,1 0-1,-1 0 1,1 0-1,-1-1 1,6 0 275,-4-1-429,1-1 0,-1 1 0,1-2 0,-1 1 1,0-1-1,0 0 0,0-1 0,0 0 0,-1 0 1,6-4 428,-7 5 199,-1 0 1,0-1 0,1 0-1,-1 0 1,0 0 0,-1 0-1,1-1 1,-1 1 0,0-1-1,0 0 1,0 0-1,0 0 1,-1 0 0,0-1-1,0 1-199,-2 4 64,0 1-1,0 0 0,0-1 0,0 1 0,0 0 1,0-1-1,0 1 0,0 0 0,0-1 0,0 1 1,-1 0-1,1 0 0,0-1 0,0 1 0,0 0 0,0-1 1,0 1-1,-1 0 0,1 0 0,0-1 0,0 1 1,0 0-1,-1 0 0,1 0 0,0-1 0,0 1 1,-1 0-1,1 0 0,0 0 0,-1 0 0,1 0 1,0-1-1,0 1 0,-1 0 0,1 0 0,-1 0-63,-17-1 1131,-23 6-360,38-5-630,-21 5-146,1 1 1,0 0 0,1 2 0,-1 1 0,-8 4 4,19-7-21,-1 1 0,1 0 0,0 1 0,1 0 0,-1 1 0,2 0 0,-1 1 0,1 0 0,-4 7 21,11-15 11,1 1 0,0-1 0,1 1 0,-1-1 0,0 1 0,1 0-1,-1 0 1,1 0 0,0 0 0,0 0 0,0 0 0,1 0 0,-1 0 0,1 0 0,-1 0-1,1 0 1,0 1 0,0-1 0,1 0 0,-1 0 0,0 0 0,1 0 0,0 0-1,0 0 1,0 0 0,0 0 0,0 0 0,1 0 0,-1 0 0,1-1 0,0 1-1,0 0 1,0-1 0,0 0 0,0 1 0,1-1 0,-1 0 0,0 0 0,1 0 0,0 0-11,6 4-198,1 0 0,0-1 0,0 0 0,0-1 0,1 0 0,0 0 0,-1-1 0,1 0 0,0-1 0,0 0 0,1-1 198,2-1-511,-1 0 0,1-1 0,0 0 0,0-1 0,-1-1 0,1 0 1,-1-1-1,0 0 0,0-1 0,0-1 0,-1 0 0,2-1 511,25-14-10238</inkml:trace>
  <inkml:trace contextRef="#ctx0" brushRef="#br1" timeOffset="153605.504">7236 4493 15328,'0'0'136,"0"0"21,0 0 86,0 0-37,0 0-228,0 0 6,0 0 257,0 0 121,0 0 212,0 0 4,0 0-204,5 5-54,1 1-311,6 4 239,0 1 0,-1 0 0,-1 0 0,0 2 0,6 8-248,-14-17-1,0 0-1,0 0 1,0 0-1,0 0 1,0 1 0,-1-1-1,0 0 1,0 1-1,0-1 1,0 1-1,-1-1 1,0 1-1,0-1 1,0 1-1,0 0 1,-1-1-1,0 1 1,0-1 0,0 0-1,0 1 1,-1-1-1,0 0 1,0 1 1,-3 5 16,0 0 0,-1-1 1,-1 0-1,1 0 0,-1 0 0,-1-1 1,0 0-1,0 0 0,0-1 0,-1 0 1,0 0-1,-1-1 0,1 0 1,-2-1-17,-5 3 481,-1-1 0,0-1 0,-1-1 0,1 0 0,-1-1 1,0-1-1,0-1 0,-4 0-481,5-1-112,0 1 1,0 0-1,0 1 0,1 1 1,-1 1-1,1 0 0,0 1 1,-2 2 111,3-2-649,1 0 0,-1-2 0,0 1 1,0-2-1,-1 0 0,1-1 0,-6 0 649,-33 0-308,-27-3 308,-3 0 3714,39 1-2220,1-2 0,-30-6-1494,-87-22-2852,71 16-488,-1 5 4089,42 5 1117,1-1 0,0-3 1,-41-12-1867,56 7-569,1-1 1,0-1 0,1-2 0,-1-2 568,-69-36-4119,23 23 5703,-1 3 0,-2 3 0,0 4 0,-16 0-1584,29 6-1768,1-3 0,-27-14 1768,40 12 890,2-3 1,0-2-1,2-2 0,1-2 1,-14-13-891,28 14-778,2-1 0,-5-7 778,6 4-1904,-2 2 0,-7-3 1904,-214-139 1876,4 4 1225,134 74-4568,75 57-3851,-23-29 5318,-67-96 4057,32 36-789,39 48-4447,4-3 1,-23-47 1178,36 57-1336,-20-23 484,-20-17 852,33 46 1523,3-2 1,3-2-1,-2-12-1523,-10-30 119,-48-94 68,87 169-406,1-1 0,3-1 0,1 0 0,-5-30 219,-11-31-1204,9 42 1324,-3 2 0,-2 0 0,-16-21-120,36 69 127,1-1 0,-1 1 0,1-1 0,1 0 1,-1 0-1,2 0 0,-1 0 0,1 0 0,1 0 1,-1-3-128,2 10 36,0 2-10,0 0 8,0 0 36,0 0 8,0 0-12,0 0-2,0 0 2,-9-7 1,8 4-63,0 0 0,0 0 0,0 1 0,0-1 1,-1 1-1,1-1 0,-1 1 0,1 0 0,-1-1 0,0 1 0,0 0 0,0 0 1,-1 0-1,1 1 0,-1-1-4,2 0 5,1 2 7,0 0 16,0 0 8,0 0 18,0 0 8,0 0 2,0 0-6,0 0-26,0 0-4,0 0-10,0 0 2,0 0 16,0 0 0,0 0-16,0 0-5,0 0-4,0 0 6,0 0 14,0 0-3,0 0-42,-20-35 361,-1 69-523,-1 0 0,-23 24 176,2-11-5219,42-46 2701,1-1-2074,0 0-560,0 0-185</inkml:trace>
  <inkml:trace contextRef="#ctx0" brushRef="#br1" timeOffset="154136.995">2238 1244 17119,'4'14'6,"-3"-11"-3,-1 0 1,1-1 0,0 1 0,-1 0 0,1 0 0,1-1-1,-1 1 1,0 0 0,1-1 0,-1 0 0,1 1-1,-1-1 1,1 0 0,0 0 0,0 1 0,0-2 0,1 1-1,-1 0 1,0 0 0,1-1 0,-1 1 0,1-1-1,-1 0 1,1 0 0,0 0 0,-1 0 0,1 0-1,2 0-3,78 18 2351,-39-9 1290,36 12-3641,-29-2-206,44 25 206,-49-22-2848,1-2 0,11 1 2848,-57-21-2876,-1-1-6761</inkml:trace>
  <inkml:trace contextRef="#ctx0" brushRef="#br1" timeOffset="161215.145">6284 5901 17655,'-56'27'840,"56"-27"-819,-1 0 0,1 0-1,0 0 1,0 1 0,-1-1-1,1 0 1,0 0 0,-1 0-1,1 0 1,0 0 0,0 0-1,-1 0 1,1 0 0,0 0-1,-1 0 1,1 0 0,0 0-1,-1 0 1,1 0 0,0 0-1,-1 0 1,1 0-1,0 0 1,-1 0 0,1 0-1,0 0 1,0-1 0,-1 1-1,1 0 1,0 0 0,0 0-1,-1-1 1,1 1 0,0 0-1,0 0 1,-1 0 0,1-1-1,0 1 1,0 0 0,0-1-21,2-14 407,10-9-791,-12 23 332,-1 0 1,1 1-1,-1-1 0,1 0 1,-1 0-1,0 0 0,1 1 1,-1-1-1,0 0 1,0 1-1,0-1 0,0 1 1,1-1-1,-1 1 1,0-1-1,0 1 0,0 0 1,0-1-1,0 1 0,0 0 1,0 0-1,0 0 1,0 0 51,-28-5-1053,27 5 911,-19-1-605,0 1 0,0 1-1,-14 3 748,-33 1 1711,67-5-1621,1 0 0,-1 0 0,1 1 1,-1-1-1,1 0 0,-1 0 0,1 1 1,-1-1-1,1 0 0,-1 1 0,1-1 1,-1 1-1,1-1 0,0 1 1,-1-1-1,1 1 0,0-1 0,-1 1 1,1-1-1,0 1 0,0-1 0,0 1 1,-1-1-1,1 1 0,0 0 0,0-1 1,0 1-1,0-1 0,0 1 1,0 0-1,0-1 0,0 1 0,0-1 1,0 1-1,1 0 0,-1-1 0,0 1 1,0-1-1,0 1 0,1-1 0,-1 1 1,0-1-1,1 1 0,-1-1-90,14 37 232,-11-28 154,7 16 43,1 0 0,8 11-429,-14-26-21,1-1 1,0 0 0,0 0 0,1 0-1,0-1 1,1 0 0,4 3 20,-11-10-119,-1-1-372,0 0 42,0 0 538,66 7 426,-58-6-631,1 0-1,0 0 1,0 1-1,-1 0 1,1 0-1,-1 1 1,0 0 0,0 0-1,0 1 1,0 0-1,-1 0 1,7 6 116,-8-6-57,0 1-1,0-1 1,-1 2 0,1-1-1,-1 0 1,0 1 0,-1 0-1,0 0 1,0 1-1,0-1 1,0 1 0,-1 0-1,0 0 1,-1 0 0,1 2 57,-2-6 79,0 0 1,-1-1-1,1 1 1,-1 0-1,0 0 0,0-1 1,0 1-1,0 0 1,0 0-1,-1-1 1,1 1-1,-1 0 1,1-1-1,-1 1 0,0 0 1,0-1-1,0 1 1,-1-1-1,1 1 1,-1-1-1,1 0 1,-2 1-80,0 0-71,0 0 1,-1-1 0,1 1 0,-1-1-1,1 0 1,-1 0 0,0 0 0,0 0-1,0-1 1,0 0 0,0 0 0,0 0-1,-3 0 71,-11 1-667,0 0 0,0-2 0,0 0 0,0-1 0,0-1 0,-4-2 667,-3 0-2657,0-2-1,-24-9 2658,23 6-6830</inkml:trace>
  <inkml:trace contextRef="#ctx0" brushRef="#br1" timeOffset="164393.408">6632 5636 13896,'0'0'0,"0"0"-328,0 0 0,4 8 680,4 1 0,0 0-1480,1 5 8,3-1-704,-2 3 0,-1 0-3280</inkml:trace>
  <inkml:trace contextRef="#ctx0" brushRef="#br1" timeOffset="165154.979">6808 5873 15416,'-5'1'-70,"0"0"0,1 0 1,-1 1-1,0 0 1,1 0-1,-1 0 1,1 0-1,0 0 1,0 1-1,0 0 1,0 0-1,0 0 0,0 0 1,1 1-1,-1-1 1,1 2 69,-22 16-198,24-20 587,1-1 253,0 0 56,0 0-19,0 6-378,1 0 1,0-1-1,0 1 1,0 0-1,1-1 0,0 1 1,0-1-1,0 0 1,1 1-1,-1-1 1,1 0-1,2 1-301,-2-1 0,1 1 0,0-1 0,1 0 0,-1 0 0,1 0 0,0-1-1,1 0 1,-1 0 0,1 0 0,-1 0 0,1-1 0,0 0 0,0 0 0,1-1 0,-1 0 0,7 2 0,-10-4-73,0 0 0,0 0 0,0 0 0,0-1 1,0 1-1,0-1 0,0 0 0,0 0 0,0 0 1,0 0-1,0 0 0,0-1 0,0 1 0,-1-1 0,1 0 1,1-1 72,40-36-3370,-36 30 1454,3-2-7138</inkml:trace>
  <inkml:trace contextRef="#ctx0" brushRef="#br1" timeOffset="165508.09">6865 6201 16855,'4'-9'0,"3"-4"176,-7 13 0,8 18-520,-4-3 8,0 4-231,1-3-1,-1 0-576,2 2 0,-2 0-312,1-4 0,-1 0-5344</inkml:trace>
  <inkml:trace contextRef="#ctx0" brushRef="#br1" timeOffset="172565.909">10217 4728 14792,'0'0'-352,"0"0"212,0 0 848,0 0 142,0 0-275,-1 8-10,-10 255 1992,0 10-303,1-183-1522,-4 0 1,-4-1 0,-3-1 0,-5-1 0,-16 35-733,-37 75-1913,-26 35 1913,67-158-543,-4-2 0,-2-1 0,-4-3 1,-35 39 542,-71 56 2877,11-31-4862,-111 76 1985,144-130 2713,-76 38-2713,30-20-3288,153-94 3187,-91 58-740,-171 104 6265,149-99-5691,70-43-503,0-1 1,-2-2-1,0-3 1,-6 0 769,-198 40 2908,156-41-4894,0-5-1,-80-3 1987,-30 3 3383,139-2-4115,0 4 0,-21 7 732,-58 12-2635,45-20 4158,-12-8 889,43-2-3047,1 3 0,-69 13 635,18 6-2513,-64 12 6986,93-12-3587,-33 16-886,-57 14-2737,144-44 3511,-1-2 0,0-1 0,-37-1-774,-45-1 1124,-160 10-4582,194-10 4307,27-2 203,-1-3 0,-46-7-1052,42 0-1231,1-4 1,0-3 0,1-2-1,-16-8 1231,-146-46 4021,95 32-6994,-70-33 2973,151 50 862,1-2 0,1-2 0,1-1 0,-2-6-862,-14-13-320,3-2 0,-26-31 320,-147-131-3363,-9 15 6512,181 144-3703,2-3 0,3-3 0,-10-15 554,-20-21-1793,-56-64 5262,-70-107-3469,135 163 286,-29-37-2064,7-4 0,-23-54 1778,82 128 910,-115-227 2362,126 233-3394,2-1 1,3-1-1,-13-64 122,24 77 231,-34-155-4062,-47-122 3831,42 163-219,7-2 1,-12-117 218,-27-345 3937,66 487-2836,8 49-1296,4 0-1,4 0 1,4-1-1,4 2 1,14-58 195,15-88-846,49-243 3013,-67 388-2181,-8 35-352,3 0 0,9-20 366,-21 72 43,7-10 10,1 4-40,-1-9-24,-7 16 11,0 0-1,1 0 1,-1-1-1,1 1 0,0 1 1,0-1-1,4-3 1,1-1-1,-6 7-6,-2 2 2,0 0 10,1-1-7,-1 0-1,0 0 0,0 0 1,0 1-1,0-1 1,0 0-1,0 0 1,0 0-1,0 0 0,-1 0 1,1 0-1,0 1 1,0-1-1,-1 0 1,1 0-1,-1 0 0,1 1 1,0-1-1,-1 0 3,-11 6-143,-8 6-15,2-2-212,7-4 345,0 0-1,0 0 0,0-1 1,-1-1-1,0 0 0,1 0 1,-1-1-1,-10 0 26,-26-1 934,-75 4-196,44 5-3225,76-9 2196,1-1 0,-1 1-1,1 0 1,-1 0 0,1 0 0,0 0-1,-1 0 1,1 0 0,0 0 0,0 1-1,0-1 1,0 1 0,-1 1 291,1-1-499,1-1-1,0 0 1,0 1 0,0 0-1,1-1 1,-1 1 0,0 0-1,1-1 1,-1 1 0,1 0-1,-1 0 1,1 1 499,-2 13-9913</inkml:trace>
  <inkml:trace contextRef="#ctx0" brushRef="#br1" timeOffset="173081.41">1205 1652 15688,'-21'2'496,"32"2"604,37 0 587,-14-9-1693,-30 3 90,1 1 1,-1 0-1,0 0 0,1 1 0,-1-1 0,1 1 0,-1 0 0,1 1 0,-1-1 1,1 1-1,-1-1 0,1 1 0,-1 1 0,0-1 0,1 1 0,3 1-84,1 4 81,0-1-1,0 1 0,-1 1 0,0 0 0,0 0 0,-1 0 1,0 1-1,0 0 0,-1 1 0,0-1 0,-1 1 0,4 11-80,0-5-672,0 0-1,1 0 0,10 12 673,-11-19-3071,-5-8-2004,-4-1-1778</inkml:trace>
  <inkml:trace contextRef="#ctx0" brushRef="#br1" timeOffset="180356.267">5298 5008 15600,'0'1'-40,"-1"0"1,1 0-1,-1 0 1,1 0-1,-1 0 1,1 0 0,-1 0-1,0 0 1,1 0-1,-1 0 1,0 0 0,0-1-1,0 1 1,0 0-1,0-1 1,0 1 0,0 0-1,0-1 1,0 1-1,0-1 1,0 1-1,0-1 1,0 0 0,0 0-1,-1 1 40,0-2-101,-1 0 0,1 0 0,0 0-1,-1 0 1,1 0 0,0-1 0,0 1 0,0-1-1,0 0 1,0 1 0,-1-2 101,2 2-31,1 1 1,-1-1-1,1 1 0,-1-1 0,0 1 1,1-1-1,-1 1 0,0 0 1,0-1-1,1 1 0,-1 0 1,0 0-1,0 0 0,1-1 1,-1 1-1,0 0 0,0 0 0,0 0 1,1 0-1,-1 0 0,0 0 1,0 1-1,0-1 0,1 0 1,-1 0-1,0 0 0,0 1 0,1-1 1,-1 0-1,0 1 31,-1 0 21,0 1 0,0 0 1,0 0-1,1-1 0,-1 1 0,1 0 0,-1 0 0,1 0 1,0 1-1,-1 1-21,-3 5 347,1 1 1,1-1 0,-1 1-1,0 10-347,2-15 243,2-1 0,-1 1 1,0 0-1,1 0 0,0 0 0,0 0 0,1-1 0,-1 1 0,1 0 0,0 0 0,0 0 0,1-1 0,-1 1 1,1-1-1,0 1 0,2 3-243,3 1 236,1 0 0,-1 0 0,1-1 0,1 0 1,0 0-1,3 2-236,-5-5-48,0 1-1,0 1 1,-1-1 0,0 1 0,0 0 0,-1 0 0,0 1-1,2 3 49,-7-11-41,0 1 0,0-1-1,0 0 1,0 1 0,0-1 0,0 1-1,0-1 1,0 0 0,-1 1-1,1-1 1,0 0 0,0 1-1,0-1 1,0 0 0,0 1-1,0-1 1,-1 0 0,1 0-1,0 1 1,0-1 0,-1 0 0,1 1-1,0-1 1,0 0 0,-1 0-1,1 0 1,0 1 0,-1-1-1,1 0 1,0 0 0,-1 0-1,1 0 1,0 1 0,-1-1-1,1 0 1,0 0 0,-1 0 0,1 0-1,0 0 1,-1 0 0,1 0-1,0 0 1,-1 0 0,1 0-1,0 0 1,-1 0 41,-19 0-1435,19 0 1320,-10-1-823,0 0-1,0-1 1,1-1 0,-1 1-1,1-2 1,-1 1 0,1-2-1,-3-1 939,1 0-5154</inkml:trace>
  <inkml:trace contextRef="#ctx0" brushRef="#br1" timeOffset="180904.357">5424 5160 16224,'-12'3'-344,"-5"0"-917,14-3 586,9-3 148,-4 1 278,0 1 1,0-1-1,-1 1 1,1-1-1,0 1 1,0-1-1,-1 0 1,1 0-1,-1 0 1,0 0-1,0 0 0,1 0 1,-1 0-1,0 0 1,-1 0-1,1-1 1,0 1 248,-1 0-44,1 0-1,-1 1 1,0-1 0,1 1 0,0-1-1,-1 0 1,1 1 0,0 0 0,0-1 0,0 1-1,0-1 1,0 1 0,0 0 0,0 0 0,0 0-1,1 0 1,-1 0 0,0 0 0,1 0-1,-1 0 1,1 0 0,-1 0 0,1 1 0,-1-1-1,1 1 1,-1-1 0,1 1 0,0 0 0,-1-1-1,1 1 1,0 0 44,3 0 196,0 1 0,-1-1 1,1 1-1,0 0 0,0 0 0,0 1 0,-1-1 0,1 1 0,-1 0 1,1 1-1,-1-1 0,0 1 0,0-1 0,0 1 0,0 1 1,-1-1-1,1 0 0,-1 1 0,0 0 0,0-1 0,0 2 0,0-1 1,-1 0-1,1 0 0,-1 1 0,0 1-196,0-3 160,-1 0-1,1 1 1,-1-1-1,0 1 1,-1-1-1,1 1 1,-1-1-1,1 1 1,-1 0-1,0-1 1,0 1-1,-1-1 1,1 1-1,-1-1 1,1 1-1,-1-1 1,-1 1-1,1-1 1,0 1-1,-1-1 1,1 0-1,-1 0 0,0 0 1,0 0-1,0 0 1,-1 0-1,1-1 1,-1 1-1,1-1 1,-1 1-1,0-1 1,0 0-1,0 0 1,0 0-1,-3 0-159,2 0 254,0 0 0,-1 0-1,1-1 1,-1 1-1,0-1 1,0-1 0,1 1-1,-1-1 1,0 1 0,0-1-1,1-1 1,-1 1-1,0-1 1,-1 0-254,3 0-176,0 0 0,-1 0 1,1 0-1,0 0 0,0-1 0,0 1 0,0-1 1,0 0-1,-1-1 176,2 2-704,0-1 0,0 0 0,0 0 0,0-1 0,0 1 0,1 0 0,-1-1 0,1 1 0,0-1 0,-1 1 0,0-3 704,-2-6-8056</inkml:trace>
  <inkml:trace contextRef="#ctx0" brushRef="#br1" timeOffset="181583.76">5708 4991 17391,'-9'8'65,"-3"6"427,12-12-483,0-1 0,0 0-1,1 0 1,-1 0-1,1 1 1,-1-1-1,1 0 1,-1 0-1,1 0 1,-1 0-1,1 0 1,0 0-1,0 0 1,0 0 0,-1-1-1,1 1 1,0 0-1,1 0-8,7 9-549,0 1 0,-1 0 0,0 1 0,-1 0 0,-1 0 1,1 0-1,-2 1 0,0 0 0,0 0 0,0 5 549,5 24 135,-1 0-1,1 30-134,-5-16 1557,-3-33-494,-2-19-487,-1-6 17,-2-12-481,-1 0 0,0 0 0,-1 1 0,0 0 0,-1 0 0,-1 0 0,0 1-1,0 0 1,-1 0 0,-1 1 0,-7-8-112,15 18-33,0 0 0,0 0-1,0 1 1,0-1 0,0 0-1,0 1 1,-1-1 0,1 1 0,0-1-1,0 1 1,0-1 0,0 1-1,-1 0 1,1 0 0,0 0 0,0-1-1,-1 1 1,1 0 0,0 1-1,0-1 1,-1 0 0,1 0-1,0 0 1,0 1 0,-1-1 0,1 1-1,0-1 1,0 1 0,0-1-1,0 1 1,0 0 0,0-1 0,0 1-1,0 0 1,0 0 0,0 0-1,0 0 1,1 0 0,-1 0 0,0 0-1,0 0 1,1 0 0,-1 0-1,0 1 34,-2 4 248,0-1-1,0 1 1,1 0-1,-1 0 1,1 0-1,0 0 0,1 1 1,-1 0-248,2-2 119,0 0 0,-1 0 0,1 0 1,1 0-1,-1 0 0,1 0 0,0 0 0,0-1 0,0 1 1,1 0-1,0-1 0,0 1 0,0-1 0,0 1 1,1-1-1,0 0 0,-1 0 0,2 0 0,-1 0 1,0-1-1,1 1 0,-1-1 0,3 2-119,-3-3-218,0-1 1,0 1-1,0 0 0,1-1 1,-1 0-1,0 1 0,0-1 1,1-1-1,-1 1 0,1 0 0,-1-1 1,1 0-1,-1 0 0,1 0 1,-1 0-1,1 0 0,-1-1 1,1 0-1,-1 1 0,0-1 1,1 0-1,-1-1 0,0 1 0,0-1 1,0 1-1,0-1 0,0 0 1,0 0-1,0 0 0,0-1 1,-1 1-1,0-1 0,2-1 218,29-37-5908,-17 20 1138</inkml:trace>
  <inkml:trace contextRef="#ctx0" brushRef="#br1" timeOffset="182192.968">6067 5307 17119,'-14'-3'69,"10"2"-47,0 0 1,0 0 0,0 0-1,1 0 1,-1-1 0,1 1-1,-1-1 1,1 0-1,-2-1-22,4 1-45,1 1 0,-1 0 0,1 0 0,-1-1 0,1 1-1,-1 0 1,1 0 0,0-1 0,0 1 0,0 0-1,0-1 1,0 1 0,0 0 0,0-1 0,0 1-1,0 0 1,0-1 0,1 1 0,-1 0 0,1-1-1,-1 1 1,1 0 0,-1 0 0,1-1 45,15-29 684,-16 30-630,1 0 0,0 0 0,-1 0 0,1 0 0,0 0-1,0 0 1,0 0 0,-1 0 0,1 0 0,0 0-1,0 0 1,0 1 0,1-1 0,-1 0 0,0 1-1,0-1 1,0 0 0,0 1 0,1 0 0,-1-1-1,0 1 1,0 0 0,1 0-54,-1 0 41,0 0 1,1 0-1,-1 1 1,0-1-1,0 1 0,0-1 1,0 1-1,0-1 0,1 1 1,-1 0-1,0 0 1,0 0-1,0-1 0,-1 1 1,1 0-1,0 0 0,0 0 1,0 0-1,-1 0-41,4 5 116,-1 0-1,1 1 1,-1-1-1,-1 0 0,1 1 1,-1-1-1,1 7-115,-1-2 98,0-1 0,-1 0 0,-1 1 0,1-1 0,-2 1 0,1-1 0,-1 0 0,-2 9-98,2-16-183,0 0 0,0 0 0,0 0 0,0 0 0,-1 0 0,1 0 0,-1 0 0,0 0 1,1-1-1,-1 1 0,0-1 0,-1 1 0,1-1 0,0 0 0,-1 0 0,1 0 0,-1 0 0,0 0 0,1-1 1,-1 1-1,0-1 0,0 0 0,0 0 0,0 0 0,0 0 0,-1 0 0,1-1 0,0 1 0,0-1 1,0 0 182,-3 1-185,0-1 0,0 0 0,0 0 0,0-1 0,1 0 0,-1 0 0,0 0 1,0-1-1,1 1 0,-1-1 0,1-1 0,0 1 0,-1-1 0,1 0 0,0 0 1,-1-2 184,3 3 172,1-1 0,-1 1 1,1-1-1,0 0 0,0 0 1,0 0-1,0 0 0,1 0 1,-1 0-1,1-1 1,-1 1-1,1 0 0,0-1 1,1 1-1,-1-1 0,1 1 1,-1-1-1,1 0 1,0 1-1,0-1 0,1 1 1,-1-1-1,1 1 0,0-1 1,0 1-1,0-1 0,1-1-172,0-1 323,0 1-1,0 0 0,0 0 1,1 0-1,0 0 0,0 0 1,1 1-1,-1-1 0,1 1 1,0 0-1,0 0 0,0 0 1,1 0-1,-1 1 0,1 0 1,0 0-1,0 0 0,0 0 1,5-1-323,-5 3-17,0-1 0,0 1 0,1 0 0,-1 0 0,0 0 0,1 1 0,-1 0 0,1 0 0,-1 0 0,1 0 0,-1 1 0,0 0 0,1 1 0,-1-1 0,0 1 0,0 0 0,0 0 1,0 0-1,0 1 0,3 2 17,5 5-366,0 0 1,-1 0 0,-1 2 0,0-1 0,0 1 0,-1 1-1,-1 0 1,0 1 0,0-1 0,5 16 365,-8-16-1637,0 0 1,-1 1 0,-1 0 0,1 8 1636,-3-15-8036</inkml:trace>
  <inkml:trace contextRef="#ctx0" brushRef="#br1" timeOffset="183975.232">9451 7132 18551,'-21'24'72,"26"-24"-96,11-12-144,-101 51-902,82-38 1204,0 0-1,1 1 1,-1 0 0,1 0 0,-1 0 0,1 0 0,0 0 0,0 0-1,-1 0 1,2 1 0,-1-1 0,0 1 0,0 0 0,1-1-1,-1 1 1,0 2-134,2-3 97,0 0-1,0 1 1,1-1-1,-1 0 1,0 1 0,1-1-1,-1 0 1,1 0-1,0 0 1,0 1-1,0-1 1,0 0-1,0 0 1,0 0-1,0 0 1,1-1-1,-1 1 1,1 0-1,0 0 1,-1-1-1,1 1 1,1 0-97,11 10-188,1 0 1,1-1-1,0-1 0,3 1 188,-7-4-408,0 0 0,-1 1-1,1 0 1,-1 0 0,-1 1-1,0 1 1,0 0 0,5 7 408,-15-16 95,1-1 0,-1 0 0,1 1 1,-1-1-1,0 1 0,1-1 0,-1 0 0,0 1 1,1-1-1,-1 1 0,0-1 0,0 1 1,0-1-1,1 1 0,-1-1 0,0 1 0,0 0 1,0-1-1,0 1 0,0-1 0,0 1 0,0-1 1,0 1-1,0-1 0,0 1 0,0 0 0,-1-1 1,1 1-1,0-1 0,0 1 0,0-1 1,-1 1-1,1-1 0,0 1 0,-1-1-95,0 1 121,-1 0-1,1-1 1,0 1-1,-1-1 1,1 1-1,-1-1 1,1 0 0,-1 1-1,1-1 1,-1 0-1,1 0 1,-1 0-1,0 0-120,-50-8 186,50 8-257,-11-3-307,0-1 0,1 0 0,0 0 0,-2-2 378,-15-11-3474,27 15 2111,-1 0 0,1-1 1,0 1-1,0 0 0,0-1 0,0 1 0,0-1 0,-1-2 1363,0-3-3310</inkml:trace>
  <inkml:trace contextRef="#ctx0" brushRef="#br1" timeOffset="184443.847">9690 7240 17303,'-14'5'-383,"9"-7"-540,11-19-1167,1 4 1599,-7 15 547,1 1 1,0-1 0,-1 1-1,1-1 1,0 1 0,0-1-1,0 1 1,0-1 0,0 1-1,0 0 1,0-1 0,0 1 0,1 0-1,-1 0 1,1 0 0,-1 0-1,0 0 1,1 0 0,0 0-1,-1 1 1,1-1 0,-1 0-1,1 1 1,0-1 0,-1 1-1,1 0 1,0 0 0,0 0 0,-1 0-1,1 0 1,0 0 0,0 0-1,-1 0 1,1 0 0,0 1-1,-1-1 1,1 1 0,0 0-1,-1-1 1,1 1 0,-1 0-1,1 0 1,0 0-57,3 2 212,1 0-1,-1 0 1,0 1 0,0-1-1,-1 1 1,1 0 0,-1 1-1,0-1 1,0 1 0,0 0-1,-1 0 1,2 2-212,-3-3-57,0 0 1,0 1-1,0-1 1,-1 1-1,0-1 1,0 1-1,0-1 1,0 1-1,-1-1 1,0 1-1,0 0 1,0-1-1,-1 1 1,1-1-1,-1 1 1,0 0-1,0-1 0,-1 0 1,1 1-1,-3 3 57,1-3-198,0 1 0,-1-1 0,1 0-1,-1 0 1,-1 0 0,1 0-1,-1-1 1,0 0 0,0 0-1,0 0 1,0 0 0,-1-1 0,1 0-1,-2 0 199,1 0-163,0 0 0,0-1 0,-1 0-1,1 0 1,-1-1 0,1 0 0,-1 0-1,0 0 1,1-1 0,-1 0 0,0 0-1,1-1 1,-4 0 163,5 0 40,1 0-1,0 0 1,0-1-1,0 1 1,0-1 0,0 0-1,1 0 1,-1 0-1,0-1 1,1 1 0,-1-1-1,1 0 1,0 0-1,0 0 1,0 0 0,1-1-1,-1 1 1,1-1-1,0 1 1,-1-1 0,1-1-40,-7-13-8828</inkml:trace>
  <inkml:trace contextRef="#ctx0" brushRef="#br1" timeOffset="185136.907">9894 7026 18199,'0'0'448,"22"16"-1189,-16-12 459,-1 1 1,0 0-1,0 0 0,0 1 0,-1-1 0,0 1 1,3 5 281,-1 0 218,0 1 0,-1 0 0,0 1 0,-1-1 0,0 1 0,1 8-218,0 8 65,-2 1 0,0-1 0,-2 1 0,-2 16-65,1-41 79,-1-1-1,1 1 1,-1 0-1,1-1 1,-1 1-1,-1-1 1,1 1-1,-1-1 1,0 1-79,0-7 215,-1 0 0,1 0 0,-1 0-1,1 0 1,0 0 0,-1 0 0,1-1 0,0 1 0,1-1 0,-1-1-215,-36-58 1577,36 60-1537,1 2-62,0 0 0,0 0 0,0 0 0,0 1-1,0-1 1,0 0 0,0 0 0,0 0 0,0 1-1,0-1 1,0 1 0,0-1 0,0 1 0,0-1 0,1 1-1,-1-1 1,0 1 0,0-1 0,1 1 0,-1 0-1,0 0 1,1-1 0,-1 1 0,0 0 0,1 0-1,-1 0 1,1 0 0,0 0 0,-1 0 0,1-1 0,0 1-1,-1 0 1,1 0 0,0 0 0,0 0 0,0 0-1,0 1 23,-1 36-1537,1-35 1370,1 4 17,0 0 0,1 0 0,0 0 0,0 0 0,0 0 0,1 0 0,0 0 0,0-1 0,0 0 0,4 5 150,-6-9 40,0-1 0,0 0 0,1 1 0,-1-1 0,0 0 0,0 0 0,1 0 0,-1 0 0,1 0 0,-1 0 0,1 0 0,-1 0 1,1 0-1,-1-1 0,1 1 0,0-1 0,-1 1 0,1-1 0,0 0-40,0 0 147,0 0 1,0-1-1,0 1 1,0-1-1,0 0 1,0 1-1,0-1 1,0 0-1,-1 0 1,1 0-1,0 0 1,-1-1-1,1 1 1,-1 0-1,1-1 1,-1 1-1,1-1 1,-1 1-1,0-1 1,1-1-148,12-17-339,-1 0 1,7-14 338,-7 7-4458,-3 0-4586,-5 9 5418</inkml:trace>
  <inkml:trace contextRef="#ctx0" brushRef="#br1" timeOffset="185777.354">10126 7299 16408,'-1'0'23,"1"-1"1,-1 0 0,0 0 0,1 1 0,-1-1 0,1 0 0,-1 0 0,1 1 0,0-1 0,-1 0 0,1 0 0,0 0 0,-1 0 0,1 0 0,0 0 0,0 1 0,0-1 0,0 0 0,0 0 0,0 0 0,0 0 0,0 0-1,0 0 1,0 0 0,1 0 0,-1 0 0,0 0-24,2 0 90,-1 0 0,1 0-1,-1 0 1,1 0 0,0 0 0,0 0-1,-1 0 1,1 1 0,0-1-1,0 0 1,1 1-90,12-6 174,-13 6-178,-1-1 0,1 1 0,0-1 0,-1 1 0,1 0 0,0 0 0,0-1 0,-1 1 0,1 0 0,0 1 0,0-1 0,0 0-1,-1 0 1,1 1 0,0-1 0,-1 1 0,1-1 0,0 1 0,-1 0 0,1 0 0,-1 0 0,1 0 4,1 1-34,0 1 1,0 0 0,0 0-1,0 0 1,0 0 0,-1 0-1,0 0 1,1 1-1,-1-1 1,0 2 33,1 0 77,-1 0 0,1 0 1,-1 1-1,-1-1 0,1 1 0,-1-1 0,0 1 1,0-1-1,-1 1 0,1 0 0,-1-1 0,0 1 1,-1 0-1,0 5-77,0-8 15,0-1 0,0 1 0,0 0 0,-1-1 0,1 0 0,0 1 0,-1-1 0,0 1 0,1-1 0,-1 0 0,0 0 0,0 0 0,0 0 0,0-1 0,-1 1 1,1 0-1,0-1 0,-1 0 0,1 1 0,-1-1 0,1 0 0,-1 0 0,0 0 0,0-1 0,1 1 0,-1-1 0,0 1 0,0-1 0,1 0 0,-1 0 0,-2-1-15,2 1 31,-1-1 0,1 0 0,0 0 0,0 0 0,0 0 0,0 0 0,0-1 0,0 1 0,0-1-1,0 0 1,1 0 0,-1 0 0,1 0 0,-1-1 0,1 1 0,0 0 0,0-1 0,0 0 0,0 1 0,0-1 0,1 0 0,-1 0 0,1 0 0,0 0-1,0 0 1,0-3-31,-1 0 68,2 0 0,-1-1-1,1 1 1,0 0 0,0 0-1,0-1 1,1 1 0,0 0-1,1 0 1,-1 0-1,1 0 1,0 0 0,1 0-1,-1 0 1,1 1 0,0-1-1,1 1 1,0-2-68,-2 5-60,0 0 0,-1-1 0,1 1 0,0 0 0,0 0 0,1 1 0,-1-1 0,0 0 0,1 1 0,-1-1 0,1 1 0,-1 0 0,1-1 0,-1 1 0,1 1 0,0-1 0,0 0 1,-1 1-1,1-1 0,0 1 0,0 0 0,0 0 0,0 0 0,0 0 0,-1 0 0,1 1 0,0-1 0,0 1 0,-1 0 0,1 0 0,0 0 0,-1 0 0,1 0 0,-1 1 0,1-1 0,-1 1 0,0 0 0,1 0 0,-1-1 0,0 2 60,8 6-558,-1 0-1,0 1 0,-1 0 1,0 0-1,-1 1 1,0 0-1,0 0 1,-1 1-1,3 9 559,-4-9 318,-1 0-1,0 1 0,-1 0 1,0-1-1,-1 1 1,0 1-318,-2-14-59,0 1 0,1-1 1,-1 0-1,0 1 1,0-1-1,0 0 1,0 1-1,0-1 1,0 0-1,0 1 1,0-1-1,0 0 1,0 1-1,0-1 1,0 1-1,0-1 0,0 0 1,0 1-1,0-1 1,0 0-1,0 1 1,0-1-1,0 0 1,-1 1-1,1-1 1,0 0-1,0 0 1,0 1-1,-1-1 0,1 0 1,0 1-1,0-1 1,-1 0-1,1 0 1,0 0-1,-1 1 1,1-1-1,0 0 1,-1 0-1,1 0 1,0 0-1,-1 0 1,1 1-1,0-1 0,-1 0 1,1 0-1,0 0 1,-1 0 58,-15-10-7709,8 3 5204</inkml:trace>
  <inkml:trace contextRef="#ctx0" brushRef="#br1" timeOffset="189446.58">9835 7798 16048,'1'12'-69,"1"0"1,0 0-1,1 0 1,0 0-1,1 0 1,4 8 68,5 21-245,-9-27 115,12 41-3954,8 57 4084,-18-40 1678,-7-72-2080,1 0 1,-1-1-1,0 1 1,1 0-1,-1 0 0,1 0 1,-1-1-1,1 1 1,-1 0-1,0-1 1,1 1-1,-1 0 1,1-1-1,0 1 1,-1-1-1,1 1 1,-1-1-1,1 1 1,0-1-1,-1 0 402,-5-7-2193</inkml:trace>
  <inkml:trace contextRef="#ctx0" brushRef="#br1" timeOffset="189930.813">10006 7941 16312,'-16'28'-87,"15"-24"-346,10-57-1983,-9 48 2596,0 0 1,1 0-1,-1 0 1,1-1-1,0 1 1,0 0 0,0 0-1,1 0 1,0 0-1,0 1 1,0-1-1,1 0 1,1-2-181,-2 5 113,-1 0-1,1 1 1,0-1-1,0 0 0,0 1 1,0-1-1,0 1 1,0 0-1,1 0 1,-1 0-1,0 0 1,1 0-1,-1 0 1,1 0-1,-1 1 1,1 0-1,-1-1 1,1 1-1,-1 0 1,1 0-1,-1 0 1,1 0-1,-1 1 1,1-1-1,-1 1 1,1-1-1,-1 1 1,1 0-113,2 1 102,0 1 1,0-1-1,0 1 1,0 0-1,-1 0 1,0 0-1,1 0 1,-1 1-1,0 0 1,-1 0-1,1 0 1,-1 0-1,0 1 1,0-1-1,0 1 1,0 0-1,-1 0 1,0 0-1,0 0 1,0 2-103,1 1-80,0 0 1,-1 1-1,0-1 1,-1 1-1,0 0 1,0-1-1,-1 1 1,0 0-1,0-1 1,-1 1-1,0-1 1,-2 5 79,0-5-440,0 0 1,0-1 0,-1 1-1,0-1 1,0 1-1,-1-1 1,0 0-1,0-1 1,-1 1 0,0-1-1,0-1 1,0 1-1,-1-1 1,0 0 0,-1 0 439,5-3-108,0 0 1,0 0 0,-1-1 0,1 1-1,-1-1 1,0 0 0,1 0 0,-1 0-1,0-1 1,1 1 0,-1-1 0,0 0 0,0 0-1,1 0 1,-3-1 107,3 0 246,-1 0 0,1 0 1,-1 0-1,1-1 0,0 1 0,-1-1 1,1 0-1,0 0 0,0 0 0,0-1 0,1 1 1,-1-1-1,1 0 0,-1 1 0,1-1 0,0 0 1,0 0-1,-1-1-246,0-2-178,0 0 0,0 1 1,1-1-1,0 0 0,0 0 1,0 0-1,0-1 0,1 1 1,0-5 177,0-2-2102,1 0 1,0-1-1,1 1 1,1-3 2101,2-20-3004</inkml:trace>
  <inkml:trace contextRef="#ctx0" brushRef="#br1" timeOffset="190836.849">10475 7885 16583,'-4'1'-10,"-12"1"-202,15-2 198,1 0 1,-1 0-1,1 0 0,0 0 1,-1 0-1,1 0 0,0 0 0,-1 0 1,1 0-1,0-1 0,-1 1 1,1 0-1,0 0 0,-1 0 1,1-1-1,0 1 0,0 0 1,-1 0-1,1-1 0,0 1 1,0 0-1,-1-1 0,1 1 0,0 0 1,0-1-1,0 1 0,0 0 1,-1-1-1,1 1 0,0 0 1,0-1-1,0 1 0,0 0 1,0-1-1,0 1 0,0-1 1,0 1-1,0-1 14,-30 14-1681,23-7 1922,0 0 1,0 0-1,1 0 1,0 0-1,0 1 1,1 0-1,-1 0 1,2 1-1,-1 0 1,1 0-1,0 0 1,1 0-1,-2 6-241,3-9 54,0 0 0,1 0 0,0 0 0,0 1-1,0-1 1,0 0 0,1 0 0,0 1 0,0-1-1,1 0 1,-1 1 0,1-1 0,0 0 0,1 0-1,-1 0 1,1 0 0,0 0 0,0 0 0,0 0-1,1 0 1,0-1 0,0 1 0,1 0-54,-2-3 106,0 0 0,1 0 0,-1 0 0,0-1 0,1 1 0,-1-1 0,1 0 0,-1 0 0,1 0 0,0 0 0,0 0 0,-1 0 0,1-1 0,0 1 0,0-1 0,0 0 0,0 0 1,-1 0-1,1 0 0,0 0 0,0-1 0,0 1 0,-1-1 0,1 0 0,0 0 0,0 0 0,-1 0 0,1 0 0,-1 0 0,1-1 0,-1 0 0,0 1 0,3-3-106,1 0-528,0-1 0,0 0 0,-1 0 0,1-1 0,-1 1-1,1-3 529,-3 4-1774,1-1 0,-1 0 0,0 0 0,-1 0 0,1 0 0,-1 0 0,1-3 1774,1-8-3113</inkml:trace>
  <inkml:trace contextRef="#ctx0" brushRef="#br1" timeOffset="191258.587">10323 7764 14256,'0'0'0,"8"10"-784,-8-10 8,7-5 368,-7 5 8,4-8-1552,-4 8 0,2-7-48,-2 7 0,0 0 2136,0 0 0,5 12 1016,-2 1 8,4 2-2840,-3-1 0,0 0 168</inkml:trace>
  <inkml:trace contextRef="#ctx0" brushRef="#br1" timeOffset="191820.955">10433 8197 15512,'0'0'96,"0"0"8,7-4 392,-7 4 7,10-1-479,-10 1 0,9 3 104,-2 5 8,2 4-40,-4 1 8,0 3-400,2-3 8,-3-1-1511,1-2 7,-2 0-7072</inkml:trace>
  <inkml:trace contextRef="#ctx0" brushRef="#br1" timeOffset="197279.718">12363 4729 18551,'-1'0'26,"0"0"-1,0 1 0,0-1 0,-1 0 1,1 1-1,0-1 0,0 1 0,0-1 1,0 1-1,0 0 0,0-1 0,0 1 1,0 0-1,0 0 0,0 0 0,0 0 1,0 0-1,0 0 0,1 0 0,-1 0 1,0 0-1,1 0 0,-1 0-25,1 2 68,0-1 1,0 0-1,1 0 0,-1 0 0,1 0 1,0 0-1,-1 0 0,1 0 0,0 0 1,0 0-1,1 2-68,3 6 39,8 24 461,-2 1 1,-1 0-1,-2 1 0,-1 0 1,-1 11-501,11 53-633,35 130-334,-19-95 887,-6 2-1,8 119 81,-32-90 1756,-7 1 0,-8 13-1756,-22 137 4057,-23 45-4057,7-48 218,32-202-1525,-5-1 0,-24 65 1307,20-95-2097,-32 67 2097,25-77 2519,-8 6-2519,8-16 1088,-146 238-2568,141-245 1226,-2-1 1,-7 4 253,15-22 2488,-33 27-2488,-41 23-2351,48-43 2473,-2-2 1,-2-3-1,-2-3 1,-1-2 0,-1-4-1,-36 9-122,17-14 535,-64 8-535,56-13-2921,-447 63 5234,329-55-2744,117-13 714,1 4 0,1 4-1,-27 13-282,-254 78 825,296-93-1378,-2-4 1,1-3 0,-70 0 552,44-11 461,-1-5 0,-65-13-461,-208-44 1074,122 17-3223,-979-183 3518,926 161-285,-771-152-2470,634 124 2349,-65-39-963,413 106-557,-306-71 594,18 5-1172,298 66 1494,2-3 1,1-4 0,-45-27-360,-33-26-870,-39-34 870,123 67 309,3-4 1,2-3-1,3-3 0,3-3 0,-46-60-309,1-16-2525,-58-104 2525,108 154 1838,-39-69-1989,7-3 0,-72-174 151,-10-84 950,68 140-3512,-12-76 6130,3-54-3568,11 38-3776,-55-274 7977,119 404-4305,10-2-1,6-83 105,23 198-69,7-15 69,-1-77 69,-4 111-121,6 0 1,6-10 51,-3 62-246,4-1 0,2 2 0,3 0 0,16-40 246,2 21-679,4 2 0,12-16 679,-37 71 709,35-61 2823,13-11-3532,19-18-997,-65 93 364,1 0 0,1 2 0,0 0 0,2 0 0,14-10 633,-20 19 544,0 0 0,0 1 0,1 0 0,0 1 0,0 1-1,8-3-543,-8 1 330,-10 6-316,-1-1-1,1 1 0,-1-1 1,1 1-1,0 0 1,-1 0-1,1 0 1,0 0-1,0 1 0,0-1-13,-2 1-18,-1 0-4,0 0-18,0 0-88,0 0-24,0 0-24,0 0 18,0 0 75,0 0 23,0 0 16,0 0-8,0 0-47,-27 9-248,2 1 386,14-9 198,0 0-1,0 0 1,0-1 0,0-1-1,0 0 1,-1 0-1,1-1 1,1-1-1,-1 0 1,-4-1-237,-3-4-983,-1 0 0,2-1 0,-1-1 0,1-1 0,-5-4 983,-3 0-3881,7 7-2192,5 2-4548</inkml:trace>
  <inkml:trace contextRef="#ctx0" brushRef="#br1" timeOffset="198136.838">1176 1306 18463,'-1'1'45,"0"-1"-1,0 1 0,0 0 0,0-1 0,1 1 0,-1 0 0,0 0 0,0 0 0,1 0 0,-1 0 0,1 0 0,-1 0 0,1 0 0,-1 0 1,1 0-1,-1 0 0,1 0 0,0 0 0,0 0 0,-1 0 0,1 1 0,0-1 0,0 0 0,0 0 0,0 0 0,0 0 0,1 0 0,-1 0 0,0 1 1,0-1-1,1 0 0,-1 0 0,1 0 0,-1 0 0,1 0 0,-1 0 0,1 0 0,0 0-44,4 9 793,1-1-1,0 0 1,1 0-1,0 1-792,3 2-323,4 11 259,8 10-912,-5-13-4488,-10-13-5473</inkml:trace>
  <inkml:trace contextRef="#ctx0" brushRef="#br1" timeOffset="200455.479">12718 7037 17839,'0'0'544,"22"-20"-438,-6-7-1691,-7 11 1458,-8 15 91,-1 1-40,0 0 4,0 0 40,-32 26-319,14-14-76,11-8 563,1 0 1,-1 1-1,1 0 0,0 0 0,-6 6-136,11-10 113,1 0 0,-1 0-1,0 1 1,0-1 0,0 0 0,1 0-1,-1 1 1,0-1 0,1 0-1,-1 1 1,1-1 0,0 1-1,-1-1 1,1 1 0,0-1-1,0 0 1,0 1 0,0-1 0,0 1-1,0-1 1,1 1 0,-1-1-1,0 1 1,1-1 0,-1 0-1,1 1 1,-1-1 0,1 0 0,0 1-1,0-1 1,-1 0 0,1 0-1,0 1-112,50 51 2092,-43-46-2073,0 0-1,0 1 1,0 0 0,-1 0-1,0 0 1,-1 1-1,0 0 1,0 1-1,-1-1 1,0 1-1,0 3-18,-5-13-12,0 1 0,0-1 1,0 1-1,0-1 0,0 1 0,0-1 0,-1 0 0,1 1 0,0-1 0,0 1 0,0-1 0,-1 0 0,1 1 0,0-1 0,0 1 0,-1-1 0,1 0 0,0 0 1,-1 1-1,1-1 0,0 0 0,-1 0 0,1 1 0,-1-1 0,1 0 0,0 0 0,-1 0 0,1 1 0,-1-1 0,1 0 0,-1 0 0,1 0 0,0 0 0,-1 0 1,1 0-1,-1 0 0,1 0 0,-1 0 0,1 0 0,-1 0 0,1 0 0,-1-1 12,-24 0-1404,22 0 1172,-7 0-553,0 0 0,1-1 0,-1 0-1,1-1 1,-1 0 0,-4-3 785,-13-11-7819,17 8 3447</inkml:trace>
  <inkml:trace contextRef="#ctx0" brushRef="#br1" timeOffset="200973.645">12948 7137 13088,'0'1'-139,"0"-1"1,-1 0 0,1 0-1,-1 0 1,1 0 0,-1 0-1,1 0 1,-1 0-1,1 0 1,-1 0 0,1 0-1,-1 0 1,1 0 0,-1-1-1,1 1 1,-1 0 0,1 0-1,-1 0 1,1-1 0,0 1-1,-1 0 1,1 0 0,-1-1-1,1 1 1,0 0 0,-1-1-1,1 1 1,0 0-1,0-1 1,-1 1 0,1-1-1,0 1 1,0-1 0,-1 1-1,1 0 1,0-1 138,6-18-1762,-4 14 3626,-1 2-1414,0-1 0,1 1 1,-1 0-1,1 0 0,-1 1 0,1-1 0,0 0 0,0 0 0,1 1 1,-1-1-1,0 1 0,1 0 0,-1 0 0,2-1-450,-2 3 174,0-1 0,0 1 0,-1-1 0,1 1-1,0 0 1,0 0 0,0 0 0,0 0 0,0 0 0,0 0 0,0 0 0,0 1 0,0-1-1,0 1 1,0 0 0,0-1 0,0 1 0,0 0 0,-1 0 0,1 0 0,0 0-1,-1 0 1,1 1 0,-1-1 0,1 1-174,1 0 82,0-1 0,-1 1 0,1 1 0,-1-1 1,1 0-1,-1 1 0,0-1 0,0 1 0,0 0 0,0-1 0,-1 1 0,1 0 0,0 3-82,-1-4-74,-1-1 0,0 1 0,0 0-1,0 0 1,0 0 0,0 0 0,-1-1 0,1 1-1,0 0 1,-1 0 0,1 0 0,-1-1 0,0 1-1,0 0 1,1-1 0,-1 1 0,0-1 0,-1 1-1,1-1 1,0 1 0,0-1 0,-1 0 0,1 1-1,0-1 1,-1 0 74,-25 22-1405,22-19 1635,0 0 0,-1 0 1,0 0-1,0-1 1,0 1-1,0-2 1,0 1-1,-1-1 1,1 0-1,-1 0 0,-2 0-230,8-2-189,0 0-1,0 0 0,0 0 0,1 0 0,-1 0 0,0 0 1,0-1-1,1 1 0,-1 0 0,0 0 0,0-1 0,1 1 1,-1 0-1,0-1 0,1 1 0,-1-1 0,0 1 0,1-1 1,-1 1-1,1-1 0,-1 0 0,1 1 0,-1-1 0,1 0 1,-1 1-1,1-1 0,0 0 0,-1 1 0,1-2 190,-5-7-8974</inkml:trace>
  <inkml:trace contextRef="#ctx0" brushRef="#br1" timeOffset="203554.876">13295 6770 19095,'-1'11'104,"-1"1"-1,1-1 1,1 1-1,0-1 0,1 1 1,0-1-1,1 0 1,0 1-1,1-1 1,2 4-104,3 25 165,6 23 1416,7 13-1581,-9-36 58,-1 1 1,-3 1-1,-1 0 1,-2 3-59,-4-43-70,-1-1 0,0 0 0,0 0 0,0 0-1,0 0 1,0 1 0,0-1 0,0 0 0,0 0 0,0 0 0,-1 0 0,1 1 0,0-1-1,-1 0 1,1 0 0,-1 0 0,1 0 0,-2 1 70,2-2-54,-1 0 1,1 0-1,-1 0 0,1 0 0,-1 0 1,1 0-1,-1 0 0,1 0 1,-1 0-1,1-1 0,-1 1 1,1 0-1,-1 0 0,1 0 0,0-1 1,-1 1-1,1 0 0,-1 0 1,1-1-1,-1 1 0,1 0 1,0-1-1,-1 1 0,1-1 0,0 1 1,-1 0-1,1-1 54,-25-37-1673,13 12 1220,2 5 1523,-1 1 0,-8-13-1070,15 28 308,1 0 0,-1 1-1,0-1 1,0 1 0,0 0 0,-1 0 0,1 0 0,-1 0-1,0 1 1,0 0 0,0 0 0,-3-1-308,4 2-52,-1 1 1,0-1-1,1 1 1,-1 0-1,0 1 1,0-1-1,0 1 0,1 0 1,-1 0-1,0 0 1,-3 1 51,6 0-4,1-1 1,-1 0-1,0 1 0,0-1 1,0 1-1,1 0 1,-1-1-1,0 1 1,1 0-1,-1 0 1,1 0-1,-1 0 1,1 0-1,0 1 1,-1-1-1,1 0 1,0 1-1,0-1 1,0 1-1,0-1 0,0 1 1,0-1-1,0 1 1,0 0-1,1-1 1,-1 1-1,1 0 1,-1 0-1,1-1 1,0 3 3,0 4-34,0 0 0,1-1 0,0 1 0,0 0 0,1 0 0,0-1 0,0 1 0,1-1 0,0 0 0,0 0 1,1 0 33,-2-3-224,0 0 0,0-1 0,0 1 0,0-1 0,0 1 0,1-1 0,0 0 1,-1 0-1,1 0 0,0 0 0,1-1 0,-1 1 0,0-1 0,1 0 0,-1 0 1,1 0-1,0 0 0,0-1 0,0 1 0,0-1 0,3 0 224,-5-1-229,0 0 0,-1 0 0,1-1 0,0 1-1,0 0 1,-1-1 0,1 0 0,0 1 0,-1-1 0,1 0-1,0 0 1,-1 0 0,1 0 0,-1 0 0,0 0 0,1-1 0,-1 1-1,1-1 230,22-30-5426,-18 22 3536,10-12-1083</inkml:trace>
  <inkml:trace contextRef="#ctx0" brushRef="#br1" timeOffset="204288.387">13520 7154 17839,'-16'1'-381,"11"-1"-346,6-3-52,7-8 176,-2-17 1280,-5 24-681,-1 1 1,1-1-1,-1 1 0,1 0 0,0-1 1,1 1-1,-1 0 0,0 0 1,1 0-1,0 0 4,-2 3-35,1-1 1,-1 1 0,1 0-1,-1-1 1,1 1-1,0 0 1,-1 0 0,1 0-1,0 0 1,-1-1-1,1 1 1,-1 0-1,1 0 1,0 0 0,-1 0-1,1 0 1,0 1-1,-1-1 1,1 0 0,0 0-1,-1 0 1,1 0-1,-1 1 1,1-1 0,0 0-1,-1 1 1,1-1-1,-1 0 1,1 1-1,-1-1 1,1 1 0,-1-1-1,0 1 1,1-1-1,-1 1 1,1-1 0,-1 1-1,0-1 1,0 1-1,1 0 1,-1-1 0,0 1 34,16 25 465,-12-18-167,0 1 1,-1 1 0,-1-1-1,1 0 1,-1 1-1,-1-1 1,0 1 0,0-1-1,-1 1 1,0 0-1,-1-1 1,0 1-1,-1-1 1,1 1 0,-2-1-1,1 0 1,-2 0-1,1 1-298,2-9-12,1-1 0,0 1 0,0-1 0,-1 1 0,1-1 0,0 1 0,-1-1 0,1 0 0,-1 1 0,1-1-1,0 0 1,-1 1 0,1-1 0,-1 0 0,1 1 0,-1-1 0,1 0 0,-1 0 0,1 1 0,-1-1 0,1 0-1,-1 0 1,0 0 0,1 0 0,-1 0 0,1 0 0,-1 0 0,1 0 0,-1 0 12,-18-9-576,15 6 368,0 0 1,0-1 0,0 0-1,0 0 1,1 0 0,-3-4 207,3 1-141,-1 0 0,1 0-1,1 0 1,-1 0 0,1-1 0,1 1 0,-1-1 0,1-6 141,0 11-9,1 1-1,0-1 1,0 1-1,0-1 1,0 1 0,0 0-1,0-1 1,1 1-1,-1-1 1,1 1 0,-1-1-1,1 1 1,0 0-1,0 0 1,0-1 0,1 1-1,-1 0 1,0 0-1,1 0 1,-1 0 0,1 0-1,0 1 1,0-1-1,0 0 1,0 1 0,0-1-1,0 1 1,0 0-1,1-1 10,-1 2-45,0-1 0,0 1-1,1 0 1,-1-1-1,0 1 1,0 0 0,0 1-1,0-1 1,1 0-1,-1 1 1,0-1 0,0 1-1,0-1 1,0 1-1,0 0 1,0 0-1,0 0 1,0 0 0,-1 0-1,1 1 1,0-1-1,-1 0 1,1 1 0,0-1-1,-1 1 1,0 0-1,1-1 1,-1 1-1,0 0 1,0 0 45,7 10 166,-1 1 0,0-1-1,0 1 1,-1 3-166,-1-6-72,0 1-105,7 15-86,-2 1 0,2 8 263,-9-26-629,-1 0 0,0 0 1,-1 1-1,0-1 0,0 5 629,-1-13-3040,0-1-2585</inkml:trace>
  <inkml:trace contextRef="#ctx0" brushRef="#br1" timeOffset="205604">12734 7500 13272,'-1'0'122,"0"1"1,0 0 0,1-1 0,-1 1 0,1 0 0,-1-1 0,0 1-1,1 0 1,-1 0 0,1-1 0,0 1 0,-1 0 0,1 0 0,0 0 0,-1 0-1,1 0 1,0-1 0,0 1 0,0 0 0,0 0 0,0 0 0,0 0-1,0 0 1,0 0 0,0 0 0,0 0 0,0 0 0,1-1 0,-1 1-1,0 0 1,1 0 0,-1 0 0,1 0 0,-1-1 0,1 1 0,-1 0-123,7 13 107,31 109-963,-38-123 746,0 0 0,0 0 0,0 0 0,0 0 0,0 0 0,0 0-1,0 0 1,0-1 0,0 1 0,0 0 0,0 0 0,1 0 0,-1 0 0,0 0 0,0 0 0,0 0-1,0 0 1,0 0 0,0 0 0,0 0 0,0 0 0,0 0 0,0 0 0,1 0 0,-1 0 0,0 0-1,0 0 1,0 0 0,0 0 0,0 0 0,0 0 0,0 0 0,0 0 0,0 0 0,0 0 0,0 0-1,1 0 1,-1 0 0,0 0 0,0 0 0,0 0 0,0 0 0,0 1 0,0-1 0,0 0 0,0 0-1,0 0 1,0 0 0,0 0 0,0 0 0,0 0 0,0 0 0,0 0 110,3-3-6219,-3 3 3951</inkml:trace>
  <inkml:trace contextRef="#ctx0" brushRef="#br1" timeOffset="206447.541">12766 7745 13808,'5'-15'-2037,"-15"33"616,-4 6 1829,10-18 56,0 1 1,0-1-1,0 1 0,1 0 0,0 0 0,1 0 0,-2 4-464,4-9 80,0 0-1,-1 0 1,1-1-1,0 1 1,0 0-1,0 0 0,0 0 1,0-1-1,0 1 1,1 0-1,-1 0 1,1 0-1,-1-1 1,1 1-1,-1 0 1,1-1-1,0 1 1,0-1-1,0 1 1,0-1-1,0 1 1,0-1-1,1 1 1,-1-1-1,0 0 1,1 0-1,-1 0 1,1 0-1,-1 0 1,1 0-1,-1 0 1,1 0-1,0 0-79,17 8-275,-17-7 232,1 0-1,0 0 1,0-1-1,-1 0 1,1 1-1,0-1 1,0 0-1,1 0 1,-1 0-1,0-1 1,0 1-1,0-1 1,0 0-1,1 0 1,-1 0-1,0 0 1,2 0 43,-5-1 3,1 1 1,-1 0 0,1-1-1,-1 1 1,1-1 0,-1 1 0,1-1-1,-1 1 1,0-1 0,1 1 0,-1-1-1,0 1 1,1-1 0,-1 1 0,0-1-1,0 0 1,1 1 0,-1-1-1,0 1 1,0-1 0,0 0 0,0 1-1,0-1 1,0 0 0,0 1 0,0-1-1,0 0 1,0 1 0,0-1-4,-5-23 816,3 13 619,2 10-1041,0 1-28,-19 13 234,15-9-490,1 0 0,0 0 0,0 0-1,0 1 1,0-1 0,1 1-1,0 0 1,0 0 0,0 0-1,0 0 1,1 0 0,0 0 0,-1 3-111,2-6-98,0 0-1,0 0 1,0 0-1,0 0 0,0 0 1,1 0-1,-1 0 1,0 0-1,1 0 0,0-1 1,-1 1-1,1 0 1,0 0-1,0 0 0,0 0 1,0-1-1,0 1 0,1-1 1,-1 1-1,0-1 1,1 1-1,-1-1 0,1 0 1,-1 1-1,1-1 1,0 0-1,0 0 0,-1 0 1,1 0-1,0-1 1,0 1-1,0 0 0,0-1 1,0 0-1,0 1 0,0-1 100,48 4-6987,-35-4 639</inkml:trace>
  <inkml:trace contextRef="#ctx0" brushRef="#br1" timeOffset="206775.555">12842 8102 15864,'2'-7'0,"3"-5"735,-5 12 1,8 0-736,-8 0 0,10 12-1119,-3-2 7,1 2-176,-1 0 0,-2-2 904,0-2 0,-1-1 288,-1-2 0,-2-1-3368,-1-4 0,0 0 1328</inkml:trace>
  <inkml:trace contextRef="#ctx0" brushRef="#br1" timeOffset="207650.349">13043 7590 15416,'-5'14'1189,"5"-14"-1162,0 0-1,0 0 0,0 1 0,0-1 1,0 0-1,0 0 0,0 0 0,0 0 1,0 1-1,0-1 0,0 0 0,0 0 1,0 0-1,0 0 0,0 1 0,0-1 1,0 0-1,0 0 0,0 0 0,0 0 1,1 0-1,-1 1 0,0-1 0,0 0 1,0 0-1,0 0 0,0 0 0,0 0 0,1 0 1,-1 0-1,0 0 0,0 1 0,0-1 1,0 0-1,1 0 0,-1 0 0,0 0 1,0 0-1,0 0 0,0 0 0,0 0 1,1 0-1,-1 0 0,0 0 0,0 0 1,0 0-1,0 0 0,1 0 0,-1 0 1,0 0-1,0 0 0,0 0 0,0-1 1,1 1-1,-1 0 0,0 0 0,0 0 0,0 0-26,2 1 76,-1 0 0,1 0 0,-1 0 0,1 0 0,-1 1-1,1-1 1,-1 0 0,0 1 0,0-1 0,0 1 0,0-1-1,0 1 1,0 0 0,0 0 0,0 0-76,0-1 57,6 15-128,0-1 1,-1 1-1,0 0 0,-1 1 1,-1-1-1,0 4 71,12 105 691,-7-44-783,-1-34-90,-1-8-856,-5-23-2791,-2-21-5851</inkml:trace>
  <inkml:trace contextRef="#ctx0" brushRef="#br1" timeOffset="208337.685">13300 7651 18911,'-1'1'1,"-5"8"675,6-9-669,0 0 0,0 0-1,0 0 1,0 1 0,0-1-1,0 0 1,0 0 0,0 0-1,0 1 1,0-1 0,0 0-1,0 0 1,0 0 0,0 1-1,0-1 1,1 0 0,-1 0-1,0 0 1,0 1 0,0-1-1,0 0 1,0 0 0,0 0-1,1 0 1,-1 0 0,0 1 0,0-1-1,0 0 1,0 0 0,0 0-1,1 0 1,-1 0 0,0 0-1,0 0 1,0 0 0,1 0-1,-1 0 1,0 1 0,0-1-1,0 0 1,1 0 0,-1 0-1,0 0 1,0 0 0,0 0-1,1 0 1,-1-1 0,0 1-1,0 0 1,0 0 0,1 0-1,-1 0-6,0 0 58,0 0 111,0 0 334,-27-3 987,24 3-1610,-1 0 0,1 0 0,0 1 0,0-1-1,0 1 1,0-1 0,0 1 0,0 0 0,0 0-1,0 0 1,0 1 0,0-1 0,1 1 0,-1 0-1,0-1 1,1 1 0,0 0 0,-1 0 0,1 1-1,-1 0 121,5 0-247,-1 0-1,1-1 1,0 1-1,0 0 1,0-1-1,0 1 1,0-1-1,1 0 1,-1 0 0,2 1 247,0 1-448,7 10-100,0 0 0,-1 1 1,1 4 547,3 3 1492,-8-17 1997,-6-6-3438,1 0 0,-1 1 0,1-1 0,-1 0 0,1 1 0,-1-1 0,1 0 0,-1 1 0,1-1 0,0 1 0,-1-1 0,1 1 0,0-1 0,0 1 0,-1 0 0,1-1-1,0 1 1,0 0 0,-1 0 0,1-1 0,0 1 0,0 0 0,0 0 0,-1 0 0,1 0 0,0 0 0,0 0 0,0 0 0,0 0 0,0 1-51,25 2 887,-20-1-777,-1 1-1,1-1 0,-1 1 0,0 0 1,0 0-1,0 0 0,0 1 0,-1 0 1,1 0-1,-1 0 0,0 0 0,0 1 1,2 3-110,-4-5-52,1 1 1,-1-1 0,0 1 0,0 0 0,0 0 0,-1 0 0,1 0 0,-1 0 0,0 0 0,0 0-1,0 1 1,-1-1 0,1 0 0,-1 1 0,0-1 0,-1 0 0,1 1 0,-1-1 0,0 1 51,0-3-163,0 0 1,0 0 0,0-1 0,0 1 0,0-1-1,-1 1 1,1-1 0,-1 1 0,1-1-1,-1 0 1,0 0 0,1 0 0,-1 0 0,0 0-1,0 0 1,1 0 0,-1-1 0,0 1-1,0-1 1,0 1 0,0-1 0,0 0 0,0 0-1,0 0 1,0 0 0,0 0 0,-2 0 162,-6 0 116,0-1 0,1 0 0,-1 0 0,1-1 0,-4-1-116,-22-13-543,13 1-3093,8 3-6426</inkml:trace>
  <inkml:trace contextRef="#ctx0" brushRef="#br1" timeOffset="209401.699">13739 7718 16312,'-10'-3'721,"4"2"-291,0-1-1,0 1 1,0 0 0,-1 1 0,1 0 0,0 0 0,-3 0-430,8 0 1,-1 1 1,0-1 0,1 1 0,-1-1 0,1 1-1,-1-1 1,1 1 0,-1 0 0,1 0 0,-1 0-1,1 0 1,0 0 0,0 0 0,-1 0-1,1 1 1,0-1 0,0 0 0,0 1 0,0-1-1,0 0 1,1 1 0,-1 0 0,0-1 0,1 1-1,-1-1 1,1 1 0,-1 0 0,1-1 0,0 1-1,0 0-1,-1 1-129,1 0-1,-1 1 1,1-1-1,0 1 1,0-1-1,0 0 1,1 1-1,-1-1 1,1 1-1,0-1 1,0 0-1,0 0 1,0 1-1,2 1 130,-1-2 216,0 1 0,0-1 0,1 0 0,-1 0-1,1 0 1,0 0 0,0-1 0,0 1 0,0-1-1,1 0 1,-1 0 0,1 0 0,-1 0 0,1-1 0,0 1-1,-1-1 1,4 1-216,-2-1 39,0 0-1,0 0 1,0 0-1,0-1 1,1 0-1,-1 0 1,0 0-1,0-1 1,0 0-1,0 0 1,0 0-1,0 0 1,0-1-1,1 0-38,-3 0-615,1 1 1,-1-1-1,0 0 0,0 0 0,0-1 1,0 1-1,0-1 0,0 1 0,-1-1 0,1 0 1,-1 0-1,2-2 615,1-4-9857</inkml:trace>
  <inkml:trace contextRef="#ctx0" brushRef="#br1" timeOffset="209747.098">13608 7511 19631,'2'8'0,"3"8"824,-3-5 0,1 1-920,0 0 0,1 1-2816,1-1 1,-1 2-1921,1-3 8,-2 0 2304</inkml:trace>
  <inkml:trace contextRef="#ctx0" brushRef="#br1" timeOffset="210308.824">13750 7925 18015,'0'8'0,"0"1"1192,3 2 0,1 1-680,2 5 8,1 5-792,2-2 0,0 2-1080,-4 0 0,0-2-2151,-1-4-1,-1-1-3528</inkml:trace>
  <inkml:trace contextRef="#ctx0" brushRef="#br1" timeOffset="-213680.537">14108 5036 19991,'3'5'239,"0"1"-1,0 0 0,0-1 1,1 0-1,0 1 0,0-1 0,1-1 1,-1 1-1,1-1 0,0 0 1,0 0-1,1 0 0,-1-1 0,1 1 1,0-1-1,0-1 0,2 2-238,19 10-449,-14-6-613,-1 0 1,0 0-1,-1 2 1,0-1-1,0 1 1,-1 1 1061,7 8-210,-2 0 0,0 1 0,3 8 210,15 31 2395,-3 0 0,2 12-2395,-29-66 97,44 110 1636,-5 1 0,9 49-1733,45 244-1724,-36-109 105,7 153 3747,-57-340-1810,-4 1 0,-6 0-1,-4 0 1,-6-1 0,-17 80-318,-1-63 1308,-5-1 0,-28 65-1308,37-128-509,-4-1 0,-2-1 0,-3-2 0,-3-1 1,-29 36 508,33-56 574,-2-2 1,-2-1-1,-2-1-574,-121 101-1473,89-78 1325,18-17 2169,-13 5-2021,6-8-745,-2-3 0,-1-3 0,-55 22 745,68-35 2052,-48 21-3858,-86 24 1806,-20-12-631,-112 11 631,-210 15 1916,317-51-1921,25 6-129,3 8 1,-8 10 133,-154 38-194,244-70 441,-1-4 1,-55 0-248,-163-6-193,133-7-726,-57 13 919,99 0 1015,-83 10-383,-62-8-632,242-19-344,0-2-1,0-2 0,-28-7 345,-127-35 1092,96 19-1661,-1 5 1,-1 4 0,-102-3 568,-65 12-1325,-190-10 3888,310 6-2335,0-7 0,-1-7-228,26 1 63,-2 6 0,1 5 0,-2 6 0,0 6 0,-55 8-63,-2 5-1984,72-9 2651,0-4 1,-86-16-668,-555-50 550,70 20-1486,540 32 1488,0-7 0,-3-7-552,14 2 162,0 7 0,-67-1-162,96 18-1523,-30-1 1554,-109-20-31,155 10-23,1-4 0,1-3 0,1-4 0,2-5 0,0-3 0,3-3 0,1-4 0,-19-17 23,9-1 1764,-43-32-3216,8 5 697,41 31 3289,20 11-3383,2-3 0,2-3-1,-34-38 850,-13-24 2722,39 31-4432,-18-34 1710,3 5-1512,46 59 2777,2-2 0,3-1 0,-26-56-1265,-67-182-1359,59 129-68,24 50 2264,-1-19-837,-7-21 1919,25 67-1802,4 0 1,4-2-1,4-2-117,-4-12-1756,-31-101 1756,-10 24-2292,17 57 3558,5-2-1,-10-76-1265,42 165 550,-76-475 706,65 316-2183,9-139 927,7 264-130,-27-395-501,14 287 462,9 111 168,-13-164-349,-28-121 350,21 230-293,-13-84 698,33 169-143,3 1-1,0-1 0,3 0 1,3-26-262,39-273 564,-25 212 21,-10 85-880,-2-1 0,-2 0 0,-1 0 0,-4-39 295,1 40 65,0 1 1,3 0-1,1-1 0,2 1 1,2 1-1,1-1 0,3-4-65,5-10 89,2 1 0,15-27-89,56-93-3316,-76 147 3956,2 0 1,0 2-1,1 0 1,2 1-1,12-12-640,16-9 608,48-34-608,-45 38-2526,60-45 1652,-80 63 2746,1 2-1,28-13-1871,-33 16 198,-21 12-247,0 0-1,0 0 1,0 0 0,1 1 0,0 0-1,-1 0 1,1 0 0,0 0 0,0 1-1,0 0 50,-5 1-30,-1 0-20,0 0 5,0 0 17,0 0 5,0 0 6,0 0 2,0 0 6,0 0-7,0 0-32,35-12-95,26-27-89,-60 39 268,-1 0-9,0 0 1,0 0 16,0 0 12,0 0 33,0 0 1,0 0-52,0 0-11,0 0-14,0 0 2,0 0 0,0 0-5,0 0 8,0 0 11,0 0-1,0 0-15,0 0 2,0 0 0,0 0-5,0 0 8,0 0 11,0 0 26,0 0 90,-3-1-93,-1-1 0,1 1 0,-1-1 0,1 1-1,0-1 1,0 0 0,0 0 0,-1-1-52,-1-1 34,-5-2-384,1 0-1,0-1 0,0 0 0,0 0 0,1-1 0,0 0 0,1-1 1,0 1-1,0-2 0,1 1 0,0-1 0,1 0 0,0 0 351,-12-16-2943,3 10-2187,4 5-6844</inkml:trace>
  <inkml:trace contextRef="#ctx0" brushRef="#br1" timeOffset="-212257.018">1010 914 13808,'0'0'-560,"0"-26"-3408,15-8 8816,-15 33-4472,0 1-32,0 0 10,0 0 76,0 0-14,0 0-128,0 0-70,0 0-147,0 0-26,0 0 30,0 0 47,0 0 148,0 0 87,0 0 188,-9 21 1447,3-1-576,0 0-1,-1 16-1415,5-22 121,-1-1 1,0 1-1,-1-1 0,0 0 1,-1 0-1,0-1 0,-3 3-121,8-14-645,0-1-1046,0 0-2202,0 0-7765</inkml:trace>
  <inkml:trace contextRef="#ctx0" brushRef="#br1" timeOffset="-207447.763">15105 6708 16312,'0'0'335,"0"0"92,0 0 362,-11-18 1473,10 17-2263,0-1 0,0 1 0,0 0 0,-1 0 0,1 0 0,0 0 0,0 0 0,-1 0 1,1 0-1,-1 1 0,1-1 0,0 0 0,-1 1 0,1-1 0,-1 1 0,0 0 0,1-1 0,-1 1 0,1 0 1,-1 0-1,0 0 0,1 0 0,-1 0 0,1 0 0,-1 1 0,1-1 0,-1 1 0,1-1 0,-1 1 0,1-1 1,-1 1-1,1 0 0,-1-1 0,1 1 0,0 0 0,-1 0 0,1 0 0,0 0 0,0 0 0,0 1 0,-1-1 1,-1 2 22,0 0 0,0 0 0,0 0 1,1 1-1,-1-1 0,1 1 0,0-1 0,0 1 0,0 0 0,0 0 0,0 0 0,1 0 0,0 0 0,0 0 0,0 0 0,0 0 0,1 1 0,0-1 0,0 0 0,0 0 0,0 1 0,0-1 0,1 0 0,0 0 0,0 0 0,0 1 0,2 2-22,-1-2-195,1 1 1,0 0-1,0-1 0,0 1 0,1-1 1,0 0-1,0 0 0,0 0 0,1-1 1,0 0-1,0 1 0,0-2 1,0 1-1,0 0 0,1-1 0,-1 0 1,1-1-1,1 1 195,-1-1-13,-1 0 0,1 0 1,-1 1-1,0 0 0,0 0 0,-1 0 0,1 0 1,0 1-1,-1 0 0,0-1 0,0 2 1,0-1 12,-3-2 157,1 0 0,-1 0 0,0 1 0,0-1 0,0 0 0,-1 0 0,1 1 0,0-1 0,-1 0 0,0 1 0,1-1 0,-1 1 0,0-1 0,0 1 0,0-1 0,-1 0 0,1 1 0,-1-1 0,1 0 0,-1 1 0,0-1 0,0 0 0,0 1 0,0-1 0,0 0 0,0 0 0,0 0 0,-1 0 0,-1 1-157,0 1 184,0 0 0,0 0 0,0-1 1,-1 1-1,1-1 0,-1 0 0,0 0 1,0 0-1,0-1 0,0 1 0,-1-1 1,1 0-1,-1 0 0,1-1 0,-1 1 1,0-1-1,0 0 0,1 0 0,-1-1 0,0 1 1,0-1-185,1 0-237,1-1 0,0 1 1,0 0-1,0-1 0,0 0 0,0 0 1,0 0-1,1 0 0,-1 0 0,0-1 1,0 1-1,1-1 0,-1 0 1,-1-1 236,1 1-768,1-1 0,-1 0 0,1 0 1,0 0-1,0 0 0,0 0 1,0 0-1,1 0 0,-1-1 0,1 1 1,0-1-1,0 1 0,0-1 1,0-2 767,-1-8-4950,1 0 1836</inkml:trace>
  <inkml:trace contextRef="#ctx0" brushRef="#br1" timeOffset="-206931.887">15223 6852 16312,'-14'3'84,"11"-11"125,5 5-142,-1 1-1,0-1 1,1 0-1,0 0 0,0 0 1,0 1-1,0-1 1,2-1-67,1 0 151,-1 1 0,1 0 0,0 0 0,0 0 0,0 0 0,1 1 0,-1 0 0,1 0 0,-1 0 0,1 1 0,0 0 1,0 0-1,-1 0 0,1 1 0,0 0 0,0 0 0,0 0 0,5 2-151,-8-2 43,0 0 0,0 0 0,0 1 0,0-1 1,-1 1-1,1 0 0,0 0 0,0 0 0,0 0 0,-1 1 1,1-1-1,-1 1 0,1-1 0,-1 1 0,1 0 0,-1 0 1,0 0-1,0 0 0,0 0 0,0 1 0,0-1 0,-1 1 0,1-1 1,-1 1-1,1 0 0,-1-1 0,0 1 0,0 0 0,0 0 1,-1 0-1,1 0 0,-1 0 0,1 0 0,-1 0 0,0 0 1,0 0-1,-1 0-43,1 0-76,0 0 1,0 0-1,-1-1 1,0 1-1,1 0 1,-1-1-1,0 1 1,0 0-1,-1-1 1,1 1-1,0-1 1,-1 1-1,0-1 1,1 0-1,-1 0 1,0 0-1,0 0 1,0 0-1,0 0 1,-1 0-1,1-1 1,0 1-1,-1-1 1,1 0-1,-1 0 1,0 0-1,1 0 1,-1 0-1,0 0 1,1-1-1,-1 1 1,0-1-1,0 0 1,0 1-1,1-1 1,-1-1-1,0 1 1,0 0-1,0-1 1,1 1 75,-7-2-450,2 1-1,-1-1 1,0 0-1,0-1 1,0 0 0,1 0-1,0 0 1,0-1 0,0 0-1,0-1 1,0 1 0,1-1-1,-4-4 451,5 3-728,0 0-1,1-1 1,-1 1-1,1-1 1,0-2 728,-7-10-5656</inkml:trace>
  <inkml:trace contextRef="#ctx0" brushRef="#br1" timeOffset="-206244.55">15446 6657 18647,'1'0'-17,"-1"0"0,1 0 0,-1 0 0,1 0 0,-1 0-1,0 0 1,1 0 0,-1 0 0,1 0 0,-1 0 0,1 0-1,-1 0 1,0 0 0,1 0 0,-1 1 0,1-1 0,-1 0-1,0 0 1,1 1 0,-1-1 0,0 0 0,1 0-1,-1 1 1,0-1 0,1 0 0,-1 1 0,0-1 0,0 0-1,1 1 1,-1-1 17,16 22-1185,11 25 27,4 19 3855,-15-31-668,1-1 1,15 20-2030,-22-44-77,-6-18-705,-3 6 629,-1-1-1,0 0 1,-1 1 0,1-1-1,0 1 1,-1-1 0,1 1-1,-1-1 1,0 1 0,0-1 153,-15-21-2426,12 20 2629,1 0 1,-1 0-1,1 1 1,-1 0 0,0 0-1,0 0 1,-4-2-204,6 4 145,-1 0 0,1 0 0,-1 0 0,1 0 0,-1 0 0,1 0 0,-1 1-1,0-1 1,1 1 0,-1 0 0,0 0 0,1 0 0,-1 0 0,0 0 0,1 0 0,-1 1 0,0 0 0,1-1 0,-1 1 0,1 0 0,-1 0 0,1 0-1,-1 1 1,1-1 0,-1 1-145,-3 2 9,1 0 0,0 1-1,0-1 1,0 1 0,1 0 0,0 1-1,0-1 1,0 1 0,0-1 0,1 1-1,0 0 1,0 1 0,0 2-9,2-6-128,0-1 0,1 0 0,-1 1 0,1-1 0,-1 0 0,1 1 0,0-1 0,0 1 0,0-1 0,0 0 0,1 1 1,-1-1-1,1 0 0,-1 1 0,1-1 0,0 0 0,0 1 0,0-1 0,0 0 0,0 0 0,0 0 0,1 0 0,-1 0 0,1 0 1,-1-1-1,1 1 0,0 0 0,0-1 0,0 1 0,0-1 0,0 0 0,0 0 0,0 1 0,0-1 0,0 0 0,0-1 0,1 1 0,1 0 128,1 1 62,0-1-1,0 0 1,0 0-1,1 0 0,-1-1 1,0 0-1,0 0 1,1 0-1,-1 0 0,0-1 1,0 0-1,1 0 1,-1 0-1,0-1 0,0 0 1,3-1-62,27-19-5160,-25 14-3906</inkml:trace>
  <inkml:trace contextRef="#ctx0" brushRef="#br1" timeOffset="-205639.155">15669 6855 16759,'13'-25'829,"-10"21"-871,-1-1 1,1 1 0,-1 0-1,1 0 1,0 0 0,1 1-1,-1-1 1,1 0 41,-3 4 70,1 0 0,-1 0 0,0 0-1,0 0 1,0 0 0,0 0 0,0 0 0,0 0 0,1 0 0,-1 1 0,0-1 0,0 0-1,0 1 1,0-1 0,0 1 0,0-1 0,0 1 0,0 0 0,0-1 0,0 1 0,-1 0 0,1 0-1,0-1 1,0 1 0,-1 0 0,1 0 0,0 0 0,-1 0 0,1 1-70,18 30 1343,-17-25-1258,-1 0 0,1 0-1,-1-1 1,0 1 0,-1 0-1,1 0 1,-1 0 0,-1 0-1,1 0 1,-1 0 0,-1 0-1,1-1 1,-1 1 0,0 0-1,-1-1 1,0 3-85,2-8-85,0 0 0,0 0 1,0-1-1,-1 1 0,1 0 0,0-1 0,0 1 0,0-1 1,0 1-1,-1-1 0,1 0 0,0 1 0,0-1 0,-1 0 1,1 0-1,0 0 0,-1 0 0,1 0 0,0 0 1,0 0-1,-1-1 0,1 1 0,0 0 0,0-1 0,-1 0 85,-32-11-1244,29 9 1222,0 1 1,1-2 0,-1 1 0,1-1-1,0 1 1,0-1 0,0 0-1,1 0 1,-1-1 0,1 1-1,0-1 1,0 0 0,0 0 21,3 3 82,-1 0 1,0 1-1,0-1 1,0 0-1,1 1 0,-1-1 1,1 0-1,-1 0 1,1 0-1,0 0 0,0 0 1,0 1-1,0-1 1,0 0-1,0 0 0,0 0 1,1 0-1,-1 1 1,1-1-1,-1 0 1,1 0-1,0 0 0,0 1 1,0-1-1,0 1 1,0-1-1,0 1 0,0-1 1,0 1-1,0-1 1,1 1-1,-1 0 1,1 0-1,-1-1 0,1 1 1,-1 0-1,1 1 1,0-1-1,1-1-82,-1 1 71,0 1 1,0-1-1,1 1 0,-1-1 0,0 1 1,0-1-1,1 1 0,-1 0 0,0 0 1,0 0-1,1 1 0,-1-1 0,0 0 1,0 1-1,1-1 0,-1 1 0,0 0 1,0 0-1,0 0 0,0 0 0,0 0 1,0 0-1,0 1 0,0-1 0,-1 0 1,1 1-1,0 0-71,6 6-140,1 1-1,-2 1 1,1-1-1,4 9 141,-1-2-717,8 12-256,-1 1 0,-2 1-1,6 15 974,-26-72-6292,1 7-357,0 5 3639</inkml:trace>
  <inkml:trace contextRef="#ctx0" brushRef="#br1" timeOffset="-195170.865">15107 7238 15776,'-1'4'477,"1"1"0,0-1 0,1 1 0,-1-1 1,1 1-1,0-1 0,1 4-477,3 21 51,-6-6-55,0-16-18,0 0 0,1 0 1,0 1-1,0-1 0,1 0 1,0 1-1,0-1 0,1 0 0,1 5 22,-3-12 5,0 0-1,0 1 0,0-1 0,1 0 1,-1 0-1,0 0 0,0 0 0,0 0 1,0 0-1,0 0 0,1 0 0,-1 0 1,0 0-1,0 1 0,0-1 1,0 0-1,0 0 0,1 0 0,-1 0 1,0 0-1,0 0 0,0 0 0,0 0 1,1 0-1,-1 0 0,0 0 0,0 0 1,0-1-1,0 1 0,1 0 0,-1 0 1,0 0-1,0 0 0,0 0 0,0 0 1,0 0-1,0 0 0,1 0 0,-1-1 1,0 1-1,0 0 0,0 0 0,0 0 1,0 0-1,0 0 0,0 0 0,0-1 1,0 1-1,0 0 0,1 0 0,-1 0 1,0 0-1,0-1 0,0 1 0,0 0 1,0 0-5,4-11-2800,-1 2-8398</inkml:trace>
  <inkml:trace contextRef="#ctx0" brushRef="#br1" timeOffset="-194233.979">15094 7539 14968,'10'-1'1674,"-17"0"125,5 1-1807,0 1 0,0-1 0,1 0 0,-1 1-1,0 0 1,0-1 0,0 1 0,1 0 0,-1 0 0,1 0 0,-1 0 0,0 0 0,1 0 0,0 0 0,-1 1 0,1-1 0,0 0 0,-1 1 0,1-1 0,0 1 0,0-1-1,0 1 1,1 0 0,-1-1 0,0 1 0,0 0 0,1 2 8,-2-2-92,1 1-1,0 0 1,1 0 0,-1 0-1,0 0 1,1 0-1,0 0 1,-1 1 0,1-1-1,1 0 1,-1 0-1,0 0 1,1 0 0,-1 0-1,1 0 1,1 2 92,-1-5-87,-1 1 0,1-1-1,0 1 1,0-1 0,-1 1 0,1-1 0,0 0 0,0 1-1,0-1 1,0 0 0,0 0 0,0 0 0,-1 0 0,1 1 0,0-1-1,0-1 1,0 1 0,0 0 0,0 0 0,0 0 0,0 0-1,0-1 1,-1 1 0,1 0 0,0-1 0,0 1 0,0-1 87,30-12-2262,-25 10 1909,11-3 1777,-22 10 1738,-20 18 650,22-17-4087,-1-1-1,2 1 1,-1 0-1,0 0 1,1 0 0,0 1-1,0-1 1,1 1-1,-1-1 1,1 1-1,0 2 276,1-6-109,0-1 0,0 0 0,0 1 0,0-1-1,0 0 1,0 1 0,0-1 0,1 0 0,-1 0 0,1 1 0,-1-1-1,1 0 1,-1 0 0,1 0 0,0 0 0,-1 0 0,1 0 0,0 0-1,0 0 1,0 1 109,1-1-66,0 0-1,0 0 0,0 0 0,-1-1 1,1 1-1,0-1 0,0 1 0,0-1 1,0 0-1,0 1 0,0-1 0,0 0 1,0 0-1,0-1 0,0 1 0,0 0 1,0-1-1,0 1 67,44-14-327,-26 5-5243,-10 5 1034</inkml:trace>
  <inkml:trace contextRef="#ctx0" brushRef="#br1" timeOffset="-193874.312">15162 7830 16943,'0'0'0,"6"-13"576,-6 13 8,1 15-72,-2-2 0,-1 1-280,1 1 0,-2 0-608,0-1 8,2 0-440,1-6 0,1-2-367,4-12-1,-1 1-9216</inkml:trace>
  <inkml:trace contextRef="#ctx0" brushRef="#br1" timeOffset="-192870.379">15411 7504 15152,'13'-80'3233,"-13"79"-3288,1 0 1,-1 1-1,0-1 0,0 0 1,1 1-1,-1-1 1,0 0-1,1 1 1,-1-1-1,1 0 0,-1 1 1,1-1-1,-1 1 1,1-1-1,-1 1 0,1-1 1,-1 1-1,1-1 1,0 1-1,-1-1 1,1 1-1,0 0 0,-1 0 1,1-1-1,0 1 1,0 0-1,-1 0 0,1 0 1,0 0-1,0-1 55,1 2-119,0-1 0,0 1 0,-1-1-1,1 1 1,0 0 0,0-1 0,-1 1 0,1 0-1,-1 0 1,1 0 0,-1 0 0,2 2 119,3 2-212,-1 0 0,1 1 0,-1 0 0,0 0 0,4 7 212,-5-5 473,-1 1-1,0 0 1,0 0 0,0 1-1,-1-1 1,-1 1 0,1-1-1,-2 1 1,1-1 0,-1 1-1,-1 8-472,-1 4 790,-1-1 1,-1 0-1,-1 1 0,-6 15-790,-8 5 405,18-40-417,0 0-1,0 0 1,0 0-1,-1 0 0,1-1 1,0 1-1,-1-1 1,1 1-1,-1-1 1,0 1-1,0-1 0,1 0 1,-1 0-1,0 0 1,0 0-1,0 0 0,0 0 1,0 0-1,-1-1 13,3 0-20,-1 0 0,0 0 0,1 0-1,-1-1 1,1 1 0,-1 0-1,1-1 1,-1 1 0,0 0 0,1-1-1,0 1 1,-1-1 0,1 1 0,-1 0-1,1-1 1,-1 1 0,1-1 0,0 1-1,-1-1 1,1 0 0,0 1 0,0-1-1,-1 1 1,1-1 0,0 0 0,0 1-1,0-1 1,0 1 0,0-1-1,0 0 1,0 1 0,0-1 0,0 1-1,0-1 1,0 0 0,0 0 20,4-23-1213,-3 22 982,0 0 1,1 0 0,0 0-1,-1 0 1,1 0 0,0 1-1,0-1 1,0 1 0,0-1-1,0 1 1,0 0 0,0-1-1,1 1 1,-1 0 0,2 0 230,42-11-6087,-30 8 3401,0 0-2631</inkml:trace>
  <inkml:trace contextRef="#ctx0" brushRef="#br1" timeOffset="-192386.268">15617 7591 15328,'-3'2'993,"4"-7"-593,6-18-705,15-33 5,-18 50 484,-1 1 0,1 0 0,0 0 0,1 0 0,-1 1 1,1-1-1,0 1 0,0 0 0,0 0 0,1 1 0,0 0 1,-1 0-1,1 0 0,0 1 0,0-1 0,4 0-184,-8 3 79,0-1-1,1 1 0,-1 0 0,1-1 0,-1 1 0,0 0 1,1 0-1,-1 1 0,1-1 0,-1 0 0,0 1 1,1 0-1,-1-1 0,0 1 0,0 0 0,0 0 1,1 0-1,1 2-78,-2-1 83,0 0 1,0 0-1,0 1 0,0-1 1,-1 1-1,1-1 1,-1 1-1,1 0 1,-1-1-1,0 1 0,0 0 1,0 0-1,0 0 1,-1 0-1,1 0 0,-1 0 1,1 0-1,-1 3-83,1 11 140,-1 0 0,-1 0 0,0 0-1,-1 0 1,-1-1 0,0 1-1,-1-1 1,-1 1 0,-1-1 0,-7 15-140,13-31-42,-1 1 0,0 0 1,0 0-1,0-1 0,0 1 0,0-1 1,0 1-1,0-1 0,0 1 1,0-1-1,0 0 0,0 1 0,0-1 1,0 0-1,0 0 0,-1 0 1,1 0-1,0 0 0,0 0 1,0 0-1,0 0 0,0 0 0,0-1 1,0 1-1,0 0 0,0-1 1,-1 1-1,1-1 0,0 1 1,1-1-1,-1 1 0,0-1 0,0 0 1,0 1 41,-34-26-826,29 20 767,1 0-1,0 0 1,0 0 0,1-1 0,0 0 0,0 0 0,0 0 0,1 0 0,0-1-1,0 1 1,1-1 0,-1-5 59,2 8-171,1 1-1,0-1 1,-1 0 0,2 0-1,-1 1 1,0-1 0,1 0-1,0 1 1,0-1 0,1 1-1,-1-1 1,1-1 171,1 2-710,-1-1 0,1 1 0,-1 0 0,1 0 0,1 0 0,-1 0 1,0 0-1,2 0 710,17-15-5767,1 1 2502</inkml:trace>
  <inkml:trace contextRef="#ctx0" brushRef="#br1" timeOffset="-191792.36">15977 7409 15328,'0'0'15,"-1"0"0,1 0 0,0 0 1,-1 0-1,1 0 0,0 0 1,-1 0-1,1 0 0,-1 0 1,1 0-1,0 0 0,-1 0 1,1 0-1,0 0 0,-1 1 1,1-1-1,0 0 0,-1 0 1,1 0-1,0 0 0,0 1 1,-1-1-1,1 0 0,0 0 1,0 1-1,-1-1 0,1 0 0,0 0 1,0 1-1,-1-1 0,1 0 1,0 1-1,0-1 0,0 0 1,0 1-16,-8 19-270,0 19 236,8-32 311,0-1 0,1 1 0,-1 0 0,1-1 1,1 1-1,-1-1 0,1 0 0,0 1-277,-1-4 47,0 0-1,0-1 1,0 0-1,0 1 1,1-1-1,-1 0 0,1 0 1,-1 1-1,1-1 1,0 0-1,0-1 1,-1 1-1,2 0 1,-1 0-1,0-1 0,0 1 1,0-1-1,1 0 1,-1 0-1,1 0 1,0 1-47,-2-2-5,0-1 1,0 1 0,1 0-1,-1 0 1,0-1 0,0 1-1,0 0 1,0-1-1,0 1 1,0-1 0,0 1-1,0-1 1,0 0 0,-1 1-1,1-1 1,0 0-1,0 1 1,0-1 0,-1 0-1,1 0 1,-1 0 0,1 0-1,0 0 1,-1 0-1,1 0 1,-1 0 4,14-30-491,-13 30 417,9-31-3046,-5 15-6986</inkml:trace>
  <inkml:trace contextRef="#ctx0" brushRef="#br1" timeOffset="-191375.45">15944 7266 15864,'0'0'0,"2"10"48,-2-3 0,1-1-104,-1 1 8,0 1-744,0-1 0,0-2-528,0-5 0,0 0-6600</inkml:trace>
  <inkml:trace contextRef="#ctx0" brushRef="#br1" timeOffset="-190787.857">16000 7695 16312,'0'0'0,"0"0"423,0 0 9,1 10-368,2-3 8,0 3-456,0 1 8,1 0-271,-1-1-1,-2-2 72,-1-8 8,0 0-992,0 0 0,0 0-5808</inkml:trace>
  <inkml:trace contextRef="#ctx0" brushRef="#br1" timeOffset="-179395.793">5510 5726 14256,'30'-6'2254,"-28"11"-2156,-1 0 0,0-1 0,0 1 0,0 0 0,-1 0 0,1-1 0,-1 1 0,0 0 0,-1 0 0,0 2-98,2 23-291,4-7-577,-1-18-6429,-4-5 1551</inkml:trace>
  <inkml:trace contextRef="#ctx0" brushRef="#br1" timeOffset="-178527.608">5638 5944 14344,'-1'0'28,"0"0"0,0 0 1,0 0-1,0 0 1,1-1-1,-1 1 1,0 0-1,0-1 0,0 1 1,1 0-1,-1-1 1,0 1-1,0-1 1,1 0-1,-1 1 1,0-1-1,1 1 0,-1-1 1,1 0-1,-1 1 1,1-1-1,-1 0 1,1 0-29,0 0 37,0 0 0,0 0 0,1 0 0,-1 1 0,1-1 1,-1 0-1,1 0 0,-1 1 0,1-1 0,-1 0 1,1 1-1,0-1 0,-1 1 0,1-1 0,0 1 0,0-1 1,-1 1-1,1-1 0,0 1 0,0 0 0,0-1 1,0 1-38,0-1 274,-1 1-215,0 0-64,-25 20 1364,18-13-788,0 1-1,1 0 0,0 0 0,0 0 0,1 1 0,0 0-570,-11 33-931,16-41 844,1 0 0,-1 0 0,1-1 0,0 1-1,-1 0 1,1 0 0,0-1 0,0 1 0,-1-1 0,1 1 0,0 0 0,0-1 0,0 0 0,0 1 0,0-1 0,0 1 0,0-1 0,0 0 0,0 0 0,0 0 0,0 1 0,0-1 0,0 0 0,0 0 0,0 0 0,0-1-1,0 1 1,0 0 87,32 0 2219,-32 0-2218,0 0-1,0 0 1,0-1-1,0 1 0,0 0 1,-1-1-1,1 1 1,0 0-1,0-1 1,0 1-1,0-1 1,0 0-1,-1 1 1,1-1-1,0 0 1,0 1-1,-1-1 1,1 0-1,0 0 1,-1 1-1,1-1 1,-1 0-1,1 0 1,-1 0-1,0 0 1,1 0-1,-1 0 0,0 0 1,0 0-1,1 0 1,-1 0-1,0 0 1,0 0-1,0 0 1,0 0-1,0 0 1,-1 0-1,1 1 1,0-2-1,-1 2 34,1-1 0,0 1 0,-1 0 0,1 0 0,-1 0 0,1-1 0,-1 1 0,1 0-1,-1 0 1,1 0 0,-1 0 0,1 0 0,0 0 0,-1 0 0,1 0 0,-1 0 0,1 0 0,-1 0 0,1 0 0,-1 0 0,1 1 0,-1-1 0,1 0 0,-1 0 0,1 0 0,0 1 0,-1-1 0,1 0 0,-1 1 0,1-1 0,0 0 0,-1 1 0,1-1 0,0 0-34,-16 13 1194,15-13-1097,-6 7 227,-1 0 0,2 1 0,-1 0 0,1 0 0,0 0 0,1 0 0,0 2-324,2-6-178,1 1 1,0-1-1,0 1 0,0 0 0,0-1 0,1 1 1,0 0-1,0 0 0,0 0 0,1 0 1,0 0-1,-1 0 0,2 0 0,-1 0 1,1 1 177,-1-5-169,0 1-1,1-1 1,-1 0 0,1 1 0,-1-1 0,1 0 0,0 0-1,-1 0 1,1 1 0,0-1 0,0 0 0,0 0 0,0 0-1,0 0 1,0 0 0,0-1 0,0 1 0,0 0 169,1 0 17,0 0 1,1 0 0,-1-1 0,0 1-1,0-1 1,0 0 0,1 1-1,-1-1 1,0 0 0,0 0 0,1 0-1,-1-1 1,0 1 0,0 0-1,0-1 1,2 0-18,2-1-194,0 0-1,-1 0 1,1-1-1,0 0 0,-1 0 1,1-1 194,12-11-5624,-10 7-2248</inkml:trace>
  <inkml:trace contextRef="#ctx0" brushRef="#br1" timeOffset="-178104.078">5644 6316 16759,'0'-8'0,"0"-6"0,0 14 0,-6 8 0,3 0 0,1-2-687,1 4-1,0 2 944,-1 0 0,2 3-432,0 2 0,2 3 56,-2-4 8,1-3-4432,-1-3 0,0 1 1488</inkml:trace>
  <inkml:trace contextRef="#ctx0" brushRef="#br1" timeOffset="-167534.879">9480 7644 14072,'0'0'-576,"0"0"-107,0 0-426,0 0-47,0 0 240,13-6 5660,-11 11-4581,-1-1 1,0 1-1,0-1 1,0 1 0,-1 0-1,1-1 1,-1 1-1,0 0 1,-1 0-1,1-1 1,-1 4-164,0 9 241,7 67 336,-10-97-1805,0 1-1912,-1 0-3597,2 7 3697</inkml:trace>
  <inkml:trace contextRef="#ctx0" brushRef="#br1" timeOffset="-166586.484">9512 7844 15328,'-1'3'133,"0"-1"0,1 0 0,-1 0 1,0 1-1,0-1 0,0 0 1,0 0-1,-1 0 0,1 0 1,0 0-1,-1 0 0,0-1 1,1 1-1,-1 0 0,-1 0-133,1 0-195,0-1 0,0 1 0,0 0 0,0 0 0,1 0 0,-1 0 0,1 0 0,0 0 0,-1 0 0,1 0 0,0 1 0,0-1 1,0 0-1,1 1 0,-1-1 0,0 1 195,3-1-279,0 0 0,1 0 1,-1 0-1,0 0 0,0-1 1,1 1-1,-1-1 0,1 0 1,0 0-1,-1 0 0,1 0 1,0 0-1,0 0 279,0 0-181,-2 0 250,0-1 1,0 0 0,0 1-1,0-1 1,0 0 0,0 0 0,0 0-1,0 1 1,0-1 0,0 0-1,0 0 1,0-1 0,0 1-1,0 0 1,0 0 0,0 0 0,0-1-1,0 1 1,0 0 0,-1-1-1,1 1 1,0-1 0,0 1-1,0-1 1,0 1 0,-1-1 0,1 0-1,0 1 1,0-1 0,-1 0-1,1 0 1,-1 0 0,1 1-1,-1-1 1,1 0 0,-1 0 0,1 0-1,-1 0 1,0 0 0,1-1-70,-1 1 933,0 1-298,0 0-59,0 0 64,0 0 29,0 0 55,-27 17 1762,23-13-2590,0 0 0,1 0 0,-1 0 0,1 0 0,0 0 0,0 1-1,0-1 1,1 1 0,-1 0 0,1-1 0,0 1 0,1 0-1,-1 1 1,1-1 0,0 1 104,0-3-141,1-1-1,0 0 0,0 1 1,0-1-1,0 0 1,0 1-1,0-1 0,1 0 1,-1 1-1,1-1 0,0 0 1,-1 0-1,1 1 1,0-1-1,0 0 0,0 0 1,1 0-1,-1 0 1,1 0-1,-1 0 0,1-1 1,-1 1-1,1 0 1,0-1-1,0 1 0,0-1 1,0 0-1,0 0 1,0 0-1,0 0 0,0 0 1,0 0-1,1 0 1,-1 0-1,1-1 142,0 1 114,-1-1 1,0 0-1,1 1 1,-1-1-1,0-1 1,1 1-1,-1 0 1,0 0-1,1-1 1,-1 1-1,0-1 1,0 0-1,0 0 1,0 1-1,1-1 1,-1-1-1,0 1 1,1-1-115,15-13-960,-2-1-4041,-7 7-748</inkml:trace>
  <inkml:trace contextRef="#ctx0" brushRef="#br1" timeOffset="-166258.104">9581 8150 16136,'2'-10'0,"2"-9"631,-4 19 1,4 7-376,-3 1 0,2 5-264,0-1 0,1 2-616,0-3 8,-2-3-4255,0-1-1,-1-1 1384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1T02:28:50.2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1 356,'62'0,"54"-1,0 6,62 11,-161-14,78 13,0-4,66-2,429-9,-597-21,-6-5,-1 1,-1 0,-2 1,-15-17,-81-85,107 119,-109-105,110 107</inkml:trace>
  <inkml:trace contextRef="#ctx0" brushRef="#br0" timeOffset="1038.76">1453 406,'-6'1,"1"0,-1 1,0 0,1 0,0 0,-1 0,1 1,0 0,0 0,0 1,-14 8,-25 13,-23 20,35-23,-1-1,0-1,-16 5,37-20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7T02:25:07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732 302 19543,'0'0'0,"4"14"856,10-10 8,6-3-256,7-1 0,9-1-808,-3-2 8,0-1-1920,2 0 8,2-2-1543,-9 2 7,2 0-2912</inkml:trace>
  <inkml:trace contextRef="#ctx0" brushRef="#br0" timeOffset="328.003">705 613 18287,'6'-13'0,"5"-6"856,-1 16 8,4 11-136,10-3 0,9-1-984,-3-7 0,5-4-2696,0-4 1,0 1-7121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7T02:25:05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13 18103,'-1'1'32,"0"-1"0,0 1 0,1 0 0,-1 0 0,0 0-1,1 0 1,-1 0 0,1 0 0,-1 0 0,1 0 0,-1 0 0,1 0-1,0 0 1,-1 0 0,1 1 0,0-1 0,0 0 0,0 1-32,15 5 848,1-2-735,-10-2-263,-1 0 0,1 0 0,-1 1 0,0 0 0,0 0 0,0 0 0,0 0 1,-1 1-1,0-1 0,1 1 0,-2 0 0,1 0 0,-1 1 0,0-1 0,0 1 0,0 0 0,-1 0 0,0 0 0,0 0 0,0 0 0,-1 0 0,1 6 150,2 19 216,-1-1-1,-2 0 1,-1 1-1,-1 7-215,0-26 121,0 21-459,-1 1 1,-2-1-1,-7 29 338,7-47-2053,-1 1-1,-1-1 1,-3 6 2053,1-3-6317</inkml:trace>
  <inkml:trace contextRef="#ctx0" brushRef="#br0" timeOffset="378.168">313 202 17751,'0'-8'478,"2"-4"-542,0 1 0,1-1 1,0 1-1,0 0 0,1 0 0,1 0 1,0 1-1,0 0 0,1-1 1,0 2-1,1-1 0,0 1 1,1 0-1,7-7 64,-11 12 143,1 1 1,-1 0-1,1 0 1,0 0-1,0 1 0,0 0 1,0 0-1,0 0 1,0 0-1,1 1 1,-1 0-1,1 0 0,-1 0 1,0 1-1,1 0 1,-1 0-1,1 0 1,-1 1-1,1 0 0,-1 0 1,1 0-1,-1 1 1,0-1-1,0 1 1,2 1-144,2 1-24,-1 1 0,0-1 1,0 1-1,0 0 0,-1 1 1,0 0-1,0 0 0,0 1 1,-1 0-1,0 0 0,0 0 1,0 1-1,-1-1 0,2 7 24,-1-1-64,0 1 0,-2 0-1,0 1 1,0-1 0,-1 1-1,-1 0 1,0 0 0,-2-1-1,1 1 1,-2 0 0,0 0-1,0 0 1,-2 0 0,0-1-1,0 1 1,-2-1 0,-1 5 64,2-8-134,0-1 0,0 0 0,-1-1 0,-1 1-1,1-1 1,-2 0 0,1 0 0,-1 0 0,0-1 0,-1-1 0,0 1 0,0-1 0,-1 0 0,1-1 0,-2 0 0,1 0 0,0-1 0,-1 0 0,0-1 0,-1 0 0,1-1 0,0 0 0,-1 0 0,0-1 134,5-1 129,0-1 0,0 1 0,0-1-1,0 0 1,0-1 0,0 0 0,0 0 0,0 0 0,0 0 0,0-1 0,0 0 0,0 0-1,1-1 1,0 0 0,-1 0 0,1 0 0,0 0 0,0-1 0,-1-1-129,-3-4-752,1 1 1,0-1-1,1 0 1,0-1-1,1 0 1,0 0-1,0 0 1,1-1-1,-2-6 752,-13-33-7494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7T02:25:04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521 100 18015,'-5'-4'-36,"0"1"0,0 0 0,1-1 0,0 0 0,-1 0 0,1-1 0,1 1-1,-1-1 1,1 1 0,-1-1 0,1 0 0,-1-3 36,0 0-201,1 5-95,0 0 1,1 1 0,-1-1-1,0 1 1,0-1-1,0 1 1,0 0-1,-1 0 1,1 1 0,-1-1-1,1 1 1,-1-1-1,1 1 1,-1 0-1,0 1 1,0-1 0,1 1-1,-1-1 296,-5 0-230,0 0 0,0 1 0,1 0 0,-1 0 0,0 1 0,0 0 0,-3 2 230,-4 1 784,1 1 0,-1 1 0,1 0 0,1 1-1,-1 1 1,1 0 0,1 1 0,0 1 0,0 0 0,-6 6-784,2 1 567,1 1-1,0 0 1,2 1 0,0 1 0,1 0 0,-9 20-567,14-23-71,0 1 0,1-1 0,0 1 0,2 0 0,0 1 0,1-1 0,1 1 0,0 1 71,2-14-273,1 0-1,0 0 0,0 0 1,0 0-1,0-1 0,1 1 0,0 0 1,1 0-1,-1-1 0,1 1 1,0 0-1,0-1 0,1 0 1,-1 0-1,1 1 0,1-2 1,-1 1-1,1 0 0,-1-1 0,1 1 1,0-1-1,1 0 0,-1 0 1,1-1-1,0 1 0,0-1 1,4 2 273,1-1 116,0 0 1,0 0 0,0-1 0,0-1 0,1 1 0,-1-2-1,1 0 1,-1 0 0,1 0 0,5-2-117,3 0 649,-1-2 0,0 0 0,-1-1 0,1 0 0,-1-2 0,0 0-649,18-8 111,-1-2-1,0-1 1,5-5-111,43-30-6920,-37 22-706</inkml:trace>
  <inkml:trace contextRef="#ctx0" brushRef="#br0" timeOffset="290.769">815 285 18463,'0'0'0,"-5"11"792,17-10 0,11 1-256,5-4 8,10-2-1560,-4-4 0,4-4-1448,-4-3 1,2 1-7073</inkml:trace>
  <inkml:trace contextRef="#ctx0" brushRef="#br0" timeOffset="592.863">769 543 16048,'12'-10'0,"11"-8"1511,-9 7 9,0 5-184,11-4 8,5-2-712,4-4 8,6-4-1992,-2 0 0,6-2-4831,1 2-1,0-1 2240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7T02:25:22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25 121 18999,'-1'1'30,"0"-1"-1,0 0 0,0 1 0,0-1 1,0 0-1,0 0 0,0 0 0,0 0 0,0 0 1,0 0-1,0 0 0,0 0 0,0 0 1,0 0-1,0 0 0,0-1 0,0 1 0,0 0 1,0-1-1,1 1 0,-1-1 0,0 1 1,0-1-1,0 0-29,1 0 37,1-1 1,0 0 0,-1 0-1,1 1 1,0-1 0,0 0 0,0 1-1,0-1 1,0 1 0,1-1-1,-1 1 1,0 0 0,1 0-1,-1-1 1,1 1-38,8-9-157,4-4-495,0 0 0,1 1 0,0 1 0,0 0 0,5-1 652,-18 12-112,1 0 1,-1 0-1,1 1 0,-1-1 1,1 1-1,-1-1 0,1 1 1,-1 0-1,1 0 1,0 0-1,-1 0 0,1 1 1,-1-1-1,1 1 0,-1-1 1,1 1-1,-1 0 0,1 0 1,-1 0-1,1 0 1,-1 0-1,0 1 0,0-1 1,0 1-1,0-1 0,0 1 1,0 0-1,0 0 1,0 0 111,6 6-438,-1 1 0,0-1 0,0 1 0,-1 0 0,0 1 0,0 2 438,4 7 65,-1 1-1,-1 0 1,5 19-65,-8-20 819,-1 1-1,-1 0 1,-1-1-1,0 1 1,-1 0-1,-2 0 1,0 0 0,-1 0-1,-1 0 1,0-1-1,-3 7-818,-1-3 509,0-1 0,-2 1 0,0-1 1,-1-1-1,-6 8-509,12-21 27,-1 0 0,0 0 0,-1-1 0,1 0 1,-1 0-1,-1-1 0,0 1 0,0-1 0,0-1 0,0 1 1,-1-1-1,0 0 0,0-1 0,0 0 0,-4 1-27,11-4-23,-1-1-1,1 1 0,-1-1 1,1 0-1,-1 1 0,1-1 1,-1 0-1,1 0 0,-1 0 1,1 0-1,-1 0 0,1 0 1,-1 0-1,1-1 0,-1 1 1,1 0-1,-1-1 0,1 1 1,-1-1-1,1 0 0,0 1 1,-1-1-1,1 0 0,0 0 1,0 0-1,0 0 0,-1 0 1,1 0-1,0 0 1,0 0-1,1-1 0,-1 1 1,0 0-1,0 0 0,0-1 1,1 1-1,-1-1 0,1 1 24,-1-1-48,1-1-1,-1 1 1,1 0-1,0 0 1,0 0-1,0 0 1,0 0-1,0 0 1,0-1-1,0 1 0,1 0 1,-1 0-1,1 0 1,0 0-1,-1 0 1,1 0-1,0 0 1,0 0-1,0 1 1,1-1-1,-1 0 1,0 0-1,1 1 1,-1-1-1,1 1 1,-1-1-1,1 1 49,2-2-299,0 1 0,0 0 0,1 0 1,-1 0-1,0 1 0,1-1 0,-1 1 0,1 0 0,0 1 1,-1-1-1,1 1 0,0-1 0,-1 1 0,5 1 299,11 1-1107,-1 1 0,0 1 0,1 1 1107,2 0 1059,6 1-241,20 5 4191,48 4-5009,-78-14-1252,-1 0 0,1-2-1,0 0 1,8-1 1252,0-2-10154</inkml:trace>
  <inkml:trace contextRef="#ctx0" brushRef="#br0" timeOffset="734.873">754 97 17655,'-21'0'528,"17"-1"-763,0 0-1,-1 0 1,1-1-1,1 1 1,-1-1-1,0 0 1,0 0-1,1 0 1,-1-1-1,1 1 1,-1-1 235,0 0-295,0 0-1,0 0 1,-1 0 0,1 1 0,-1 0 0,0 0 0,0 0 0,-1 0 295,-5 0-670,0 0 1,-1 1 0,1 0-1,-1 1 1,-1 1 669,7-1 550,1 0-1,-1 1 1,1 0 0,-1 1 0,1-1 0,-5 3-550,10-4 58,-1 0 0,1 1 0,-1-1 0,1 1 0,-1-1 1,1 1-1,-1-1 0,1 1 0,0-1 0,-1 1 1,1-1-1,0 1 0,-1 0 0,1-1 0,0 1 0,0 0 1,0-1-1,0 1 0,-1 0 0,1-1 0,0 1 1,0 0-1,0-1 0,0 1 0,1 0 0,-1-1 0,0 1 1,0 0-1,0-1 0,0 1 0,1-1 0,-1 1 1,0 0-1,1-1 0,-1 1-58,15 27-233,-10-19 238,2 10 42,0 1 0,-2 0 0,0 0 1,-1 0-1,-1 1 0,-1-1 0,-1 1 1,-1 0-1,0 1-47,0-21-104,0-1 71,7 1-191,0 0 1,0 0-1,0 1 1,-1 0 0,1 1-1,0-1 1,-1 1-1,0 0 1,1 1 0,2 2 223,17 8-998,-13-8 787,-1 1-1,0 0 1,-1 1 0,0 0 0,4 4 211,-6-4 401,0 1 0,0 0 0,-1 0 0,0 1 0,-1 0 0,0 1 0,0-1 0,-1 1 0,-1 0 0,0 1 0,0 0 0,-1-1 0,0 1 0,-1 1 0,0 6-401,-2-17 84,-1 0 1,0 0-1,0 0 0,0 0 0,0 0 0,0 0 0,0 0 0,0 0 0,-1 0 0,1 0 0,-1-1 0,1 1 0,-1 0 0,0 0 0,0 0 0,1-1 0,-1 1 0,-1 0 0,1-1 0,0 1 0,0-1 0,-1 1 0,1-1 0,0 1 0,-1-1 0,0 0 0,1 0 0,-1 0 0,0 0 0,1 0 0,-1 0 0,0 0 0,0-1 0,0 1 0,0-1 0,0 1 0,0-1 0,1 0 0,-1 0 0,0 0 0,-2 0-84,-8 0-272,0 0 1,0-1 0,0 0-1,1-1 1,-1-1-1,-5-1 272,-37-15-10674,29 9 6437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7T02:25:20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15776,'-1'13'-13,"0"-7"-35,0 0 0,0-1 1,1 1-1,0 0 1,0 0-1,0-1 0,1 1 1,0 0-1,0-1 1,1 1-1,-1 0 1,2 2 47,10 27-2183,7 31 2183,-8-11 1167,5 51-1167,3 164 3061,-18-234-3447,-1 68-301,-2-43 403,5 20 284,-2-76-565,1-14 271,2-17-1317,-5 22 826,5-22-7648</inkml:trace>
  <inkml:trace contextRef="#ctx0" brushRef="#br0" timeOffset="315.02">1 113 17839,'6'8'0,"2"6"8,8-8 8,5-6 376,2 0 0,2 0 40,3 0 0,5 1-456,2 2 8,2-3-344,-2 1 8,2-1-360,-10 0 0,-4-1-727,-5 1 7,0 0-8584</inkml:trace>
  <inkml:trace contextRef="#ctx0" brushRef="#br0" timeOffset="617.374">91 459 16759,'10'-13'0,"9"-7"920,-7 12 8,-1 7-672,1 2 8,2 3-344,7-4 8,4-4-1456,-7 3 1,-1-5-817,0 5 0,-2-1-1152,2-2 0,0 0 1664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6B72-250D-4AD2-8C44-FDA07E9D6CD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33B0-0A2D-4555-BD11-0DB05D4C8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8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6B72-250D-4AD2-8C44-FDA07E9D6CD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33B0-0A2D-4555-BD11-0DB05D4C8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6B72-250D-4AD2-8C44-FDA07E9D6CD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33B0-0A2D-4555-BD11-0DB05D4C873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3026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6B72-250D-4AD2-8C44-FDA07E9D6CD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33B0-0A2D-4555-BD11-0DB05D4C8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91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6B72-250D-4AD2-8C44-FDA07E9D6CD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33B0-0A2D-4555-BD11-0DB05D4C873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0888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6B72-250D-4AD2-8C44-FDA07E9D6CD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33B0-0A2D-4555-BD11-0DB05D4C8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02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6B72-250D-4AD2-8C44-FDA07E9D6CD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33B0-0A2D-4555-BD11-0DB05D4C8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66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6B72-250D-4AD2-8C44-FDA07E9D6CD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33B0-0A2D-4555-BD11-0DB05D4C8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3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6B72-250D-4AD2-8C44-FDA07E9D6CD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33B0-0A2D-4555-BD11-0DB05D4C8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3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6B72-250D-4AD2-8C44-FDA07E9D6CD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33B0-0A2D-4555-BD11-0DB05D4C8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7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6B72-250D-4AD2-8C44-FDA07E9D6CD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33B0-0A2D-4555-BD11-0DB05D4C8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6B72-250D-4AD2-8C44-FDA07E9D6CD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33B0-0A2D-4555-BD11-0DB05D4C8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1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6B72-250D-4AD2-8C44-FDA07E9D6CD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33B0-0A2D-4555-BD11-0DB05D4C8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9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6B72-250D-4AD2-8C44-FDA07E9D6CD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33B0-0A2D-4555-BD11-0DB05D4C8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4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6B72-250D-4AD2-8C44-FDA07E9D6CD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33B0-0A2D-4555-BD11-0DB05D4C8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8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6B72-250D-4AD2-8C44-FDA07E9D6CD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33B0-0A2D-4555-BD11-0DB05D4C8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3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C6B72-250D-4AD2-8C44-FDA07E9D6CD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6233B0-0A2D-4555-BD11-0DB05D4C8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7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0.png"/><Relationship Id="rId21" Type="http://schemas.openxmlformats.org/officeDocument/2006/relationships/image" Target="../media/image11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63" Type="http://schemas.openxmlformats.org/officeDocument/2006/relationships/image" Target="../media/image32.png"/><Relationship Id="rId68" Type="http://schemas.openxmlformats.org/officeDocument/2006/relationships/customXml" Target="../ink/ink34.xml"/><Relationship Id="rId76" Type="http://schemas.openxmlformats.org/officeDocument/2006/relationships/customXml" Target="../ink/ink38.xml"/><Relationship Id="rId84" Type="http://schemas.openxmlformats.org/officeDocument/2006/relationships/customXml" Target="../ink/ink42.xml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5.png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53" Type="http://schemas.openxmlformats.org/officeDocument/2006/relationships/image" Target="../media/image27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40.png"/><Relationship Id="rId5" Type="http://schemas.openxmlformats.org/officeDocument/2006/relationships/image" Target="../media/image3.png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9" Type="http://schemas.openxmlformats.org/officeDocument/2006/relationships/image" Target="../media/image10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5.png"/><Relationship Id="rId77" Type="http://schemas.openxmlformats.org/officeDocument/2006/relationships/image" Target="../media/image39.png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3.png"/><Relationship Id="rId3" Type="http://schemas.openxmlformats.org/officeDocument/2006/relationships/image" Target="../media/image2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0.png"/><Relationship Id="rId67" Type="http://schemas.openxmlformats.org/officeDocument/2006/relationships/image" Target="../media/image34.png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8.png"/><Relationship Id="rId83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3.png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81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3B86A-26EE-4ABE-9029-418A01FC4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FSM Project Group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D52AE-9B07-4B4B-9BC2-FCE963DA7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Joshuan Jimenez</a:t>
            </a:r>
          </a:p>
          <a:p>
            <a:r>
              <a:rPr lang="en-US" dirty="0"/>
              <a:t>Albert De </a:t>
            </a:r>
            <a:r>
              <a:rPr lang="en-US" dirty="0" err="1"/>
              <a:t>Armas</a:t>
            </a:r>
            <a:endParaRPr lang="en-US" dirty="0"/>
          </a:p>
          <a:p>
            <a:r>
              <a:rPr lang="en-US" dirty="0"/>
              <a:t>Even </a:t>
            </a:r>
            <a:r>
              <a:rPr lang="en-US" dirty="0" err="1"/>
              <a:t>Taieb</a:t>
            </a:r>
            <a:endParaRPr lang="en-US" dirty="0"/>
          </a:p>
          <a:p>
            <a:r>
              <a:rPr lang="en-US" dirty="0" err="1"/>
              <a:t>Shadman</a:t>
            </a:r>
            <a:r>
              <a:rPr lang="en-US" dirty="0"/>
              <a:t> Noor</a:t>
            </a:r>
          </a:p>
        </p:txBody>
      </p:sp>
    </p:spTree>
    <p:extLst>
      <p:ext uri="{BB962C8B-B14F-4D97-AF65-F5344CB8AC3E}">
        <p14:creationId xmlns:p14="http://schemas.microsoft.com/office/powerpoint/2010/main" val="245194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17B2DC-3B86-44CB-9FE4-A7DFD87E8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7" y="704850"/>
            <a:ext cx="9109073" cy="512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3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2DE881C2-BE0C-40D2-856F-FA8D5C312D36}"/>
                  </a:ext>
                </a:extLst>
              </p14:cNvPr>
              <p14:cNvContentPartPr/>
              <p14:nvPr/>
            </p14:nvContentPartPr>
            <p14:xfrm>
              <a:off x="531164" y="4258345"/>
              <a:ext cx="368280" cy="3038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2DE881C2-BE0C-40D2-856F-FA8D5C312D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164" y="4249356"/>
                <a:ext cx="385920" cy="3214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0BF880B8-7EDD-4A1D-8704-10666F3A3D85}"/>
                  </a:ext>
                </a:extLst>
              </p14:cNvPr>
              <p14:cNvContentPartPr/>
              <p14:nvPr/>
            </p14:nvContentPartPr>
            <p14:xfrm>
              <a:off x="1041644" y="4202905"/>
              <a:ext cx="189360" cy="2790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0BF880B8-7EDD-4A1D-8704-10666F3A3D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2644" y="4193905"/>
                <a:ext cx="20700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6E13D50E-9145-4945-9E0B-32803D13CC08}"/>
                  </a:ext>
                </a:extLst>
              </p14:cNvPr>
              <p14:cNvContentPartPr/>
              <p14:nvPr/>
            </p14:nvContentPartPr>
            <p14:xfrm>
              <a:off x="541604" y="5659105"/>
              <a:ext cx="190440" cy="28764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6E13D50E-9145-4945-9E0B-32803D13CC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2587" y="5650105"/>
                <a:ext cx="208113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51598D80-04C2-48CE-8925-D179B95A8FDF}"/>
                  </a:ext>
                </a:extLst>
              </p14:cNvPr>
              <p14:cNvContentPartPr/>
              <p14:nvPr/>
            </p14:nvContentPartPr>
            <p14:xfrm>
              <a:off x="1026524" y="5174545"/>
              <a:ext cx="201600" cy="22500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51598D80-04C2-48CE-8925-D179B95A8F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7524" y="5165531"/>
                <a:ext cx="219240" cy="242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BD9B510F-4D75-45EE-8025-9C30E8CA0D76}"/>
                  </a:ext>
                </a:extLst>
              </p14:cNvPr>
              <p14:cNvContentPartPr/>
              <p14:nvPr/>
            </p14:nvContentPartPr>
            <p14:xfrm>
              <a:off x="800804" y="5246185"/>
              <a:ext cx="117000" cy="1148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BD9B510F-4D75-45EE-8025-9C30E8CA0D7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1804" y="5237185"/>
                <a:ext cx="1346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CA40B6F-B211-4697-A322-BC343D8AC0C8}"/>
                  </a:ext>
                </a:extLst>
              </p14:cNvPr>
              <p14:cNvContentPartPr/>
              <p14:nvPr/>
            </p14:nvContentPartPr>
            <p14:xfrm>
              <a:off x="1017884" y="4737145"/>
              <a:ext cx="240120" cy="20952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CA40B6F-B211-4697-A322-BC343D8AC0C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8897" y="4728145"/>
                <a:ext cx="257734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EA381A30-BD7F-470A-8BCB-7EAC5D293342}"/>
                  </a:ext>
                </a:extLst>
              </p14:cNvPr>
              <p14:cNvContentPartPr/>
              <p14:nvPr/>
            </p14:nvContentPartPr>
            <p14:xfrm>
              <a:off x="505244" y="4769545"/>
              <a:ext cx="408240" cy="2073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EA381A30-BD7F-470A-8BCB-7EAC5D29334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6236" y="4760545"/>
                <a:ext cx="425896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4F70F268-30E2-4873-A024-568BDE9288B7}"/>
                  </a:ext>
                </a:extLst>
              </p14:cNvPr>
              <p14:cNvContentPartPr/>
              <p14:nvPr/>
            </p14:nvContentPartPr>
            <p14:xfrm>
              <a:off x="1026858" y="6217606"/>
              <a:ext cx="309240" cy="24120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4F70F268-30E2-4873-A024-568BDE9288B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17848" y="6208606"/>
                <a:ext cx="326901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B785A860-85B3-46DD-9FE1-A591397A4B54}"/>
                  </a:ext>
                </a:extLst>
              </p14:cNvPr>
              <p14:cNvContentPartPr/>
              <p14:nvPr/>
            </p14:nvContentPartPr>
            <p14:xfrm>
              <a:off x="539418" y="6177286"/>
              <a:ext cx="141120" cy="32724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B785A860-85B3-46DD-9FE1-A591397A4B5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0395" y="6168296"/>
                <a:ext cx="158805" cy="344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995DF43C-553E-4D87-A4AE-CDECE93A58E0}"/>
                  </a:ext>
                </a:extLst>
              </p14:cNvPr>
              <p14:cNvContentPartPr/>
              <p14:nvPr/>
            </p14:nvContentPartPr>
            <p14:xfrm>
              <a:off x="1700058" y="4698766"/>
              <a:ext cx="280440" cy="26028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995DF43C-553E-4D87-A4AE-CDECE93A58E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91058" y="4689766"/>
                <a:ext cx="29808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FEF28087-A1BA-4A1C-9BB7-2F315C1D9773}"/>
                  </a:ext>
                </a:extLst>
              </p14:cNvPr>
              <p14:cNvContentPartPr/>
              <p14:nvPr/>
            </p14:nvContentPartPr>
            <p14:xfrm>
              <a:off x="1750818" y="4208446"/>
              <a:ext cx="180000" cy="29592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FEF28087-A1BA-4A1C-9BB7-2F315C1D977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41800" y="4199446"/>
                <a:ext cx="197675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55666405-B3E5-48B4-91D9-B843194028FC}"/>
                  </a:ext>
                </a:extLst>
              </p14:cNvPr>
              <p14:cNvContentPartPr/>
              <p14:nvPr/>
            </p14:nvContentPartPr>
            <p14:xfrm>
              <a:off x="1727778" y="5096206"/>
              <a:ext cx="212760" cy="33408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55666405-B3E5-48B4-91D9-B843194028F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18778" y="5087196"/>
                <a:ext cx="230400" cy="3517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6364B594-6592-43A2-AD68-A3DEB70B0A9A}"/>
                  </a:ext>
                </a:extLst>
              </p14:cNvPr>
              <p14:cNvContentPartPr/>
              <p14:nvPr/>
            </p14:nvContentPartPr>
            <p14:xfrm>
              <a:off x="1792938" y="5665006"/>
              <a:ext cx="115560" cy="30312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6364B594-6592-43A2-AD68-A3DEB70B0A9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83938" y="5656006"/>
                <a:ext cx="13320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ED0716A5-E365-476E-B66F-8864187DC991}"/>
                  </a:ext>
                </a:extLst>
              </p14:cNvPr>
              <p14:cNvContentPartPr/>
              <p14:nvPr/>
            </p14:nvContentPartPr>
            <p14:xfrm>
              <a:off x="2432658" y="5693086"/>
              <a:ext cx="160920" cy="18792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ED0716A5-E365-476E-B66F-8864187DC99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23658" y="5684086"/>
                <a:ext cx="17856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899A2D91-8D16-49BF-ACB5-86E136EF10C1}"/>
                  </a:ext>
                </a:extLst>
              </p14:cNvPr>
              <p14:cNvContentPartPr/>
              <p14:nvPr/>
            </p14:nvContentPartPr>
            <p14:xfrm>
              <a:off x="2250858" y="5659246"/>
              <a:ext cx="105480" cy="23832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899A2D91-8D16-49BF-ACB5-86E136EF10C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41889" y="5650246"/>
                <a:ext cx="12306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C8B580D0-E07E-49A9-A58F-579B4BE9C1F9}"/>
                  </a:ext>
                </a:extLst>
              </p14:cNvPr>
              <p14:cNvContentPartPr/>
              <p14:nvPr/>
            </p14:nvContentPartPr>
            <p14:xfrm>
              <a:off x="2488098" y="4195846"/>
              <a:ext cx="104400" cy="23760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C8B580D0-E07E-49A9-A58F-579B4BE9C1F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479098" y="4186846"/>
                <a:ext cx="12204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DCE5CE71-BB0C-48EE-85BB-62811964B2ED}"/>
                  </a:ext>
                </a:extLst>
              </p14:cNvPr>
              <p14:cNvContentPartPr/>
              <p14:nvPr/>
            </p14:nvContentPartPr>
            <p14:xfrm>
              <a:off x="2100378" y="4727926"/>
              <a:ext cx="84960" cy="2844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DCE5CE71-BB0C-48EE-85BB-62811964B2E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091416" y="4718926"/>
                <a:ext cx="102526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7F86FA2D-3AD7-4F4A-A462-52C7230DFCC4}"/>
                  </a:ext>
                </a:extLst>
              </p14:cNvPr>
              <p14:cNvContentPartPr/>
              <p14:nvPr/>
            </p14:nvContentPartPr>
            <p14:xfrm>
              <a:off x="2067618" y="4849606"/>
              <a:ext cx="97200" cy="1836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7F86FA2D-3AD7-4F4A-A462-52C7230DFCC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058618" y="4840606"/>
                <a:ext cx="1148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9D53BFFD-944F-4F2A-99DF-E55AD88F4CBC}"/>
                  </a:ext>
                </a:extLst>
              </p14:cNvPr>
              <p14:cNvContentPartPr/>
              <p14:nvPr/>
            </p14:nvContentPartPr>
            <p14:xfrm>
              <a:off x="2320698" y="4591486"/>
              <a:ext cx="128160" cy="33264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9D53BFFD-944F-4F2A-99DF-E55AD88F4CB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11698" y="4582496"/>
                <a:ext cx="145800" cy="3502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0F0B3B0E-83AB-4B4B-9A52-8B1F1345B980}"/>
                  </a:ext>
                </a:extLst>
              </p14:cNvPr>
              <p14:cNvContentPartPr/>
              <p14:nvPr/>
            </p14:nvContentPartPr>
            <p14:xfrm>
              <a:off x="2539578" y="4712446"/>
              <a:ext cx="117000" cy="17352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0F0B3B0E-83AB-4B4B-9A52-8B1F1345B98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530606" y="4703427"/>
                <a:ext cx="134586" cy="1911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0E9803C8-841B-40DC-8DCA-0E29DCE97BBB}"/>
                  </a:ext>
                </a:extLst>
              </p14:cNvPr>
              <p14:cNvContentPartPr/>
              <p14:nvPr/>
            </p14:nvContentPartPr>
            <p14:xfrm>
              <a:off x="2255178" y="5122486"/>
              <a:ext cx="297720" cy="28296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0E9803C8-841B-40DC-8DCA-0E29DCE97BB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246178" y="5113486"/>
                <a:ext cx="31536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EC0018CD-FB1F-4E44-8106-D3D650C7F581}"/>
                  </a:ext>
                </a:extLst>
              </p14:cNvPr>
              <p14:cNvContentPartPr/>
              <p14:nvPr/>
            </p14:nvContentPartPr>
            <p14:xfrm>
              <a:off x="2046018" y="5259646"/>
              <a:ext cx="128520" cy="8388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EC0018CD-FB1F-4E44-8106-D3D650C7F58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37018" y="5250646"/>
                <a:ext cx="14616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BAA2D85F-528B-42AC-9028-40BF6DAA62E9}"/>
                  </a:ext>
                </a:extLst>
              </p14:cNvPr>
              <p14:cNvContentPartPr/>
              <p14:nvPr/>
            </p14:nvContentPartPr>
            <p14:xfrm>
              <a:off x="2066178" y="4210606"/>
              <a:ext cx="337320" cy="23292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BAA2D85F-528B-42AC-9028-40BF6DAA62E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057188" y="4201606"/>
                <a:ext cx="354941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F5D48046-4A5A-42C9-BB52-7270D0D66C5C}"/>
                  </a:ext>
                </a:extLst>
              </p14:cNvPr>
              <p14:cNvContentPartPr/>
              <p14:nvPr/>
            </p14:nvContentPartPr>
            <p14:xfrm>
              <a:off x="3356501" y="1290646"/>
              <a:ext cx="5262840" cy="346572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F5D48046-4A5A-42C9-BB52-7270D0D66C5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347501" y="1281646"/>
                <a:ext cx="5280480" cy="348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486DA882-2E12-47DF-80AF-535E44FCE46D}"/>
                  </a:ext>
                </a:extLst>
              </p14:cNvPr>
              <p14:cNvContentPartPr/>
              <p14:nvPr/>
            </p14:nvContentPartPr>
            <p14:xfrm>
              <a:off x="1707489" y="3730242"/>
              <a:ext cx="747859" cy="29196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486DA882-2E12-47DF-80AF-535E44FCE46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698487" y="3721253"/>
                <a:ext cx="765502" cy="309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B76685CE-2E87-418F-8B18-01AAA34DD19F}"/>
                  </a:ext>
                </a:extLst>
              </p14:cNvPr>
              <p14:cNvContentPartPr/>
              <p14:nvPr/>
            </p14:nvContentPartPr>
            <p14:xfrm>
              <a:off x="826816" y="5753154"/>
              <a:ext cx="93960" cy="7020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B76685CE-2E87-418F-8B18-01AAA34DD19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17816" y="5744108"/>
                <a:ext cx="111600" cy="879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FA96452B-8DCD-42B8-8736-E39A5CB0A6B1}"/>
                  </a:ext>
                </a:extLst>
              </p14:cNvPr>
              <p14:cNvContentPartPr/>
              <p14:nvPr/>
            </p14:nvContentPartPr>
            <p14:xfrm>
              <a:off x="1030124" y="5670985"/>
              <a:ext cx="307172" cy="19044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FA96452B-8DCD-42B8-8736-E39A5CB0A6B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21121" y="5661985"/>
                <a:ext cx="324817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78448041-F3A0-48DC-AD58-114243BE85BF}"/>
                  </a:ext>
                </a:extLst>
              </p14:cNvPr>
              <p14:cNvContentPartPr/>
              <p14:nvPr/>
            </p14:nvContentPartPr>
            <p14:xfrm>
              <a:off x="773896" y="6303954"/>
              <a:ext cx="108360" cy="1440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78448041-F3A0-48DC-AD58-114243BE85B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64866" y="6294954"/>
                <a:ext cx="126059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C65B9FFA-D1CD-4EEE-8EFA-D60CC62B99ED}"/>
                  </a:ext>
                </a:extLst>
              </p14:cNvPr>
              <p14:cNvContentPartPr/>
              <p14:nvPr/>
            </p14:nvContentPartPr>
            <p14:xfrm>
              <a:off x="786496" y="6358314"/>
              <a:ext cx="112320" cy="1116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C65B9FFA-D1CD-4EEE-8EFA-D60CC62B99E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77496" y="6349595"/>
                <a:ext cx="129960" cy="282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39B21FA3-D073-4DF7-9BE9-089098F76A18}"/>
                  </a:ext>
                </a:extLst>
              </p14:cNvPr>
              <p14:cNvContentPartPr/>
              <p14:nvPr/>
            </p14:nvContentPartPr>
            <p14:xfrm>
              <a:off x="2011216" y="5786994"/>
              <a:ext cx="103320" cy="17640"/>
            </p14:xfrm>
          </p:contentPart>
        </mc:Choice>
        <mc:Fallback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39B21FA3-D073-4DF7-9BE9-089098F76A1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002216" y="5777994"/>
                <a:ext cx="120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25AD5919-6F41-4067-8884-4C877B5A69FA}"/>
                  </a:ext>
                </a:extLst>
              </p14:cNvPr>
              <p14:cNvContentPartPr/>
              <p14:nvPr/>
            </p14:nvContentPartPr>
            <p14:xfrm>
              <a:off x="2027776" y="5854674"/>
              <a:ext cx="83880" cy="7920"/>
            </p14:xfrm>
          </p:contentPart>
        </mc:Choice>
        <mc:Fallback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25AD5919-6F41-4067-8884-4C877B5A69F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018776" y="5845674"/>
                <a:ext cx="10152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A43D6E84-6B86-4C92-8416-8926BA210502}"/>
                  </a:ext>
                </a:extLst>
              </p14:cNvPr>
              <p14:cNvContentPartPr/>
              <p14:nvPr/>
            </p14:nvContentPartPr>
            <p14:xfrm>
              <a:off x="548975" y="5088082"/>
              <a:ext cx="160200" cy="34056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A43D6E84-6B86-4C92-8416-8926BA21050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39975" y="5079082"/>
                <a:ext cx="17784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E9900C9A-39FD-4044-A4A6-0C5D7D026043}"/>
                  </a:ext>
                </a:extLst>
              </p14:cNvPr>
              <p14:cNvContentPartPr/>
              <p14:nvPr/>
            </p14:nvContentPartPr>
            <p14:xfrm>
              <a:off x="536061" y="1993241"/>
              <a:ext cx="452160" cy="40752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E9900C9A-39FD-4044-A4A6-0C5D7D02604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27061" y="1984241"/>
                <a:ext cx="46980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10D65F24-80BC-4D3A-ACF7-6804E4684869}"/>
                  </a:ext>
                </a:extLst>
              </p14:cNvPr>
              <p14:cNvContentPartPr/>
              <p14:nvPr/>
            </p14:nvContentPartPr>
            <p14:xfrm>
              <a:off x="543981" y="2631881"/>
              <a:ext cx="318240" cy="322200"/>
            </p14:xfrm>
          </p:contentPart>
        </mc:Choice>
        <mc:Fallback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10D65F24-80BC-4D3A-ACF7-6804E468486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34981" y="2622881"/>
                <a:ext cx="33588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7CC30FA0-06F8-45AD-938C-F1DBFD221547}"/>
                  </a:ext>
                </a:extLst>
              </p14:cNvPr>
              <p14:cNvContentPartPr/>
              <p14:nvPr/>
            </p14:nvContentPartPr>
            <p14:xfrm>
              <a:off x="980661" y="2622521"/>
              <a:ext cx="660600" cy="306360"/>
            </p14:xfrm>
          </p:contentPart>
        </mc:Choice>
        <mc:Fallback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7CC30FA0-06F8-45AD-938C-F1DBFD22154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71656" y="2613521"/>
                <a:ext cx="67825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3FAEA2BE-E769-4165-B964-3EA92E703155}"/>
                  </a:ext>
                </a:extLst>
              </p14:cNvPr>
              <p14:cNvContentPartPr/>
              <p14:nvPr/>
            </p14:nvContentPartPr>
            <p14:xfrm>
              <a:off x="1101981" y="2031761"/>
              <a:ext cx="819720" cy="334440"/>
            </p14:xfrm>
          </p:contentPart>
        </mc:Choice>
        <mc:Fallback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3FAEA2BE-E769-4165-B964-3EA92E70315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92981" y="2022761"/>
                <a:ext cx="83736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1BBE205C-D8AE-411C-8D2D-91A89B9252B0}"/>
                  </a:ext>
                </a:extLst>
              </p14:cNvPr>
              <p14:cNvContentPartPr/>
              <p14:nvPr/>
            </p14:nvContentPartPr>
            <p14:xfrm>
              <a:off x="503301" y="3105641"/>
              <a:ext cx="1418400" cy="426960"/>
            </p14:xfrm>
          </p:contentPart>
        </mc:Choice>
        <mc:Fallback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1BBE205C-D8AE-411C-8D2D-91A89B9252B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94303" y="3096633"/>
                <a:ext cx="1436036" cy="444615"/>
              </a:xfrm>
              <a:prstGeom prst="rect">
                <a:avLst/>
              </a:prstGeom>
            </p:spPr>
          </p:pic>
        </mc:Fallback>
      </mc:AlternateContent>
      <p:sp>
        <p:nvSpPr>
          <p:cNvPr id="373" name="Title 372">
            <a:extLst>
              <a:ext uri="{FF2B5EF4-FFF2-40B4-BE49-F238E27FC236}">
                <a16:creationId xmlns:a16="http://schemas.microsoft.com/office/drawing/2014/main" id="{F0F9404B-CCB1-437D-AAB8-FA953354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Problem 2 Diagram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300358D9-5242-472C-AC77-81FB315B4F62}"/>
                  </a:ext>
                </a:extLst>
              </p14:cNvPr>
              <p14:cNvContentPartPr/>
              <p14:nvPr/>
            </p14:nvContentPartPr>
            <p14:xfrm>
              <a:off x="1010262" y="3751709"/>
              <a:ext cx="249840" cy="18360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300358D9-5242-472C-AC77-81FB315B4F6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01262" y="3742709"/>
                <a:ext cx="2674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90236BC6-5D33-4D92-AFB5-EEB96614C3A4}"/>
                  </a:ext>
                </a:extLst>
              </p14:cNvPr>
              <p14:cNvContentPartPr/>
              <p14:nvPr/>
            </p14:nvContentPartPr>
            <p14:xfrm>
              <a:off x="581142" y="3758909"/>
              <a:ext cx="366840" cy="38088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90236BC6-5D33-4D92-AFB5-EEB96614C3A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72133" y="3749909"/>
                <a:ext cx="384497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E939E324-561D-4FAD-89E9-99C12CBCBCD6}"/>
                  </a:ext>
                </a:extLst>
              </p14:cNvPr>
              <p14:cNvContentPartPr/>
              <p14:nvPr/>
            </p14:nvContentPartPr>
            <p14:xfrm>
              <a:off x="901902" y="4283069"/>
              <a:ext cx="131040" cy="20736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E939E324-561D-4FAD-89E9-99C12CBCBCD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92902" y="4274085"/>
                <a:ext cx="148680" cy="2249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82FDECF3-4AC3-4B80-8BB1-5EFE9548BDC8}"/>
                  </a:ext>
                </a:extLst>
              </p14:cNvPr>
              <p14:cNvContentPartPr/>
              <p14:nvPr/>
            </p14:nvContentPartPr>
            <p14:xfrm>
              <a:off x="2673800" y="2340457"/>
              <a:ext cx="7378200" cy="360036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82FDECF3-4AC3-4B80-8BB1-5EFE9548BDC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664800" y="2331457"/>
                <a:ext cx="7395840" cy="36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0600AF-93D4-4039-8850-3C7CB4A6A1C4}"/>
                  </a:ext>
                </a:extLst>
              </p14:cNvPr>
              <p14:cNvContentPartPr/>
              <p14:nvPr/>
            </p14:nvContentPartPr>
            <p14:xfrm>
              <a:off x="2538858" y="2438132"/>
              <a:ext cx="523440" cy="218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0600AF-93D4-4039-8850-3C7CB4A6A1C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530212" y="2429478"/>
                <a:ext cx="541092" cy="23618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013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3D882-546C-43C7-B3C1-7D836A5D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ECDE2-7A8A-429B-89AC-49D6709B5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 are 0, 5, 10, 15, 20, 25, 30, 35, 40, 45, and 50. </a:t>
            </a:r>
          </a:p>
          <a:p>
            <a:r>
              <a:rPr lang="en-US" dirty="0"/>
              <a:t>A = 0, B = 5, C= 10, D = 15… J = 45, and K = 50.</a:t>
            </a:r>
          </a:p>
          <a:p>
            <a:r>
              <a:rPr lang="en-US" dirty="0"/>
              <a:t>States represent total amount deposited.</a:t>
            </a:r>
          </a:p>
          <a:p>
            <a:r>
              <a:rPr lang="en-US" dirty="0"/>
              <a:t>Final states are 30, 35, 40, 45, and 50, since they dispense a soda and/or change.</a:t>
            </a:r>
          </a:p>
        </p:txBody>
      </p:sp>
    </p:spTree>
    <p:extLst>
      <p:ext uri="{BB962C8B-B14F-4D97-AF65-F5344CB8AC3E}">
        <p14:creationId xmlns:p14="http://schemas.microsoft.com/office/powerpoint/2010/main" val="243712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ED6DA-1342-460A-8CC6-1CCA9117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8862-AD03-487D-AA2D-0729CE428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amount being put into the machine.</a:t>
            </a:r>
          </a:p>
          <a:p>
            <a:r>
              <a:rPr lang="en-US" dirty="0"/>
              <a:t>Adds money to the machine and changes the state.</a:t>
            </a:r>
          </a:p>
          <a:p>
            <a:r>
              <a:rPr lang="en-US" dirty="0"/>
              <a:t>If counter reaches 30 or more, the machine will dispense a soda and whatever excess change </a:t>
            </a:r>
            <a:r>
              <a:rPr lang="en-US"/>
              <a:t>there is.</a:t>
            </a:r>
          </a:p>
        </p:txBody>
      </p:sp>
    </p:spTree>
    <p:extLst>
      <p:ext uri="{BB962C8B-B14F-4D97-AF65-F5344CB8AC3E}">
        <p14:creationId xmlns:p14="http://schemas.microsoft.com/office/powerpoint/2010/main" val="2513247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916A9-21C2-4021-95B7-70EBFACC5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00D6-A1B4-4490-B404-6D4BA4A8E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Putting in a nickel (N), dime (D), or quarter (Q).</a:t>
            </a:r>
          </a:p>
          <a:p>
            <a:r>
              <a:rPr lang="en-US" dirty="0"/>
              <a:t>Putting in a nickel adds 5 cents to the counter.</a:t>
            </a:r>
          </a:p>
          <a:p>
            <a:r>
              <a:rPr lang="en-US" dirty="0"/>
              <a:t>Putting in a dime adds 10 cents to the counter.</a:t>
            </a:r>
          </a:p>
          <a:p>
            <a:r>
              <a:rPr lang="en-US" dirty="0"/>
              <a:t>Putting in a quarter adds 25 cents to the counter.</a:t>
            </a:r>
          </a:p>
        </p:txBody>
      </p:sp>
    </p:spTree>
    <p:extLst>
      <p:ext uri="{BB962C8B-B14F-4D97-AF65-F5344CB8AC3E}">
        <p14:creationId xmlns:p14="http://schemas.microsoft.com/office/powerpoint/2010/main" val="25293777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</TotalTime>
  <Words>187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FSM Project Group 4</vt:lpstr>
      <vt:lpstr>PowerPoint Presentation</vt:lpstr>
      <vt:lpstr>Problem 2 Diagram</vt:lpstr>
      <vt:lpstr>States</vt:lpstr>
      <vt:lpstr>Variables</vt:lpstr>
      <vt:lpstr>Transition Vectors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#2: Soda dispenser</dc:title>
  <dc:creator>Josh Jimenez</dc:creator>
  <cp:lastModifiedBy>Josh Jimenez</cp:lastModifiedBy>
  <cp:revision>11</cp:revision>
  <dcterms:created xsi:type="dcterms:W3CDTF">2019-10-17T01:49:34Z</dcterms:created>
  <dcterms:modified xsi:type="dcterms:W3CDTF">2019-10-21T02:29:57Z</dcterms:modified>
</cp:coreProperties>
</file>